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71" r:id="rId3"/>
    <p:sldMasterId id="2147483675" r:id="rId4"/>
    <p:sldMasterId id="2147483687" r:id="rId5"/>
  </p:sldMasterIdLst>
  <p:notesMasterIdLst>
    <p:notesMasterId r:id="rId28"/>
  </p:notesMasterIdLst>
  <p:sldIdLst>
    <p:sldId id="348" r:id="rId6"/>
    <p:sldId id="266" r:id="rId7"/>
    <p:sldId id="657" r:id="rId8"/>
    <p:sldId id="661" r:id="rId9"/>
    <p:sldId id="660" r:id="rId10"/>
    <p:sldId id="343" r:id="rId11"/>
    <p:sldId id="659" r:id="rId12"/>
    <p:sldId id="322" r:id="rId13"/>
    <p:sldId id="354" r:id="rId14"/>
    <p:sldId id="283" r:id="rId15"/>
    <p:sldId id="352" r:id="rId16"/>
    <p:sldId id="655" r:id="rId17"/>
    <p:sldId id="331" r:id="rId18"/>
    <p:sldId id="663" r:id="rId19"/>
    <p:sldId id="664" r:id="rId20"/>
    <p:sldId id="665" r:id="rId21"/>
    <p:sldId id="666" r:id="rId22"/>
    <p:sldId id="321" r:id="rId23"/>
    <p:sldId id="311" r:id="rId24"/>
    <p:sldId id="323" r:id="rId25"/>
    <p:sldId id="667" r:id="rId26"/>
    <p:sldId id="34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52" y="32"/>
      </p:cViewPr>
      <p:guideLst>
        <p:guide orient="horz" pos="21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285A83-60F2-C24E-B93A-8E5C687AEB7F}" type="doc">
      <dgm:prSet loTypeId="urn:microsoft.com/office/officeart/2005/8/layout/cycle5" loCatId="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56C0D23-6C52-3F42-B45F-9CE5C0DBC551}">
      <dgm:prSet phldrT="[Text]" custT="1"/>
      <dgm:spPr/>
      <dgm:t>
        <a:bodyPr/>
        <a:lstStyle/>
        <a:p>
          <a:r>
            <a:rPr lang="en-US" sz="1000" b="1" dirty="0"/>
            <a:t>KEGIATAN PENDAHULUAN</a:t>
          </a:r>
        </a:p>
      </dgm:t>
    </dgm:pt>
    <dgm:pt modelId="{E6A7B26E-F060-F744-B1A1-E673D5CC023D}" type="parTrans" cxnId="{750EFB59-FD9F-484B-A92E-C915DC932CDB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AC3ED830-BF85-524D-951F-E3570C2A13AE}" type="sibTrans" cxnId="{750EFB59-FD9F-484B-A92E-C915DC932CDB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B70B66CB-3169-5A43-89A8-047A11272C00}">
      <dgm:prSet phldrT="[Text]" custT="1"/>
      <dgm:spPr/>
      <dgm:t>
        <a:bodyPr/>
        <a:lstStyle/>
        <a:p>
          <a:r>
            <a:rPr lang="en-US" sz="1000" b="1"/>
            <a:t>KEGIATAN INTI</a:t>
          </a:r>
          <a:endParaRPr lang="en-US" sz="1000" b="1" dirty="0"/>
        </a:p>
      </dgm:t>
    </dgm:pt>
    <dgm:pt modelId="{B44E4555-4B8A-4E4A-8500-A5AAECD6FC06}" type="parTrans" cxnId="{4630B68B-D940-E944-A796-1541B2300A77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726A623A-31EB-E245-B2F8-175E13BCD365}" type="sibTrans" cxnId="{4630B68B-D940-E944-A796-1541B2300A77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3800A44B-19E0-074E-836B-3461094F0A12}">
      <dgm:prSet phldrT="[Text]" custT="1"/>
      <dgm:spPr/>
      <dgm:t>
        <a:bodyPr/>
        <a:lstStyle/>
        <a:p>
          <a:r>
            <a:rPr lang="en-US" sz="1000" b="1"/>
            <a:t>KEGIATAN PENUTUP</a:t>
          </a:r>
          <a:endParaRPr lang="en-US" sz="1000" b="1" dirty="0"/>
        </a:p>
      </dgm:t>
    </dgm:pt>
    <dgm:pt modelId="{50575488-F478-664B-9B1A-44588C6AE282}" type="parTrans" cxnId="{7F6B1191-41D1-854A-8668-1CEA67AC2288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6B833E26-429D-AF40-892E-9A9A38E1EE1B}" type="sibTrans" cxnId="{7F6B1191-41D1-854A-8668-1CEA67AC2288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EA72C50C-65DF-5142-9F02-BC59C9B9268C}" type="pres">
      <dgm:prSet presAssocID="{E2285A83-60F2-C24E-B93A-8E5C687AEB7F}" presName="cycle" presStyleCnt="0">
        <dgm:presLayoutVars>
          <dgm:dir/>
          <dgm:resizeHandles val="exact"/>
        </dgm:presLayoutVars>
      </dgm:prSet>
      <dgm:spPr/>
    </dgm:pt>
    <dgm:pt modelId="{537E1E40-8D5C-D94C-85F6-D531F1F53823}" type="pres">
      <dgm:prSet presAssocID="{056C0D23-6C52-3F42-B45F-9CE5C0DBC551}" presName="node" presStyleLbl="node1" presStyleIdx="0" presStyleCnt="3">
        <dgm:presLayoutVars>
          <dgm:bulletEnabled val="1"/>
        </dgm:presLayoutVars>
      </dgm:prSet>
      <dgm:spPr/>
    </dgm:pt>
    <dgm:pt modelId="{65607FAA-AABF-5448-9D4A-0CD9D3D836E3}" type="pres">
      <dgm:prSet presAssocID="{056C0D23-6C52-3F42-B45F-9CE5C0DBC551}" presName="spNode" presStyleCnt="0"/>
      <dgm:spPr/>
    </dgm:pt>
    <dgm:pt modelId="{32E6B421-7423-B749-9655-08A3957ABB14}" type="pres">
      <dgm:prSet presAssocID="{AC3ED830-BF85-524D-951F-E3570C2A13AE}" presName="sibTrans" presStyleLbl="sibTrans1D1" presStyleIdx="0" presStyleCnt="3"/>
      <dgm:spPr/>
    </dgm:pt>
    <dgm:pt modelId="{64B43B91-1A2B-CF49-BF85-B486FE4407A0}" type="pres">
      <dgm:prSet presAssocID="{B70B66CB-3169-5A43-89A8-047A11272C00}" presName="node" presStyleLbl="node1" presStyleIdx="1" presStyleCnt="3">
        <dgm:presLayoutVars>
          <dgm:bulletEnabled val="1"/>
        </dgm:presLayoutVars>
      </dgm:prSet>
      <dgm:spPr/>
    </dgm:pt>
    <dgm:pt modelId="{A4D5D56A-9C62-D94C-91D6-27A3CD164507}" type="pres">
      <dgm:prSet presAssocID="{B70B66CB-3169-5A43-89A8-047A11272C00}" presName="spNode" presStyleCnt="0"/>
      <dgm:spPr/>
    </dgm:pt>
    <dgm:pt modelId="{5127EED9-FB4B-D04B-BF3B-169E23A5ED38}" type="pres">
      <dgm:prSet presAssocID="{726A623A-31EB-E245-B2F8-175E13BCD365}" presName="sibTrans" presStyleLbl="sibTrans1D1" presStyleIdx="1" presStyleCnt="3"/>
      <dgm:spPr/>
    </dgm:pt>
    <dgm:pt modelId="{02200537-50FE-8D4C-BB9B-D1672771D42A}" type="pres">
      <dgm:prSet presAssocID="{3800A44B-19E0-074E-836B-3461094F0A12}" presName="node" presStyleLbl="node1" presStyleIdx="2" presStyleCnt="3">
        <dgm:presLayoutVars>
          <dgm:bulletEnabled val="1"/>
        </dgm:presLayoutVars>
      </dgm:prSet>
      <dgm:spPr/>
    </dgm:pt>
    <dgm:pt modelId="{30983D68-51A3-7148-84DE-FE0111E61864}" type="pres">
      <dgm:prSet presAssocID="{3800A44B-19E0-074E-836B-3461094F0A12}" presName="spNode" presStyleCnt="0"/>
      <dgm:spPr/>
    </dgm:pt>
    <dgm:pt modelId="{A8C0E999-DFB8-D44B-8308-E776B0C54849}" type="pres">
      <dgm:prSet presAssocID="{6B833E26-429D-AF40-892E-9A9A38E1EE1B}" presName="sibTrans" presStyleLbl="sibTrans1D1" presStyleIdx="2" presStyleCnt="3"/>
      <dgm:spPr/>
    </dgm:pt>
  </dgm:ptLst>
  <dgm:cxnLst>
    <dgm:cxn modelId="{EF30E51A-B49F-D446-B06D-C6686DB7483F}" type="presOf" srcId="{056C0D23-6C52-3F42-B45F-9CE5C0DBC551}" destId="{537E1E40-8D5C-D94C-85F6-D531F1F53823}" srcOrd="0" destOrd="0" presId="urn:microsoft.com/office/officeart/2005/8/layout/cycle5"/>
    <dgm:cxn modelId="{7864851E-A9FB-4F4E-B5C6-FD5972296B95}" type="presOf" srcId="{3800A44B-19E0-074E-836B-3461094F0A12}" destId="{02200537-50FE-8D4C-BB9B-D1672771D42A}" srcOrd="0" destOrd="0" presId="urn:microsoft.com/office/officeart/2005/8/layout/cycle5"/>
    <dgm:cxn modelId="{0909B024-D61D-EF46-8687-3E99D0CCF4B2}" type="presOf" srcId="{726A623A-31EB-E245-B2F8-175E13BCD365}" destId="{5127EED9-FB4B-D04B-BF3B-169E23A5ED38}" srcOrd="0" destOrd="0" presId="urn:microsoft.com/office/officeart/2005/8/layout/cycle5"/>
    <dgm:cxn modelId="{B575D936-EF99-4C41-BE80-AF2F38FD71D1}" type="presOf" srcId="{E2285A83-60F2-C24E-B93A-8E5C687AEB7F}" destId="{EA72C50C-65DF-5142-9F02-BC59C9B9268C}" srcOrd="0" destOrd="0" presId="urn:microsoft.com/office/officeart/2005/8/layout/cycle5"/>
    <dgm:cxn modelId="{77529B65-E3D5-D74F-8002-D55AE76D93DA}" type="presOf" srcId="{AC3ED830-BF85-524D-951F-E3570C2A13AE}" destId="{32E6B421-7423-B749-9655-08A3957ABB14}" srcOrd="0" destOrd="0" presId="urn:microsoft.com/office/officeart/2005/8/layout/cycle5"/>
    <dgm:cxn modelId="{F9B28247-5692-664D-AAED-F9E6A56CDCC9}" type="presOf" srcId="{6B833E26-429D-AF40-892E-9A9A38E1EE1B}" destId="{A8C0E999-DFB8-D44B-8308-E776B0C54849}" srcOrd="0" destOrd="0" presId="urn:microsoft.com/office/officeart/2005/8/layout/cycle5"/>
    <dgm:cxn modelId="{750EFB59-FD9F-484B-A92E-C915DC932CDB}" srcId="{E2285A83-60F2-C24E-B93A-8E5C687AEB7F}" destId="{056C0D23-6C52-3F42-B45F-9CE5C0DBC551}" srcOrd="0" destOrd="0" parTransId="{E6A7B26E-F060-F744-B1A1-E673D5CC023D}" sibTransId="{AC3ED830-BF85-524D-951F-E3570C2A13AE}"/>
    <dgm:cxn modelId="{4630B68B-D940-E944-A796-1541B2300A77}" srcId="{E2285A83-60F2-C24E-B93A-8E5C687AEB7F}" destId="{B70B66CB-3169-5A43-89A8-047A11272C00}" srcOrd="1" destOrd="0" parTransId="{B44E4555-4B8A-4E4A-8500-A5AAECD6FC06}" sibTransId="{726A623A-31EB-E245-B2F8-175E13BCD365}"/>
    <dgm:cxn modelId="{7F6B1191-41D1-854A-8668-1CEA67AC2288}" srcId="{E2285A83-60F2-C24E-B93A-8E5C687AEB7F}" destId="{3800A44B-19E0-074E-836B-3461094F0A12}" srcOrd="2" destOrd="0" parTransId="{50575488-F478-664B-9B1A-44588C6AE282}" sibTransId="{6B833E26-429D-AF40-892E-9A9A38E1EE1B}"/>
    <dgm:cxn modelId="{552334AA-4E7B-CB4E-8A97-C218EAD11260}" type="presOf" srcId="{B70B66CB-3169-5A43-89A8-047A11272C00}" destId="{64B43B91-1A2B-CF49-BF85-B486FE4407A0}" srcOrd="0" destOrd="0" presId="urn:microsoft.com/office/officeart/2005/8/layout/cycle5"/>
    <dgm:cxn modelId="{36DA45B1-DBEE-034E-A895-1D05D294181E}" type="presParOf" srcId="{EA72C50C-65DF-5142-9F02-BC59C9B9268C}" destId="{537E1E40-8D5C-D94C-85F6-D531F1F53823}" srcOrd="0" destOrd="0" presId="urn:microsoft.com/office/officeart/2005/8/layout/cycle5"/>
    <dgm:cxn modelId="{C3D76486-570D-6C4C-9A36-51D5C99E0798}" type="presParOf" srcId="{EA72C50C-65DF-5142-9F02-BC59C9B9268C}" destId="{65607FAA-AABF-5448-9D4A-0CD9D3D836E3}" srcOrd="1" destOrd="0" presId="urn:microsoft.com/office/officeart/2005/8/layout/cycle5"/>
    <dgm:cxn modelId="{C86D17B4-FABE-E44C-9DEA-C0965F2273C8}" type="presParOf" srcId="{EA72C50C-65DF-5142-9F02-BC59C9B9268C}" destId="{32E6B421-7423-B749-9655-08A3957ABB14}" srcOrd="2" destOrd="0" presId="urn:microsoft.com/office/officeart/2005/8/layout/cycle5"/>
    <dgm:cxn modelId="{81B130CD-4A20-F349-B378-1555FA4302DD}" type="presParOf" srcId="{EA72C50C-65DF-5142-9F02-BC59C9B9268C}" destId="{64B43B91-1A2B-CF49-BF85-B486FE4407A0}" srcOrd="3" destOrd="0" presId="urn:microsoft.com/office/officeart/2005/8/layout/cycle5"/>
    <dgm:cxn modelId="{AA35795D-0DA4-084D-AD85-A7990ABA222E}" type="presParOf" srcId="{EA72C50C-65DF-5142-9F02-BC59C9B9268C}" destId="{A4D5D56A-9C62-D94C-91D6-27A3CD164507}" srcOrd="4" destOrd="0" presId="urn:microsoft.com/office/officeart/2005/8/layout/cycle5"/>
    <dgm:cxn modelId="{A2FF1E1B-13C7-A543-A402-7264D64E2CC1}" type="presParOf" srcId="{EA72C50C-65DF-5142-9F02-BC59C9B9268C}" destId="{5127EED9-FB4B-D04B-BF3B-169E23A5ED38}" srcOrd="5" destOrd="0" presId="urn:microsoft.com/office/officeart/2005/8/layout/cycle5"/>
    <dgm:cxn modelId="{5DB02655-981D-B547-806A-33F90399315C}" type="presParOf" srcId="{EA72C50C-65DF-5142-9F02-BC59C9B9268C}" destId="{02200537-50FE-8D4C-BB9B-D1672771D42A}" srcOrd="6" destOrd="0" presId="urn:microsoft.com/office/officeart/2005/8/layout/cycle5"/>
    <dgm:cxn modelId="{1249AE06-3F28-1F49-8F49-4E9F43A3F6E3}" type="presParOf" srcId="{EA72C50C-65DF-5142-9F02-BC59C9B9268C}" destId="{30983D68-51A3-7148-84DE-FE0111E61864}" srcOrd="7" destOrd="0" presId="urn:microsoft.com/office/officeart/2005/8/layout/cycle5"/>
    <dgm:cxn modelId="{3D9A4413-D56D-0845-A5A1-01F829843413}" type="presParOf" srcId="{EA72C50C-65DF-5142-9F02-BC59C9B9268C}" destId="{A8C0E999-DFB8-D44B-8308-E776B0C54849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0ABB44-C963-0D49-813F-1625B0D30C90}" type="doc">
      <dgm:prSet loTypeId="urn:microsoft.com/office/officeart/2005/8/layout/vProcess5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D61222C-71EF-B846-82BD-33D5F9DB43EE}">
      <dgm:prSet phldrT="[Text]"/>
      <dgm:spPr/>
      <dgm:t>
        <a:bodyPr/>
        <a:lstStyle/>
        <a:p>
          <a:r>
            <a:rPr lang="en-US" dirty="0" err="1"/>
            <a:t>Pertanyaan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sebuah</a:t>
          </a:r>
          <a:r>
            <a:rPr lang="en-US" dirty="0"/>
            <a:t> </a:t>
          </a:r>
          <a:r>
            <a:rPr lang="en-US" dirty="0" err="1"/>
            <a:t>permasalahan</a:t>
          </a:r>
          <a:endParaRPr lang="en-US" dirty="0"/>
        </a:p>
      </dgm:t>
    </dgm:pt>
    <dgm:pt modelId="{54B60165-B5AD-4C47-938A-C44C4E375BEE}" type="parTrans" cxnId="{9A728EA9-A8BB-674F-BD1E-FCAE687E8665}">
      <dgm:prSet/>
      <dgm:spPr/>
      <dgm:t>
        <a:bodyPr/>
        <a:lstStyle/>
        <a:p>
          <a:endParaRPr lang="en-US"/>
        </a:p>
      </dgm:t>
    </dgm:pt>
    <dgm:pt modelId="{726847FA-0E98-AA40-BD53-A0175B79A760}" type="sibTrans" cxnId="{9A728EA9-A8BB-674F-BD1E-FCAE687E8665}">
      <dgm:prSet/>
      <dgm:spPr/>
      <dgm:t>
        <a:bodyPr/>
        <a:lstStyle/>
        <a:p>
          <a:endParaRPr lang="en-US"/>
        </a:p>
      </dgm:t>
    </dgm:pt>
    <dgm:pt modelId="{F00C436E-AA29-4B44-8A0C-659D83CCF96E}">
      <dgm:prSet phldrT="[Text]"/>
      <dgm:spPr/>
      <dgm:t>
        <a:bodyPr/>
        <a:lstStyle/>
        <a:p>
          <a:r>
            <a:rPr lang="en-US" dirty="0" err="1"/>
            <a:t>Pengamatan</a:t>
          </a:r>
          <a:r>
            <a:rPr lang="en-US" dirty="0"/>
            <a:t> </a:t>
          </a:r>
          <a:r>
            <a:rPr lang="en-US" dirty="0" err="1"/>
            <a:t>melalui</a:t>
          </a:r>
          <a:r>
            <a:rPr lang="en-US" dirty="0"/>
            <a:t> </a:t>
          </a:r>
          <a:r>
            <a:rPr lang="en-US" dirty="0" err="1"/>
            <a:t>Simulasi</a:t>
          </a:r>
          <a:r>
            <a:rPr lang="en-US" dirty="0"/>
            <a:t>/</a:t>
          </a:r>
          <a:r>
            <a:rPr lang="en-US" dirty="0" err="1"/>
            <a:t>Demonstrasi</a:t>
          </a:r>
          <a:r>
            <a:rPr lang="en-US" dirty="0"/>
            <a:t>/</a:t>
          </a:r>
          <a:r>
            <a:rPr lang="en-US" dirty="0" err="1"/>
            <a:t>Percobaan</a:t>
          </a:r>
          <a:endParaRPr lang="en-US" dirty="0"/>
        </a:p>
      </dgm:t>
    </dgm:pt>
    <dgm:pt modelId="{EBB6DF41-0EDC-6A4A-9C48-1DDC368FEA1D}" type="parTrans" cxnId="{2C0A607C-37F0-2445-9D7D-B7541C93A2A0}">
      <dgm:prSet/>
      <dgm:spPr/>
      <dgm:t>
        <a:bodyPr/>
        <a:lstStyle/>
        <a:p>
          <a:endParaRPr lang="en-US"/>
        </a:p>
      </dgm:t>
    </dgm:pt>
    <dgm:pt modelId="{33EB143C-7029-6648-B8C5-B0A87F3E92EE}" type="sibTrans" cxnId="{2C0A607C-37F0-2445-9D7D-B7541C93A2A0}">
      <dgm:prSet/>
      <dgm:spPr/>
      <dgm:t>
        <a:bodyPr/>
        <a:lstStyle/>
        <a:p>
          <a:endParaRPr lang="en-US"/>
        </a:p>
      </dgm:t>
    </dgm:pt>
    <dgm:pt modelId="{6F6FB2B0-2D5B-9F4A-9334-DAEC1EA8A7B7}">
      <dgm:prSet phldrT="[Text]"/>
      <dgm:spPr/>
      <dgm:t>
        <a:bodyPr/>
        <a:lstStyle/>
        <a:p>
          <a:r>
            <a:rPr lang="en-US" dirty="0" err="1"/>
            <a:t>Jawaban</a:t>
          </a:r>
          <a:r>
            <a:rPr lang="en-US" dirty="0"/>
            <a:t>/</a:t>
          </a:r>
          <a:r>
            <a:rPr lang="en-US" dirty="0" err="1"/>
            <a:t>solusi</a:t>
          </a:r>
          <a:endParaRPr lang="en-US" dirty="0"/>
        </a:p>
      </dgm:t>
    </dgm:pt>
    <dgm:pt modelId="{455B9FF4-BC8E-5F44-BC1A-E4FF553EBBA2}" type="parTrans" cxnId="{1ECE106E-467B-0B41-A21D-C33E50E5B420}">
      <dgm:prSet/>
      <dgm:spPr/>
      <dgm:t>
        <a:bodyPr/>
        <a:lstStyle/>
        <a:p>
          <a:endParaRPr lang="en-US"/>
        </a:p>
      </dgm:t>
    </dgm:pt>
    <dgm:pt modelId="{67F25D80-1EF1-894C-98A2-7186377D2C1E}" type="sibTrans" cxnId="{1ECE106E-467B-0B41-A21D-C33E50E5B420}">
      <dgm:prSet/>
      <dgm:spPr/>
      <dgm:t>
        <a:bodyPr/>
        <a:lstStyle/>
        <a:p>
          <a:endParaRPr lang="en-US"/>
        </a:p>
      </dgm:t>
    </dgm:pt>
    <dgm:pt modelId="{E628B5A2-A718-8844-9A7C-779FD84BF054}">
      <dgm:prSet phldrT="[Text]"/>
      <dgm:spPr/>
      <dgm:t>
        <a:bodyPr/>
        <a:lstStyle/>
        <a:p>
          <a:r>
            <a:rPr lang="en-US" dirty="0" err="1"/>
            <a:t>Kenapa</a:t>
          </a:r>
          <a:r>
            <a:rPr lang="en-US" dirty="0"/>
            <a:t> </a:t>
          </a:r>
          <a:r>
            <a:rPr lang="en-US" dirty="0" err="1"/>
            <a:t>jawabannya</a:t>
          </a:r>
          <a:r>
            <a:rPr lang="en-US" dirty="0"/>
            <a:t> </a:t>
          </a:r>
          <a:r>
            <a:rPr lang="en-US" dirty="0" err="1"/>
            <a:t>begitu</a:t>
          </a:r>
          <a:r>
            <a:rPr lang="en-US" dirty="0"/>
            <a:t>?</a:t>
          </a:r>
        </a:p>
      </dgm:t>
    </dgm:pt>
    <dgm:pt modelId="{6D17FB29-DFD9-954A-9273-1E6E3EABA49D}" type="parTrans" cxnId="{E3D87794-BD5E-1E44-920B-2B1D07249603}">
      <dgm:prSet/>
      <dgm:spPr/>
      <dgm:t>
        <a:bodyPr/>
        <a:lstStyle/>
        <a:p>
          <a:endParaRPr lang="en-US"/>
        </a:p>
      </dgm:t>
    </dgm:pt>
    <dgm:pt modelId="{9297DBA7-9DB4-C54D-8E01-58A0085997F4}" type="sibTrans" cxnId="{E3D87794-BD5E-1E44-920B-2B1D07249603}">
      <dgm:prSet/>
      <dgm:spPr/>
      <dgm:t>
        <a:bodyPr/>
        <a:lstStyle/>
        <a:p>
          <a:endParaRPr lang="en-US"/>
        </a:p>
      </dgm:t>
    </dgm:pt>
    <dgm:pt modelId="{00085D7F-F88B-724D-BF69-B3DA2F3C73FA}">
      <dgm:prSet phldrT="[Text]"/>
      <dgm:spPr/>
      <dgm:t>
        <a:bodyPr/>
        <a:lstStyle/>
        <a:p>
          <a:r>
            <a:rPr lang="en-US" dirty="0" err="1"/>
            <a:t>Penjelasan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Konsep</a:t>
          </a:r>
          <a:r>
            <a:rPr lang="en-US" dirty="0"/>
            <a:t>/</a:t>
          </a:r>
          <a:r>
            <a:rPr lang="en-US" dirty="0" err="1"/>
            <a:t>Materi</a:t>
          </a:r>
          <a:r>
            <a:rPr lang="en-US" dirty="0"/>
            <a:t> </a:t>
          </a:r>
          <a:r>
            <a:rPr lang="en-US" dirty="0" err="1"/>
            <a:t>Pendukung</a:t>
          </a:r>
          <a:endParaRPr lang="en-US" dirty="0"/>
        </a:p>
      </dgm:t>
    </dgm:pt>
    <dgm:pt modelId="{CB4710A4-FFCD-F64A-B688-D18B6CF18B62}" type="parTrans" cxnId="{6202268E-CDAF-CE4F-B0F0-2DF0631D7493}">
      <dgm:prSet/>
      <dgm:spPr/>
      <dgm:t>
        <a:bodyPr/>
        <a:lstStyle/>
        <a:p>
          <a:endParaRPr lang="en-US"/>
        </a:p>
      </dgm:t>
    </dgm:pt>
    <dgm:pt modelId="{FC17C3D7-8B65-714D-90AF-21ADA909259F}" type="sibTrans" cxnId="{6202268E-CDAF-CE4F-B0F0-2DF0631D7493}">
      <dgm:prSet/>
      <dgm:spPr/>
      <dgm:t>
        <a:bodyPr/>
        <a:lstStyle/>
        <a:p>
          <a:endParaRPr lang="en-US"/>
        </a:p>
      </dgm:t>
    </dgm:pt>
    <dgm:pt modelId="{A56E85D8-293A-B949-8749-FBB725792B40}" type="pres">
      <dgm:prSet presAssocID="{120ABB44-C963-0D49-813F-1625B0D30C90}" presName="outerComposite" presStyleCnt="0">
        <dgm:presLayoutVars>
          <dgm:chMax val="5"/>
          <dgm:dir/>
          <dgm:resizeHandles val="exact"/>
        </dgm:presLayoutVars>
      </dgm:prSet>
      <dgm:spPr/>
    </dgm:pt>
    <dgm:pt modelId="{9F751F40-70E9-2A45-9D16-47B5E886E13F}" type="pres">
      <dgm:prSet presAssocID="{120ABB44-C963-0D49-813F-1625B0D30C90}" presName="dummyMaxCanvas" presStyleCnt="0">
        <dgm:presLayoutVars/>
      </dgm:prSet>
      <dgm:spPr/>
    </dgm:pt>
    <dgm:pt modelId="{D3D197CD-D4CD-FA4C-9490-14AEFF3FFA9B}" type="pres">
      <dgm:prSet presAssocID="{120ABB44-C963-0D49-813F-1625B0D30C90}" presName="FiveNodes_1" presStyleLbl="node1" presStyleIdx="0" presStyleCnt="5">
        <dgm:presLayoutVars>
          <dgm:bulletEnabled val="1"/>
        </dgm:presLayoutVars>
      </dgm:prSet>
      <dgm:spPr/>
    </dgm:pt>
    <dgm:pt modelId="{9FF2F89A-D413-394B-9EE4-4744D312DC05}" type="pres">
      <dgm:prSet presAssocID="{120ABB44-C963-0D49-813F-1625B0D30C90}" presName="FiveNodes_2" presStyleLbl="node1" presStyleIdx="1" presStyleCnt="5">
        <dgm:presLayoutVars>
          <dgm:bulletEnabled val="1"/>
        </dgm:presLayoutVars>
      </dgm:prSet>
      <dgm:spPr/>
    </dgm:pt>
    <dgm:pt modelId="{A923AC84-DB1F-0842-8759-0AECD3547C69}" type="pres">
      <dgm:prSet presAssocID="{120ABB44-C963-0D49-813F-1625B0D30C90}" presName="FiveNodes_3" presStyleLbl="node1" presStyleIdx="2" presStyleCnt="5">
        <dgm:presLayoutVars>
          <dgm:bulletEnabled val="1"/>
        </dgm:presLayoutVars>
      </dgm:prSet>
      <dgm:spPr/>
    </dgm:pt>
    <dgm:pt modelId="{7D553AA1-431E-C54F-8315-5941433F0C0B}" type="pres">
      <dgm:prSet presAssocID="{120ABB44-C963-0D49-813F-1625B0D30C90}" presName="FiveNodes_4" presStyleLbl="node1" presStyleIdx="3" presStyleCnt="5">
        <dgm:presLayoutVars>
          <dgm:bulletEnabled val="1"/>
        </dgm:presLayoutVars>
      </dgm:prSet>
      <dgm:spPr/>
    </dgm:pt>
    <dgm:pt modelId="{5D4C132D-4641-004E-A46A-3821A5B4D526}" type="pres">
      <dgm:prSet presAssocID="{120ABB44-C963-0D49-813F-1625B0D30C90}" presName="FiveNodes_5" presStyleLbl="node1" presStyleIdx="4" presStyleCnt="5">
        <dgm:presLayoutVars>
          <dgm:bulletEnabled val="1"/>
        </dgm:presLayoutVars>
      </dgm:prSet>
      <dgm:spPr/>
    </dgm:pt>
    <dgm:pt modelId="{56FF2C38-4E27-F947-897F-4AD84D3171A2}" type="pres">
      <dgm:prSet presAssocID="{120ABB44-C963-0D49-813F-1625B0D30C90}" presName="FiveConn_1-2" presStyleLbl="fgAccFollowNode1" presStyleIdx="0" presStyleCnt="4">
        <dgm:presLayoutVars>
          <dgm:bulletEnabled val="1"/>
        </dgm:presLayoutVars>
      </dgm:prSet>
      <dgm:spPr/>
    </dgm:pt>
    <dgm:pt modelId="{92BCDFC2-B676-264C-BFAB-4D0F88992D27}" type="pres">
      <dgm:prSet presAssocID="{120ABB44-C963-0D49-813F-1625B0D30C90}" presName="FiveConn_2-3" presStyleLbl="fgAccFollowNode1" presStyleIdx="1" presStyleCnt="4">
        <dgm:presLayoutVars>
          <dgm:bulletEnabled val="1"/>
        </dgm:presLayoutVars>
      </dgm:prSet>
      <dgm:spPr/>
    </dgm:pt>
    <dgm:pt modelId="{5A35E53D-B398-2941-9B5C-8F2E0DCD8202}" type="pres">
      <dgm:prSet presAssocID="{120ABB44-C963-0D49-813F-1625B0D30C90}" presName="FiveConn_3-4" presStyleLbl="fgAccFollowNode1" presStyleIdx="2" presStyleCnt="4">
        <dgm:presLayoutVars>
          <dgm:bulletEnabled val="1"/>
        </dgm:presLayoutVars>
      </dgm:prSet>
      <dgm:spPr/>
    </dgm:pt>
    <dgm:pt modelId="{C1630306-EF1C-4D41-83D4-7B54E0425F85}" type="pres">
      <dgm:prSet presAssocID="{120ABB44-C963-0D49-813F-1625B0D30C90}" presName="FiveConn_4-5" presStyleLbl="fgAccFollowNode1" presStyleIdx="3" presStyleCnt="4">
        <dgm:presLayoutVars>
          <dgm:bulletEnabled val="1"/>
        </dgm:presLayoutVars>
      </dgm:prSet>
      <dgm:spPr/>
    </dgm:pt>
    <dgm:pt modelId="{6DA5E22F-B2D0-0148-A0E3-6B0F3AB360A5}" type="pres">
      <dgm:prSet presAssocID="{120ABB44-C963-0D49-813F-1625B0D30C90}" presName="FiveNodes_1_text" presStyleLbl="node1" presStyleIdx="4" presStyleCnt="5">
        <dgm:presLayoutVars>
          <dgm:bulletEnabled val="1"/>
        </dgm:presLayoutVars>
      </dgm:prSet>
      <dgm:spPr/>
    </dgm:pt>
    <dgm:pt modelId="{CF3B364D-AEE4-DE44-851E-692C253EA229}" type="pres">
      <dgm:prSet presAssocID="{120ABB44-C963-0D49-813F-1625B0D30C90}" presName="FiveNodes_2_text" presStyleLbl="node1" presStyleIdx="4" presStyleCnt="5">
        <dgm:presLayoutVars>
          <dgm:bulletEnabled val="1"/>
        </dgm:presLayoutVars>
      </dgm:prSet>
      <dgm:spPr/>
    </dgm:pt>
    <dgm:pt modelId="{58276DE0-3413-B74B-B977-938BB38F82FC}" type="pres">
      <dgm:prSet presAssocID="{120ABB44-C963-0D49-813F-1625B0D30C90}" presName="FiveNodes_3_text" presStyleLbl="node1" presStyleIdx="4" presStyleCnt="5">
        <dgm:presLayoutVars>
          <dgm:bulletEnabled val="1"/>
        </dgm:presLayoutVars>
      </dgm:prSet>
      <dgm:spPr/>
    </dgm:pt>
    <dgm:pt modelId="{37A97A7C-C1E3-904C-9568-6C78BC2DDE8B}" type="pres">
      <dgm:prSet presAssocID="{120ABB44-C963-0D49-813F-1625B0D30C90}" presName="FiveNodes_4_text" presStyleLbl="node1" presStyleIdx="4" presStyleCnt="5">
        <dgm:presLayoutVars>
          <dgm:bulletEnabled val="1"/>
        </dgm:presLayoutVars>
      </dgm:prSet>
      <dgm:spPr/>
    </dgm:pt>
    <dgm:pt modelId="{00E28817-8DCB-B547-851B-93D438977572}" type="pres">
      <dgm:prSet presAssocID="{120ABB44-C963-0D49-813F-1625B0D30C9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2101524-BE00-E74D-A209-E67BC3C3C2E4}" type="presOf" srcId="{00085D7F-F88B-724D-BF69-B3DA2F3C73FA}" destId="{00E28817-8DCB-B547-851B-93D438977572}" srcOrd="1" destOrd="0" presId="urn:microsoft.com/office/officeart/2005/8/layout/vProcess5"/>
    <dgm:cxn modelId="{C817F926-2854-DA42-9630-59B5EC8B8770}" type="presOf" srcId="{E628B5A2-A718-8844-9A7C-779FD84BF054}" destId="{37A97A7C-C1E3-904C-9568-6C78BC2DDE8B}" srcOrd="1" destOrd="0" presId="urn:microsoft.com/office/officeart/2005/8/layout/vProcess5"/>
    <dgm:cxn modelId="{038E0A3D-DD12-9F4B-957D-B277F4C13AE2}" type="presOf" srcId="{00085D7F-F88B-724D-BF69-B3DA2F3C73FA}" destId="{5D4C132D-4641-004E-A46A-3821A5B4D526}" srcOrd="0" destOrd="0" presId="urn:microsoft.com/office/officeart/2005/8/layout/vProcess5"/>
    <dgm:cxn modelId="{D6056B62-112C-C143-9894-18B8235771F4}" type="presOf" srcId="{726847FA-0E98-AA40-BD53-A0175B79A760}" destId="{56FF2C38-4E27-F947-897F-4AD84D3171A2}" srcOrd="0" destOrd="0" presId="urn:microsoft.com/office/officeart/2005/8/layout/vProcess5"/>
    <dgm:cxn modelId="{F0D5C148-F179-844A-AC8D-EA25D7CDD25D}" type="presOf" srcId="{33EB143C-7029-6648-B8C5-B0A87F3E92EE}" destId="{92BCDFC2-B676-264C-BFAB-4D0F88992D27}" srcOrd="0" destOrd="0" presId="urn:microsoft.com/office/officeart/2005/8/layout/vProcess5"/>
    <dgm:cxn modelId="{46D7DC48-408A-5B49-8D07-61C80D4E011D}" type="presOf" srcId="{F00C436E-AA29-4B44-8A0C-659D83CCF96E}" destId="{9FF2F89A-D413-394B-9EE4-4744D312DC05}" srcOrd="0" destOrd="0" presId="urn:microsoft.com/office/officeart/2005/8/layout/vProcess5"/>
    <dgm:cxn modelId="{1ECE106E-467B-0B41-A21D-C33E50E5B420}" srcId="{120ABB44-C963-0D49-813F-1625B0D30C90}" destId="{6F6FB2B0-2D5B-9F4A-9334-DAEC1EA8A7B7}" srcOrd="2" destOrd="0" parTransId="{455B9FF4-BC8E-5F44-BC1A-E4FF553EBBA2}" sibTransId="{67F25D80-1EF1-894C-98A2-7186377D2C1E}"/>
    <dgm:cxn modelId="{0BA6FF70-2DA7-994E-A75C-5DF9A2F26B91}" type="presOf" srcId="{E628B5A2-A718-8844-9A7C-779FD84BF054}" destId="{7D553AA1-431E-C54F-8315-5941433F0C0B}" srcOrd="0" destOrd="0" presId="urn:microsoft.com/office/officeart/2005/8/layout/vProcess5"/>
    <dgm:cxn modelId="{2C0A607C-37F0-2445-9D7D-B7541C93A2A0}" srcId="{120ABB44-C963-0D49-813F-1625B0D30C90}" destId="{F00C436E-AA29-4B44-8A0C-659D83CCF96E}" srcOrd="1" destOrd="0" parTransId="{EBB6DF41-0EDC-6A4A-9C48-1DDC368FEA1D}" sibTransId="{33EB143C-7029-6648-B8C5-B0A87F3E92EE}"/>
    <dgm:cxn modelId="{2BCA8784-A37B-1D42-82FF-DC6C34A0767A}" type="presOf" srcId="{AD61222C-71EF-B846-82BD-33D5F9DB43EE}" destId="{D3D197CD-D4CD-FA4C-9490-14AEFF3FFA9B}" srcOrd="0" destOrd="0" presId="urn:microsoft.com/office/officeart/2005/8/layout/vProcess5"/>
    <dgm:cxn modelId="{6202268E-CDAF-CE4F-B0F0-2DF0631D7493}" srcId="{120ABB44-C963-0D49-813F-1625B0D30C90}" destId="{00085D7F-F88B-724D-BF69-B3DA2F3C73FA}" srcOrd="4" destOrd="0" parTransId="{CB4710A4-FFCD-F64A-B688-D18B6CF18B62}" sibTransId="{FC17C3D7-8B65-714D-90AF-21ADA909259F}"/>
    <dgm:cxn modelId="{E3D87794-BD5E-1E44-920B-2B1D07249603}" srcId="{120ABB44-C963-0D49-813F-1625B0D30C90}" destId="{E628B5A2-A718-8844-9A7C-779FD84BF054}" srcOrd="3" destOrd="0" parTransId="{6D17FB29-DFD9-954A-9273-1E6E3EABA49D}" sibTransId="{9297DBA7-9DB4-C54D-8E01-58A0085997F4}"/>
    <dgm:cxn modelId="{1A79CEA7-0855-DA4D-A228-AD3424ECC956}" type="presOf" srcId="{9297DBA7-9DB4-C54D-8E01-58A0085997F4}" destId="{C1630306-EF1C-4D41-83D4-7B54E0425F85}" srcOrd="0" destOrd="0" presId="urn:microsoft.com/office/officeart/2005/8/layout/vProcess5"/>
    <dgm:cxn modelId="{E77906A8-20A5-0344-9C00-74CCFA0729E0}" type="presOf" srcId="{6F6FB2B0-2D5B-9F4A-9334-DAEC1EA8A7B7}" destId="{A923AC84-DB1F-0842-8759-0AECD3547C69}" srcOrd="0" destOrd="0" presId="urn:microsoft.com/office/officeart/2005/8/layout/vProcess5"/>
    <dgm:cxn modelId="{9A728EA9-A8BB-674F-BD1E-FCAE687E8665}" srcId="{120ABB44-C963-0D49-813F-1625B0D30C90}" destId="{AD61222C-71EF-B846-82BD-33D5F9DB43EE}" srcOrd="0" destOrd="0" parTransId="{54B60165-B5AD-4C47-938A-C44C4E375BEE}" sibTransId="{726847FA-0E98-AA40-BD53-A0175B79A760}"/>
    <dgm:cxn modelId="{7DBAA2B5-BC3E-B341-B248-E37752D85F48}" type="presOf" srcId="{AD61222C-71EF-B846-82BD-33D5F9DB43EE}" destId="{6DA5E22F-B2D0-0148-A0E3-6B0F3AB360A5}" srcOrd="1" destOrd="0" presId="urn:microsoft.com/office/officeart/2005/8/layout/vProcess5"/>
    <dgm:cxn modelId="{24EF82DF-0362-6B4E-A84C-B21FB176D392}" type="presOf" srcId="{6F6FB2B0-2D5B-9F4A-9334-DAEC1EA8A7B7}" destId="{58276DE0-3413-B74B-B977-938BB38F82FC}" srcOrd="1" destOrd="0" presId="urn:microsoft.com/office/officeart/2005/8/layout/vProcess5"/>
    <dgm:cxn modelId="{C0AB3FE1-2BBC-9245-B9A8-E35FF2307988}" type="presOf" srcId="{67F25D80-1EF1-894C-98A2-7186377D2C1E}" destId="{5A35E53D-B398-2941-9B5C-8F2E0DCD8202}" srcOrd="0" destOrd="0" presId="urn:microsoft.com/office/officeart/2005/8/layout/vProcess5"/>
    <dgm:cxn modelId="{841216E7-6FF4-8E4D-8A37-B359995A910F}" type="presOf" srcId="{120ABB44-C963-0D49-813F-1625B0D30C90}" destId="{A56E85D8-293A-B949-8749-FBB725792B40}" srcOrd="0" destOrd="0" presId="urn:microsoft.com/office/officeart/2005/8/layout/vProcess5"/>
    <dgm:cxn modelId="{C7EF55FD-ED40-4149-B0F2-A9921DED5E74}" type="presOf" srcId="{F00C436E-AA29-4B44-8A0C-659D83CCF96E}" destId="{CF3B364D-AEE4-DE44-851E-692C253EA229}" srcOrd="1" destOrd="0" presId="urn:microsoft.com/office/officeart/2005/8/layout/vProcess5"/>
    <dgm:cxn modelId="{B9D739D2-EA9D-0B4F-B4B5-DD5B7056C541}" type="presParOf" srcId="{A56E85D8-293A-B949-8749-FBB725792B40}" destId="{9F751F40-70E9-2A45-9D16-47B5E886E13F}" srcOrd="0" destOrd="0" presId="urn:microsoft.com/office/officeart/2005/8/layout/vProcess5"/>
    <dgm:cxn modelId="{0691463A-C557-B649-81F0-43D6E46B0EA1}" type="presParOf" srcId="{A56E85D8-293A-B949-8749-FBB725792B40}" destId="{D3D197CD-D4CD-FA4C-9490-14AEFF3FFA9B}" srcOrd="1" destOrd="0" presId="urn:microsoft.com/office/officeart/2005/8/layout/vProcess5"/>
    <dgm:cxn modelId="{6224C4DC-4B98-3246-B380-52E0F313FEF4}" type="presParOf" srcId="{A56E85D8-293A-B949-8749-FBB725792B40}" destId="{9FF2F89A-D413-394B-9EE4-4744D312DC05}" srcOrd="2" destOrd="0" presId="urn:microsoft.com/office/officeart/2005/8/layout/vProcess5"/>
    <dgm:cxn modelId="{8695E791-B62A-F54D-B0BB-C9AFE3F60714}" type="presParOf" srcId="{A56E85D8-293A-B949-8749-FBB725792B40}" destId="{A923AC84-DB1F-0842-8759-0AECD3547C69}" srcOrd="3" destOrd="0" presId="urn:microsoft.com/office/officeart/2005/8/layout/vProcess5"/>
    <dgm:cxn modelId="{1FB32C97-D0A0-B349-99C5-3D0DC72A6B1A}" type="presParOf" srcId="{A56E85D8-293A-B949-8749-FBB725792B40}" destId="{7D553AA1-431E-C54F-8315-5941433F0C0B}" srcOrd="4" destOrd="0" presId="urn:microsoft.com/office/officeart/2005/8/layout/vProcess5"/>
    <dgm:cxn modelId="{E127EB7F-5804-9B40-A309-0E3CB14110F8}" type="presParOf" srcId="{A56E85D8-293A-B949-8749-FBB725792B40}" destId="{5D4C132D-4641-004E-A46A-3821A5B4D526}" srcOrd="5" destOrd="0" presId="urn:microsoft.com/office/officeart/2005/8/layout/vProcess5"/>
    <dgm:cxn modelId="{91EEA0E9-91A0-0F45-A306-9AEE0C117482}" type="presParOf" srcId="{A56E85D8-293A-B949-8749-FBB725792B40}" destId="{56FF2C38-4E27-F947-897F-4AD84D3171A2}" srcOrd="6" destOrd="0" presId="urn:microsoft.com/office/officeart/2005/8/layout/vProcess5"/>
    <dgm:cxn modelId="{935261C7-0DA4-3E41-8BDA-362B52D2B194}" type="presParOf" srcId="{A56E85D8-293A-B949-8749-FBB725792B40}" destId="{92BCDFC2-B676-264C-BFAB-4D0F88992D27}" srcOrd="7" destOrd="0" presId="urn:microsoft.com/office/officeart/2005/8/layout/vProcess5"/>
    <dgm:cxn modelId="{D268EC75-66A0-C949-9A7F-92FEAF4F2FE0}" type="presParOf" srcId="{A56E85D8-293A-B949-8749-FBB725792B40}" destId="{5A35E53D-B398-2941-9B5C-8F2E0DCD8202}" srcOrd="8" destOrd="0" presId="urn:microsoft.com/office/officeart/2005/8/layout/vProcess5"/>
    <dgm:cxn modelId="{9CD85C3B-B0CC-3347-92CB-AD381BFF7F45}" type="presParOf" srcId="{A56E85D8-293A-B949-8749-FBB725792B40}" destId="{C1630306-EF1C-4D41-83D4-7B54E0425F85}" srcOrd="9" destOrd="0" presId="urn:microsoft.com/office/officeart/2005/8/layout/vProcess5"/>
    <dgm:cxn modelId="{E6F4FA5B-8CD0-6E40-9197-E10AA0824FFB}" type="presParOf" srcId="{A56E85D8-293A-B949-8749-FBB725792B40}" destId="{6DA5E22F-B2D0-0148-A0E3-6B0F3AB360A5}" srcOrd="10" destOrd="0" presId="urn:microsoft.com/office/officeart/2005/8/layout/vProcess5"/>
    <dgm:cxn modelId="{D865A7CF-5544-4E4C-96D9-950652AA8BD7}" type="presParOf" srcId="{A56E85D8-293A-B949-8749-FBB725792B40}" destId="{CF3B364D-AEE4-DE44-851E-692C253EA229}" srcOrd="11" destOrd="0" presId="urn:microsoft.com/office/officeart/2005/8/layout/vProcess5"/>
    <dgm:cxn modelId="{0FE85091-5B66-FE4B-AFF0-85FE9920CF57}" type="presParOf" srcId="{A56E85D8-293A-B949-8749-FBB725792B40}" destId="{58276DE0-3413-B74B-B977-938BB38F82FC}" srcOrd="12" destOrd="0" presId="urn:microsoft.com/office/officeart/2005/8/layout/vProcess5"/>
    <dgm:cxn modelId="{E0746557-415F-A74A-9B83-5D9664CE2916}" type="presParOf" srcId="{A56E85D8-293A-B949-8749-FBB725792B40}" destId="{37A97A7C-C1E3-904C-9568-6C78BC2DDE8B}" srcOrd="13" destOrd="0" presId="urn:microsoft.com/office/officeart/2005/8/layout/vProcess5"/>
    <dgm:cxn modelId="{347AD16A-C49D-9B4E-A1D6-11A294203E07}" type="presParOf" srcId="{A56E85D8-293A-B949-8749-FBB725792B40}" destId="{00E28817-8DCB-B547-851B-93D4389775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285A83-60F2-C24E-B93A-8E5C687AEB7F}" type="doc">
      <dgm:prSet loTypeId="urn:microsoft.com/office/officeart/2005/8/layout/cycle5" loCatId="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56C0D23-6C52-3F42-B45F-9CE5C0DBC551}">
      <dgm:prSet phldrT="[Text]" custT="1"/>
      <dgm:spPr/>
      <dgm:t>
        <a:bodyPr/>
        <a:lstStyle/>
        <a:p>
          <a:r>
            <a:rPr lang="en-US" sz="1000" b="1"/>
            <a:t>KEGIATAN PENDAHULUAN</a:t>
          </a:r>
          <a:endParaRPr lang="en-US" sz="1000" b="1" dirty="0"/>
        </a:p>
      </dgm:t>
    </dgm:pt>
    <dgm:pt modelId="{E6A7B26E-F060-F744-B1A1-E673D5CC023D}" type="parTrans" cxnId="{750EFB59-FD9F-484B-A92E-C915DC932CDB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AC3ED830-BF85-524D-951F-E3570C2A13AE}" type="sibTrans" cxnId="{750EFB59-FD9F-484B-A92E-C915DC932CDB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B70B66CB-3169-5A43-89A8-047A11272C00}">
      <dgm:prSet phldrT="[Text]" custT="1"/>
      <dgm:spPr/>
      <dgm:t>
        <a:bodyPr/>
        <a:lstStyle/>
        <a:p>
          <a:r>
            <a:rPr lang="en-US" sz="1000" b="1"/>
            <a:t>KEGIATAN INTI</a:t>
          </a:r>
          <a:endParaRPr lang="en-US" sz="1000" b="1" dirty="0"/>
        </a:p>
      </dgm:t>
    </dgm:pt>
    <dgm:pt modelId="{B44E4555-4B8A-4E4A-8500-A5AAECD6FC06}" type="parTrans" cxnId="{4630B68B-D940-E944-A796-1541B2300A77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726A623A-31EB-E245-B2F8-175E13BCD365}" type="sibTrans" cxnId="{4630B68B-D940-E944-A796-1541B2300A77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3800A44B-19E0-074E-836B-3461094F0A12}">
      <dgm:prSet phldrT="[Text]" custT="1"/>
      <dgm:spPr/>
      <dgm:t>
        <a:bodyPr/>
        <a:lstStyle/>
        <a:p>
          <a:r>
            <a:rPr lang="en-US" sz="1000" b="1"/>
            <a:t>KEGIATAN PENUTUP</a:t>
          </a:r>
          <a:endParaRPr lang="en-US" sz="1000" b="1" dirty="0"/>
        </a:p>
      </dgm:t>
    </dgm:pt>
    <dgm:pt modelId="{50575488-F478-664B-9B1A-44588C6AE282}" type="parTrans" cxnId="{7F6B1191-41D1-854A-8668-1CEA67AC2288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6B833E26-429D-AF40-892E-9A9A38E1EE1B}" type="sibTrans" cxnId="{7F6B1191-41D1-854A-8668-1CEA67AC2288}">
      <dgm:prSet/>
      <dgm:spPr/>
      <dgm:t>
        <a:bodyPr/>
        <a:lstStyle/>
        <a:p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EA72C50C-65DF-5142-9F02-BC59C9B9268C}" type="pres">
      <dgm:prSet presAssocID="{E2285A83-60F2-C24E-B93A-8E5C687AEB7F}" presName="cycle" presStyleCnt="0">
        <dgm:presLayoutVars>
          <dgm:dir/>
          <dgm:resizeHandles val="exact"/>
        </dgm:presLayoutVars>
      </dgm:prSet>
      <dgm:spPr/>
    </dgm:pt>
    <dgm:pt modelId="{537E1E40-8D5C-D94C-85F6-D531F1F53823}" type="pres">
      <dgm:prSet presAssocID="{056C0D23-6C52-3F42-B45F-9CE5C0DBC551}" presName="node" presStyleLbl="node1" presStyleIdx="0" presStyleCnt="3">
        <dgm:presLayoutVars>
          <dgm:bulletEnabled val="1"/>
        </dgm:presLayoutVars>
      </dgm:prSet>
      <dgm:spPr/>
    </dgm:pt>
    <dgm:pt modelId="{65607FAA-AABF-5448-9D4A-0CD9D3D836E3}" type="pres">
      <dgm:prSet presAssocID="{056C0D23-6C52-3F42-B45F-9CE5C0DBC551}" presName="spNode" presStyleCnt="0"/>
      <dgm:spPr/>
    </dgm:pt>
    <dgm:pt modelId="{32E6B421-7423-B749-9655-08A3957ABB14}" type="pres">
      <dgm:prSet presAssocID="{AC3ED830-BF85-524D-951F-E3570C2A13AE}" presName="sibTrans" presStyleLbl="sibTrans1D1" presStyleIdx="0" presStyleCnt="3"/>
      <dgm:spPr/>
    </dgm:pt>
    <dgm:pt modelId="{64B43B91-1A2B-CF49-BF85-B486FE4407A0}" type="pres">
      <dgm:prSet presAssocID="{B70B66CB-3169-5A43-89A8-047A11272C00}" presName="node" presStyleLbl="node1" presStyleIdx="1" presStyleCnt="3">
        <dgm:presLayoutVars>
          <dgm:bulletEnabled val="1"/>
        </dgm:presLayoutVars>
      </dgm:prSet>
      <dgm:spPr/>
    </dgm:pt>
    <dgm:pt modelId="{A4D5D56A-9C62-D94C-91D6-27A3CD164507}" type="pres">
      <dgm:prSet presAssocID="{B70B66CB-3169-5A43-89A8-047A11272C00}" presName="spNode" presStyleCnt="0"/>
      <dgm:spPr/>
    </dgm:pt>
    <dgm:pt modelId="{5127EED9-FB4B-D04B-BF3B-169E23A5ED38}" type="pres">
      <dgm:prSet presAssocID="{726A623A-31EB-E245-B2F8-175E13BCD365}" presName="sibTrans" presStyleLbl="sibTrans1D1" presStyleIdx="1" presStyleCnt="3"/>
      <dgm:spPr/>
    </dgm:pt>
    <dgm:pt modelId="{02200537-50FE-8D4C-BB9B-D1672771D42A}" type="pres">
      <dgm:prSet presAssocID="{3800A44B-19E0-074E-836B-3461094F0A12}" presName="node" presStyleLbl="node1" presStyleIdx="2" presStyleCnt="3">
        <dgm:presLayoutVars>
          <dgm:bulletEnabled val="1"/>
        </dgm:presLayoutVars>
      </dgm:prSet>
      <dgm:spPr/>
    </dgm:pt>
    <dgm:pt modelId="{30983D68-51A3-7148-84DE-FE0111E61864}" type="pres">
      <dgm:prSet presAssocID="{3800A44B-19E0-074E-836B-3461094F0A12}" presName="spNode" presStyleCnt="0"/>
      <dgm:spPr/>
    </dgm:pt>
    <dgm:pt modelId="{A8C0E999-DFB8-D44B-8308-E776B0C54849}" type="pres">
      <dgm:prSet presAssocID="{6B833E26-429D-AF40-892E-9A9A38E1EE1B}" presName="sibTrans" presStyleLbl="sibTrans1D1" presStyleIdx="2" presStyleCnt="3"/>
      <dgm:spPr/>
    </dgm:pt>
  </dgm:ptLst>
  <dgm:cxnLst>
    <dgm:cxn modelId="{EF30E51A-B49F-D446-B06D-C6686DB7483F}" type="presOf" srcId="{056C0D23-6C52-3F42-B45F-9CE5C0DBC551}" destId="{537E1E40-8D5C-D94C-85F6-D531F1F53823}" srcOrd="0" destOrd="0" presId="urn:microsoft.com/office/officeart/2005/8/layout/cycle5"/>
    <dgm:cxn modelId="{7864851E-A9FB-4F4E-B5C6-FD5972296B95}" type="presOf" srcId="{3800A44B-19E0-074E-836B-3461094F0A12}" destId="{02200537-50FE-8D4C-BB9B-D1672771D42A}" srcOrd="0" destOrd="0" presId="urn:microsoft.com/office/officeart/2005/8/layout/cycle5"/>
    <dgm:cxn modelId="{0909B024-D61D-EF46-8687-3E99D0CCF4B2}" type="presOf" srcId="{726A623A-31EB-E245-B2F8-175E13BCD365}" destId="{5127EED9-FB4B-D04B-BF3B-169E23A5ED38}" srcOrd="0" destOrd="0" presId="urn:microsoft.com/office/officeart/2005/8/layout/cycle5"/>
    <dgm:cxn modelId="{B575D936-EF99-4C41-BE80-AF2F38FD71D1}" type="presOf" srcId="{E2285A83-60F2-C24E-B93A-8E5C687AEB7F}" destId="{EA72C50C-65DF-5142-9F02-BC59C9B9268C}" srcOrd="0" destOrd="0" presId="urn:microsoft.com/office/officeart/2005/8/layout/cycle5"/>
    <dgm:cxn modelId="{77529B65-E3D5-D74F-8002-D55AE76D93DA}" type="presOf" srcId="{AC3ED830-BF85-524D-951F-E3570C2A13AE}" destId="{32E6B421-7423-B749-9655-08A3957ABB14}" srcOrd="0" destOrd="0" presId="urn:microsoft.com/office/officeart/2005/8/layout/cycle5"/>
    <dgm:cxn modelId="{F9B28247-5692-664D-AAED-F9E6A56CDCC9}" type="presOf" srcId="{6B833E26-429D-AF40-892E-9A9A38E1EE1B}" destId="{A8C0E999-DFB8-D44B-8308-E776B0C54849}" srcOrd="0" destOrd="0" presId="urn:microsoft.com/office/officeart/2005/8/layout/cycle5"/>
    <dgm:cxn modelId="{750EFB59-FD9F-484B-A92E-C915DC932CDB}" srcId="{E2285A83-60F2-C24E-B93A-8E5C687AEB7F}" destId="{056C0D23-6C52-3F42-B45F-9CE5C0DBC551}" srcOrd="0" destOrd="0" parTransId="{E6A7B26E-F060-F744-B1A1-E673D5CC023D}" sibTransId="{AC3ED830-BF85-524D-951F-E3570C2A13AE}"/>
    <dgm:cxn modelId="{4630B68B-D940-E944-A796-1541B2300A77}" srcId="{E2285A83-60F2-C24E-B93A-8E5C687AEB7F}" destId="{B70B66CB-3169-5A43-89A8-047A11272C00}" srcOrd="1" destOrd="0" parTransId="{B44E4555-4B8A-4E4A-8500-A5AAECD6FC06}" sibTransId="{726A623A-31EB-E245-B2F8-175E13BCD365}"/>
    <dgm:cxn modelId="{7F6B1191-41D1-854A-8668-1CEA67AC2288}" srcId="{E2285A83-60F2-C24E-B93A-8E5C687AEB7F}" destId="{3800A44B-19E0-074E-836B-3461094F0A12}" srcOrd="2" destOrd="0" parTransId="{50575488-F478-664B-9B1A-44588C6AE282}" sibTransId="{6B833E26-429D-AF40-892E-9A9A38E1EE1B}"/>
    <dgm:cxn modelId="{552334AA-4E7B-CB4E-8A97-C218EAD11260}" type="presOf" srcId="{B70B66CB-3169-5A43-89A8-047A11272C00}" destId="{64B43B91-1A2B-CF49-BF85-B486FE4407A0}" srcOrd="0" destOrd="0" presId="urn:microsoft.com/office/officeart/2005/8/layout/cycle5"/>
    <dgm:cxn modelId="{36DA45B1-DBEE-034E-A895-1D05D294181E}" type="presParOf" srcId="{EA72C50C-65DF-5142-9F02-BC59C9B9268C}" destId="{537E1E40-8D5C-D94C-85F6-D531F1F53823}" srcOrd="0" destOrd="0" presId="urn:microsoft.com/office/officeart/2005/8/layout/cycle5"/>
    <dgm:cxn modelId="{C3D76486-570D-6C4C-9A36-51D5C99E0798}" type="presParOf" srcId="{EA72C50C-65DF-5142-9F02-BC59C9B9268C}" destId="{65607FAA-AABF-5448-9D4A-0CD9D3D836E3}" srcOrd="1" destOrd="0" presId="urn:microsoft.com/office/officeart/2005/8/layout/cycle5"/>
    <dgm:cxn modelId="{C86D17B4-FABE-E44C-9DEA-C0965F2273C8}" type="presParOf" srcId="{EA72C50C-65DF-5142-9F02-BC59C9B9268C}" destId="{32E6B421-7423-B749-9655-08A3957ABB14}" srcOrd="2" destOrd="0" presId="urn:microsoft.com/office/officeart/2005/8/layout/cycle5"/>
    <dgm:cxn modelId="{81B130CD-4A20-F349-B378-1555FA4302DD}" type="presParOf" srcId="{EA72C50C-65DF-5142-9F02-BC59C9B9268C}" destId="{64B43B91-1A2B-CF49-BF85-B486FE4407A0}" srcOrd="3" destOrd="0" presId="urn:microsoft.com/office/officeart/2005/8/layout/cycle5"/>
    <dgm:cxn modelId="{AA35795D-0DA4-084D-AD85-A7990ABA222E}" type="presParOf" srcId="{EA72C50C-65DF-5142-9F02-BC59C9B9268C}" destId="{A4D5D56A-9C62-D94C-91D6-27A3CD164507}" srcOrd="4" destOrd="0" presId="urn:microsoft.com/office/officeart/2005/8/layout/cycle5"/>
    <dgm:cxn modelId="{A2FF1E1B-13C7-A543-A402-7264D64E2CC1}" type="presParOf" srcId="{EA72C50C-65DF-5142-9F02-BC59C9B9268C}" destId="{5127EED9-FB4B-D04B-BF3B-169E23A5ED38}" srcOrd="5" destOrd="0" presId="urn:microsoft.com/office/officeart/2005/8/layout/cycle5"/>
    <dgm:cxn modelId="{5DB02655-981D-B547-806A-33F90399315C}" type="presParOf" srcId="{EA72C50C-65DF-5142-9F02-BC59C9B9268C}" destId="{02200537-50FE-8D4C-BB9B-D1672771D42A}" srcOrd="6" destOrd="0" presId="urn:microsoft.com/office/officeart/2005/8/layout/cycle5"/>
    <dgm:cxn modelId="{1249AE06-3F28-1F49-8F49-4E9F43A3F6E3}" type="presParOf" srcId="{EA72C50C-65DF-5142-9F02-BC59C9B9268C}" destId="{30983D68-51A3-7148-84DE-FE0111E61864}" srcOrd="7" destOrd="0" presId="urn:microsoft.com/office/officeart/2005/8/layout/cycle5"/>
    <dgm:cxn modelId="{3D9A4413-D56D-0845-A5A1-01F829843413}" type="presParOf" srcId="{EA72C50C-65DF-5142-9F02-BC59C9B9268C}" destId="{A8C0E999-DFB8-D44B-8308-E776B0C54849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E1E40-8D5C-D94C-85F6-D531F1F53823}">
      <dsp:nvSpPr>
        <dsp:cNvPr id="0" name=""/>
        <dsp:cNvSpPr/>
      </dsp:nvSpPr>
      <dsp:spPr>
        <a:xfrm>
          <a:off x="1554793" y="550"/>
          <a:ext cx="1077418" cy="7003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KEGIATAN PENDAHULUAN</a:t>
          </a:r>
        </a:p>
      </dsp:txBody>
      <dsp:txXfrm>
        <a:off x="1588980" y="34737"/>
        <a:ext cx="1009044" cy="631947"/>
      </dsp:txXfrm>
    </dsp:sp>
    <dsp:sp modelId="{32E6B421-7423-B749-9655-08A3957ABB14}">
      <dsp:nvSpPr>
        <dsp:cNvPr id="0" name=""/>
        <dsp:cNvSpPr/>
      </dsp:nvSpPr>
      <dsp:spPr>
        <a:xfrm>
          <a:off x="1158778" y="350711"/>
          <a:ext cx="1869449" cy="1869449"/>
        </a:xfrm>
        <a:custGeom>
          <a:avLst/>
          <a:gdLst/>
          <a:ahLst/>
          <a:cxnLst/>
          <a:rect l="0" t="0" r="0" b="0"/>
          <a:pathLst>
            <a:path>
              <a:moveTo>
                <a:pt x="1618320" y="297224"/>
              </a:moveTo>
              <a:arcTo wR="934724" hR="934724" stAng="19019900" swAng="2303950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43B91-1A2B-CF49-BF85-B486FE4407A0}">
      <dsp:nvSpPr>
        <dsp:cNvPr id="0" name=""/>
        <dsp:cNvSpPr/>
      </dsp:nvSpPr>
      <dsp:spPr>
        <a:xfrm>
          <a:off x="2364289" y="1402637"/>
          <a:ext cx="1077418" cy="700321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KEGIATAN INTI</a:t>
          </a:r>
          <a:endParaRPr lang="en-US" sz="1000" b="1" kern="1200" dirty="0"/>
        </a:p>
      </dsp:txBody>
      <dsp:txXfrm>
        <a:off x="2398476" y="1436824"/>
        <a:ext cx="1009044" cy="631947"/>
      </dsp:txXfrm>
    </dsp:sp>
    <dsp:sp modelId="{5127EED9-FB4B-D04B-BF3B-169E23A5ED38}">
      <dsp:nvSpPr>
        <dsp:cNvPr id="0" name=""/>
        <dsp:cNvSpPr/>
      </dsp:nvSpPr>
      <dsp:spPr>
        <a:xfrm>
          <a:off x="1158778" y="350711"/>
          <a:ext cx="1869449" cy="1869449"/>
        </a:xfrm>
        <a:custGeom>
          <a:avLst/>
          <a:gdLst/>
          <a:ahLst/>
          <a:cxnLst/>
          <a:rect l="0" t="0" r="0" b="0"/>
          <a:pathLst>
            <a:path>
              <a:moveTo>
                <a:pt x="1221854" y="1824256"/>
              </a:moveTo>
              <a:arcTo wR="934724" hR="934724" stAng="4326634" swAng="2146732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00537-50FE-8D4C-BB9B-D1672771D42A}">
      <dsp:nvSpPr>
        <dsp:cNvPr id="0" name=""/>
        <dsp:cNvSpPr/>
      </dsp:nvSpPr>
      <dsp:spPr>
        <a:xfrm>
          <a:off x="745298" y="1402637"/>
          <a:ext cx="1077418" cy="700321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KEGIATAN PENUTUP</a:t>
          </a:r>
          <a:endParaRPr lang="en-US" sz="1000" b="1" kern="1200" dirty="0"/>
        </a:p>
      </dsp:txBody>
      <dsp:txXfrm>
        <a:off x="779485" y="1436824"/>
        <a:ext cx="1009044" cy="631947"/>
      </dsp:txXfrm>
    </dsp:sp>
    <dsp:sp modelId="{A8C0E999-DFB8-D44B-8308-E776B0C54849}">
      <dsp:nvSpPr>
        <dsp:cNvPr id="0" name=""/>
        <dsp:cNvSpPr/>
      </dsp:nvSpPr>
      <dsp:spPr>
        <a:xfrm>
          <a:off x="1158778" y="350711"/>
          <a:ext cx="1869449" cy="1869449"/>
        </a:xfrm>
        <a:custGeom>
          <a:avLst/>
          <a:gdLst/>
          <a:ahLst/>
          <a:cxnLst/>
          <a:rect l="0" t="0" r="0" b="0"/>
          <a:pathLst>
            <a:path>
              <a:moveTo>
                <a:pt x="3014" y="859719"/>
              </a:moveTo>
              <a:arcTo wR="934724" hR="934724" stAng="11076151" swAng="2303950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197CD-D4CD-FA4C-9490-14AEFF3FFA9B}">
      <dsp:nvSpPr>
        <dsp:cNvPr id="0" name=""/>
        <dsp:cNvSpPr/>
      </dsp:nvSpPr>
      <dsp:spPr>
        <a:xfrm>
          <a:off x="0" y="0"/>
          <a:ext cx="8551736" cy="77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Pertanyaan</a:t>
          </a:r>
          <a:r>
            <a:rPr lang="en-US" sz="2500" kern="1200" dirty="0"/>
            <a:t> </a:t>
          </a:r>
          <a:r>
            <a:rPr lang="en-US" sz="2500" kern="1200" dirty="0" err="1"/>
            <a:t>dari</a:t>
          </a:r>
          <a:r>
            <a:rPr lang="en-US" sz="2500" kern="1200" dirty="0"/>
            <a:t> </a:t>
          </a:r>
          <a:r>
            <a:rPr lang="en-US" sz="2500" kern="1200" dirty="0" err="1"/>
            <a:t>sebuah</a:t>
          </a:r>
          <a:r>
            <a:rPr lang="en-US" sz="2500" kern="1200" dirty="0"/>
            <a:t> </a:t>
          </a:r>
          <a:r>
            <a:rPr lang="en-US" sz="2500" kern="1200" dirty="0" err="1"/>
            <a:t>permasalahan</a:t>
          </a:r>
          <a:endParaRPr lang="en-US" sz="2500" kern="1200" dirty="0"/>
        </a:p>
      </dsp:txBody>
      <dsp:txXfrm>
        <a:off x="22819" y="22819"/>
        <a:ext cx="7619860" cy="733472"/>
      </dsp:txXfrm>
    </dsp:sp>
    <dsp:sp modelId="{9FF2F89A-D413-394B-9EE4-4744D312DC05}">
      <dsp:nvSpPr>
        <dsp:cNvPr id="0" name=""/>
        <dsp:cNvSpPr/>
      </dsp:nvSpPr>
      <dsp:spPr>
        <a:xfrm>
          <a:off x="638603" y="887320"/>
          <a:ext cx="8551736" cy="77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Pengamatan</a:t>
          </a:r>
          <a:r>
            <a:rPr lang="en-US" sz="2500" kern="1200" dirty="0"/>
            <a:t> </a:t>
          </a:r>
          <a:r>
            <a:rPr lang="en-US" sz="2500" kern="1200" dirty="0" err="1"/>
            <a:t>melalui</a:t>
          </a:r>
          <a:r>
            <a:rPr lang="en-US" sz="2500" kern="1200" dirty="0"/>
            <a:t> </a:t>
          </a:r>
          <a:r>
            <a:rPr lang="en-US" sz="2500" kern="1200" dirty="0" err="1"/>
            <a:t>Simulasi</a:t>
          </a:r>
          <a:r>
            <a:rPr lang="en-US" sz="2500" kern="1200" dirty="0"/>
            <a:t>/</a:t>
          </a:r>
          <a:r>
            <a:rPr lang="en-US" sz="2500" kern="1200" dirty="0" err="1"/>
            <a:t>Demonstrasi</a:t>
          </a:r>
          <a:r>
            <a:rPr lang="en-US" sz="2500" kern="1200" dirty="0"/>
            <a:t>/</a:t>
          </a:r>
          <a:r>
            <a:rPr lang="en-US" sz="2500" kern="1200" dirty="0" err="1"/>
            <a:t>Percobaan</a:t>
          </a:r>
          <a:endParaRPr lang="en-US" sz="2500" kern="1200" dirty="0"/>
        </a:p>
      </dsp:txBody>
      <dsp:txXfrm>
        <a:off x="661422" y="910139"/>
        <a:ext cx="7361072" cy="733472"/>
      </dsp:txXfrm>
    </dsp:sp>
    <dsp:sp modelId="{A923AC84-DB1F-0842-8759-0AECD3547C69}">
      <dsp:nvSpPr>
        <dsp:cNvPr id="0" name=""/>
        <dsp:cNvSpPr/>
      </dsp:nvSpPr>
      <dsp:spPr>
        <a:xfrm>
          <a:off x="1277207" y="1774640"/>
          <a:ext cx="8551736" cy="77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Jawaban</a:t>
          </a:r>
          <a:r>
            <a:rPr lang="en-US" sz="2500" kern="1200" dirty="0"/>
            <a:t>/</a:t>
          </a:r>
          <a:r>
            <a:rPr lang="en-US" sz="2500" kern="1200" dirty="0" err="1"/>
            <a:t>solusi</a:t>
          </a:r>
          <a:endParaRPr lang="en-US" sz="2500" kern="1200" dirty="0"/>
        </a:p>
      </dsp:txBody>
      <dsp:txXfrm>
        <a:off x="1300026" y="1797459"/>
        <a:ext cx="7361072" cy="733472"/>
      </dsp:txXfrm>
    </dsp:sp>
    <dsp:sp modelId="{7D553AA1-431E-C54F-8315-5941433F0C0B}">
      <dsp:nvSpPr>
        <dsp:cNvPr id="0" name=""/>
        <dsp:cNvSpPr/>
      </dsp:nvSpPr>
      <dsp:spPr>
        <a:xfrm>
          <a:off x="1915811" y="2661960"/>
          <a:ext cx="8551736" cy="77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Kenapa</a:t>
          </a:r>
          <a:r>
            <a:rPr lang="en-US" sz="2500" kern="1200" dirty="0"/>
            <a:t> </a:t>
          </a:r>
          <a:r>
            <a:rPr lang="en-US" sz="2500" kern="1200" dirty="0" err="1"/>
            <a:t>jawabannya</a:t>
          </a:r>
          <a:r>
            <a:rPr lang="en-US" sz="2500" kern="1200" dirty="0"/>
            <a:t> </a:t>
          </a:r>
          <a:r>
            <a:rPr lang="en-US" sz="2500" kern="1200" dirty="0" err="1"/>
            <a:t>begitu</a:t>
          </a:r>
          <a:r>
            <a:rPr lang="en-US" sz="2500" kern="1200" dirty="0"/>
            <a:t>?</a:t>
          </a:r>
        </a:p>
      </dsp:txBody>
      <dsp:txXfrm>
        <a:off x="1938630" y="2684779"/>
        <a:ext cx="7361072" cy="733472"/>
      </dsp:txXfrm>
    </dsp:sp>
    <dsp:sp modelId="{5D4C132D-4641-004E-A46A-3821A5B4D526}">
      <dsp:nvSpPr>
        <dsp:cNvPr id="0" name=""/>
        <dsp:cNvSpPr/>
      </dsp:nvSpPr>
      <dsp:spPr>
        <a:xfrm>
          <a:off x="2554414" y="3549280"/>
          <a:ext cx="8551736" cy="77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Penjelasan</a:t>
          </a:r>
          <a:r>
            <a:rPr lang="en-US" sz="2500" kern="1200" dirty="0"/>
            <a:t> </a:t>
          </a:r>
          <a:r>
            <a:rPr lang="en-US" sz="2500" kern="1200" dirty="0" err="1"/>
            <a:t>dengan</a:t>
          </a:r>
          <a:r>
            <a:rPr lang="en-US" sz="2500" kern="1200" dirty="0"/>
            <a:t> </a:t>
          </a:r>
          <a:r>
            <a:rPr lang="en-US" sz="2500" kern="1200" dirty="0" err="1"/>
            <a:t>Konsep</a:t>
          </a:r>
          <a:r>
            <a:rPr lang="en-US" sz="2500" kern="1200" dirty="0"/>
            <a:t>/</a:t>
          </a:r>
          <a:r>
            <a:rPr lang="en-US" sz="2500" kern="1200" dirty="0" err="1"/>
            <a:t>Materi</a:t>
          </a:r>
          <a:r>
            <a:rPr lang="en-US" sz="2500" kern="1200" dirty="0"/>
            <a:t> </a:t>
          </a:r>
          <a:r>
            <a:rPr lang="en-US" sz="2500" kern="1200" dirty="0" err="1"/>
            <a:t>Pendukung</a:t>
          </a:r>
          <a:endParaRPr lang="en-US" sz="2500" kern="1200" dirty="0"/>
        </a:p>
      </dsp:txBody>
      <dsp:txXfrm>
        <a:off x="2577233" y="3572099"/>
        <a:ext cx="7361072" cy="733472"/>
      </dsp:txXfrm>
    </dsp:sp>
    <dsp:sp modelId="{56FF2C38-4E27-F947-897F-4AD84D3171A2}">
      <dsp:nvSpPr>
        <dsp:cNvPr id="0" name=""/>
        <dsp:cNvSpPr/>
      </dsp:nvSpPr>
      <dsp:spPr>
        <a:xfrm>
          <a:off x="8045314" y="569183"/>
          <a:ext cx="506421" cy="50642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159259" y="569183"/>
        <a:ext cx="278531" cy="381082"/>
      </dsp:txXfrm>
    </dsp:sp>
    <dsp:sp modelId="{92BCDFC2-B676-264C-BFAB-4D0F88992D27}">
      <dsp:nvSpPr>
        <dsp:cNvPr id="0" name=""/>
        <dsp:cNvSpPr/>
      </dsp:nvSpPr>
      <dsp:spPr>
        <a:xfrm>
          <a:off x="8683918" y="1456503"/>
          <a:ext cx="506421" cy="50642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797863" y="1456503"/>
        <a:ext cx="278531" cy="381082"/>
      </dsp:txXfrm>
    </dsp:sp>
    <dsp:sp modelId="{5A35E53D-B398-2941-9B5C-8F2E0DCD8202}">
      <dsp:nvSpPr>
        <dsp:cNvPr id="0" name=""/>
        <dsp:cNvSpPr/>
      </dsp:nvSpPr>
      <dsp:spPr>
        <a:xfrm>
          <a:off x="9322521" y="2330838"/>
          <a:ext cx="506421" cy="50642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436466" y="2330838"/>
        <a:ext cx="278531" cy="381082"/>
      </dsp:txXfrm>
    </dsp:sp>
    <dsp:sp modelId="{C1630306-EF1C-4D41-83D4-7B54E0425F85}">
      <dsp:nvSpPr>
        <dsp:cNvPr id="0" name=""/>
        <dsp:cNvSpPr/>
      </dsp:nvSpPr>
      <dsp:spPr>
        <a:xfrm>
          <a:off x="9961125" y="3226815"/>
          <a:ext cx="506421" cy="50642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075070" y="3226815"/>
        <a:ext cx="278531" cy="3810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E1E40-8D5C-D94C-85F6-D531F1F53823}">
      <dsp:nvSpPr>
        <dsp:cNvPr id="0" name=""/>
        <dsp:cNvSpPr/>
      </dsp:nvSpPr>
      <dsp:spPr>
        <a:xfrm>
          <a:off x="1554793" y="550"/>
          <a:ext cx="1077418" cy="7003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KEGIATAN PENDAHULUAN</a:t>
          </a:r>
          <a:endParaRPr lang="en-US" sz="1000" b="1" kern="1200" dirty="0"/>
        </a:p>
      </dsp:txBody>
      <dsp:txXfrm>
        <a:off x="1588980" y="34737"/>
        <a:ext cx="1009044" cy="631947"/>
      </dsp:txXfrm>
    </dsp:sp>
    <dsp:sp modelId="{32E6B421-7423-B749-9655-08A3957ABB14}">
      <dsp:nvSpPr>
        <dsp:cNvPr id="0" name=""/>
        <dsp:cNvSpPr/>
      </dsp:nvSpPr>
      <dsp:spPr>
        <a:xfrm>
          <a:off x="1158778" y="350711"/>
          <a:ext cx="1869449" cy="1869449"/>
        </a:xfrm>
        <a:custGeom>
          <a:avLst/>
          <a:gdLst/>
          <a:ahLst/>
          <a:cxnLst/>
          <a:rect l="0" t="0" r="0" b="0"/>
          <a:pathLst>
            <a:path>
              <a:moveTo>
                <a:pt x="1618320" y="297224"/>
              </a:moveTo>
              <a:arcTo wR="934724" hR="934724" stAng="19019900" swAng="2303950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43B91-1A2B-CF49-BF85-B486FE4407A0}">
      <dsp:nvSpPr>
        <dsp:cNvPr id="0" name=""/>
        <dsp:cNvSpPr/>
      </dsp:nvSpPr>
      <dsp:spPr>
        <a:xfrm>
          <a:off x="2364289" y="1402637"/>
          <a:ext cx="1077418" cy="700321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KEGIATAN INTI</a:t>
          </a:r>
          <a:endParaRPr lang="en-US" sz="1000" b="1" kern="1200" dirty="0"/>
        </a:p>
      </dsp:txBody>
      <dsp:txXfrm>
        <a:off x="2398476" y="1436824"/>
        <a:ext cx="1009044" cy="631947"/>
      </dsp:txXfrm>
    </dsp:sp>
    <dsp:sp modelId="{5127EED9-FB4B-D04B-BF3B-169E23A5ED38}">
      <dsp:nvSpPr>
        <dsp:cNvPr id="0" name=""/>
        <dsp:cNvSpPr/>
      </dsp:nvSpPr>
      <dsp:spPr>
        <a:xfrm>
          <a:off x="1158778" y="350711"/>
          <a:ext cx="1869449" cy="1869449"/>
        </a:xfrm>
        <a:custGeom>
          <a:avLst/>
          <a:gdLst/>
          <a:ahLst/>
          <a:cxnLst/>
          <a:rect l="0" t="0" r="0" b="0"/>
          <a:pathLst>
            <a:path>
              <a:moveTo>
                <a:pt x="1221854" y="1824256"/>
              </a:moveTo>
              <a:arcTo wR="934724" hR="934724" stAng="4326634" swAng="2146732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00537-50FE-8D4C-BB9B-D1672771D42A}">
      <dsp:nvSpPr>
        <dsp:cNvPr id="0" name=""/>
        <dsp:cNvSpPr/>
      </dsp:nvSpPr>
      <dsp:spPr>
        <a:xfrm>
          <a:off x="745298" y="1402637"/>
          <a:ext cx="1077418" cy="700321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KEGIATAN PENUTUP</a:t>
          </a:r>
          <a:endParaRPr lang="en-US" sz="1000" b="1" kern="1200" dirty="0"/>
        </a:p>
      </dsp:txBody>
      <dsp:txXfrm>
        <a:off x="779485" y="1436824"/>
        <a:ext cx="1009044" cy="631947"/>
      </dsp:txXfrm>
    </dsp:sp>
    <dsp:sp modelId="{A8C0E999-DFB8-D44B-8308-E776B0C54849}">
      <dsp:nvSpPr>
        <dsp:cNvPr id="0" name=""/>
        <dsp:cNvSpPr/>
      </dsp:nvSpPr>
      <dsp:spPr>
        <a:xfrm>
          <a:off x="1158778" y="350711"/>
          <a:ext cx="1869449" cy="1869449"/>
        </a:xfrm>
        <a:custGeom>
          <a:avLst/>
          <a:gdLst/>
          <a:ahLst/>
          <a:cxnLst/>
          <a:rect l="0" t="0" r="0" b="0"/>
          <a:pathLst>
            <a:path>
              <a:moveTo>
                <a:pt x="3014" y="859719"/>
              </a:moveTo>
              <a:arcTo wR="934724" hR="934724" stAng="11076151" swAng="2303950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442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E1E-99E2-4136-A5C8-D6F1A51C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C0128-9BE5-45FB-97FA-CEAC8935C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215A3-ACC4-4340-93CC-9C2A6ACCF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4B763-B58D-416F-8588-A59A9E86F728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24D4B-3D48-42CC-A8D1-9C1C9077C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1C2A2-CF0E-4C2C-B234-133180E68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C02C-5517-41F1-8A57-EBEC7101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>
          <a:xfrm>
            <a:off x="166868" y="145206"/>
            <a:ext cx="1185922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81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Rectangle 6"/>
          <p:cNvSpPr/>
          <p:nvPr/>
        </p:nvSpPr>
        <p:spPr>
          <a:xfrm>
            <a:off x="0" y="2199190"/>
            <a:ext cx="12192000" cy="23843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277792" y="2338779"/>
            <a:ext cx="11609408" cy="2105206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Arial Rounded MT Bold" panose="020F070403050403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1524000" y="4688210"/>
            <a:ext cx="9144000" cy="1226453"/>
          </a:xfrm>
        </p:spPr>
        <p:txBody>
          <a:bodyPr/>
          <a:lstStyle>
            <a:lvl1pPr marL="0" indent="0" algn="ctr">
              <a:buNone/>
              <a:defRPr sz="24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2097152" name="Picture 9" descr="logo kemdiknas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42483" y="493744"/>
            <a:ext cx="1280026" cy="1298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5" name="Rectangle 8"/>
          <p:cNvSpPr/>
          <p:nvPr/>
        </p:nvSpPr>
        <p:spPr>
          <a:xfrm>
            <a:off x="1524000" y="610032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id-ID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Direkt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orat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Jenderal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Guru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Tenaga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Kependidikan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Kementerian Pendidikan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Kebudayaan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508"/>
            <a:ext cx="12192000" cy="690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05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166868" y="156781"/>
            <a:ext cx="118476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77" name="Content Placeholder 2"/>
          <p:cNvSpPr>
            <a:spLocks noGrp="1"/>
          </p:cNvSpPr>
          <p:nvPr>
            <p:ph idx="1"/>
          </p:nvPr>
        </p:nvSpPr>
        <p:spPr>
          <a:xfrm>
            <a:off x="166868" y="1582556"/>
            <a:ext cx="11847654" cy="51191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1357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94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3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951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52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5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5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5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70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57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958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960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51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>
          <a:xfrm>
            <a:off x="166868" y="145206"/>
            <a:ext cx="1185922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6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08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968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6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9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6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940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4894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9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4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4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6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4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6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3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A9B-D996-B040-9E24-760410160841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9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B8D58-1843-3C45-B1AD-F344C030D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99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428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1845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10205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4191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1588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3689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3984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44276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0658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924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170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817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2399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B7AB7C-5EA2-4CB4-947A-4A297AD28C4C}"/>
              </a:ext>
            </a:extLst>
          </p:cNvPr>
          <p:cNvSpPr/>
          <p:nvPr userDrawn="1"/>
        </p:nvSpPr>
        <p:spPr>
          <a:xfrm>
            <a:off x="0" y="5089805"/>
            <a:ext cx="12192000" cy="17681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7" r:id="rId4"/>
    <p:sldLayoutId id="2147483659" r:id="rId5"/>
    <p:sldLayoutId id="2147483661" r:id="rId6"/>
    <p:sldLayoutId id="2147483663" r:id="rId7"/>
    <p:sldLayoutId id="2147483665" r:id="rId8"/>
    <p:sldLayoutId id="2147483667" r:id="rId9"/>
    <p:sldLayoutId id="2147483668" r:id="rId10"/>
    <p:sldLayoutId id="2147483673" r:id="rId11"/>
    <p:sldLayoutId id="214748367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4F84F-2674-AC4C-9DCD-23C8127D5C60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83240-5407-F740-8D9E-E832C87523A3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81416"/>
            <a:ext cx="7377076" cy="41765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7076" y="2681416"/>
            <a:ext cx="4814924" cy="417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3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17F01-9ECE-40AC-AEBC-4DEF8B3F3BB0}" type="datetimeFigureOut">
              <a:rPr lang="id-ID" smtClean="0"/>
              <a:t>29/06/2021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ACBF3-3B0A-4ED5-BD09-5CFC10BA50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528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</p:cNvPr>
          <p:cNvSpPr txBox="1"/>
          <p:nvPr/>
        </p:nvSpPr>
        <p:spPr>
          <a:xfrm>
            <a:off x="6306450" y="3129240"/>
            <a:ext cx="5501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cs typeface="Arial" panose="020B0604020202020204" pitchFamily="34" charset="0"/>
              </a:rPr>
              <a:t>Oleh :</a:t>
            </a:r>
          </a:p>
          <a:p>
            <a:pPr algn="ctr"/>
            <a:r>
              <a:rPr lang="en-US" altLang="ko-KR" sz="2000" dirty="0">
                <a:solidFill>
                  <a:schemeClr val="bg1"/>
                </a:solidFill>
                <a:cs typeface="Arial" panose="020B0604020202020204" pitchFamily="34" charset="0"/>
              </a:rPr>
              <a:t>DINA MARTHA TIRASWATI, M.Pd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2420" y="829669"/>
            <a:ext cx="602932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MENJADI GURU SEUTUHNYA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0750" y="4781836"/>
            <a:ext cx="542607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2" name="TextBox 8"/>
          <p:cNvSpPr txBox="1"/>
          <p:nvPr/>
        </p:nvSpPr>
        <p:spPr>
          <a:xfrm>
            <a:off x="6420750" y="3867903"/>
            <a:ext cx="542607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 err="1">
                <a:solidFill>
                  <a:schemeClr val="bg1"/>
                </a:solidFill>
                <a:cs typeface="Arial" panose="020B0604020202020204" pitchFamily="34" charset="0"/>
              </a:rPr>
              <a:t>Pengawas</a:t>
            </a:r>
            <a:r>
              <a:rPr lang="en-US" altLang="ko-KR" dirty="0">
                <a:solidFill>
                  <a:schemeClr val="bg1"/>
                </a:solidFill>
                <a:cs typeface="Arial" panose="020B0604020202020204" pitchFamily="34" charset="0"/>
              </a:rPr>
              <a:t> SMK </a:t>
            </a:r>
            <a:r>
              <a:rPr lang="en-US" altLang="ko-KR" dirty="0" err="1">
                <a:solidFill>
                  <a:schemeClr val="bg1"/>
                </a:solidFill>
                <a:cs typeface="Arial" panose="020B0604020202020204" pitchFamily="34" charset="0"/>
              </a:rPr>
              <a:t>Cadisdik</a:t>
            </a:r>
            <a:r>
              <a:rPr lang="en-US" altLang="ko-KR" dirty="0">
                <a:solidFill>
                  <a:schemeClr val="bg1"/>
                </a:solidFill>
                <a:cs typeface="Arial" panose="020B0604020202020204" pitchFamily="34" charset="0"/>
              </a:rPr>
              <a:t> Wilayah 1</a:t>
            </a:r>
          </a:p>
          <a:p>
            <a:pPr algn="ctr"/>
            <a:r>
              <a:rPr lang="en-US" altLang="ko-KR" dirty="0" err="1">
                <a:solidFill>
                  <a:schemeClr val="bg1"/>
                </a:solidFill>
                <a:cs typeface="Arial" panose="020B0604020202020204" pitchFamily="34" charset="0"/>
              </a:rPr>
              <a:t>Provinsi</a:t>
            </a:r>
            <a:r>
              <a:rPr lang="en-US" altLang="ko-K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bg1"/>
                </a:solidFill>
                <a:cs typeface="Arial" panose="020B0604020202020204" pitchFamily="34" charset="0"/>
              </a:rPr>
              <a:t>Jawa</a:t>
            </a:r>
            <a:r>
              <a:rPr lang="en-US" altLang="ko-KR" dirty="0">
                <a:solidFill>
                  <a:schemeClr val="bg1"/>
                </a:solidFill>
                <a:cs typeface="Arial" panose="020B0604020202020204" pitchFamily="34" charset="0"/>
              </a:rPr>
              <a:t> Barat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D2188F4-0D16-49DB-8F93-23CECFBCCE40}"/>
              </a:ext>
            </a:extLst>
          </p:cNvPr>
          <p:cNvSpPr/>
          <p:nvPr/>
        </p:nvSpPr>
        <p:spPr>
          <a:xfrm>
            <a:off x="6884300" y="5486400"/>
            <a:ext cx="4962525" cy="8096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:</a:t>
            </a:r>
          </a:p>
          <a:p>
            <a:pPr algn="ctr"/>
            <a:r>
              <a:rPr lang="en-US" dirty="0"/>
              <a:t>WEBINAR APSI KEKINIAAN XXXVIII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5BD82C-600E-435A-B7F9-29BBFFA0873D}"/>
              </a:ext>
            </a:extLst>
          </p:cNvPr>
          <p:cNvSpPr/>
          <p:nvPr/>
        </p:nvSpPr>
        <p:spPr>
          <a:xfrm>
            <a:off x="3435845" y="639445"/>
            <a:ext cx="673484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id-I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IODATA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F1B0EC-4138-46D6-BFCF-A1EDA995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15" y="756756"/>
            <a:ext cx="2357985" cy="28532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FB6A7F-D65C-46AC-9FC7-7F6BB9FBAC4F}"/>
              </a:ext>
            </a:extLst>
          </p:cNvPr>
          <p:cNvSpPr/>
          <p:nvPr/>
        </p:nvSpPr>
        <p:spPr>
          <a:xfrm>
            <a:off x="3435847" y="1591925"/>
            <a:ext cx="7917954" cy="221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Nama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Lengkap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	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DINA MARTHA TIRASWATI.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M.Pd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Jabatan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			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Pengawas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SMK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Pangkat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Golongan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Pembina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Utama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Muda / IV C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Instansi			: Cabang Dinas Pendidikan Wilayah 1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			  Provinsi Jawa Barat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FB6A7F-D65C-46AC-9FC7-7F6BB9FBAC4F}"/>
              </a:ext>
            </a:extLst>
          </p:cNvPr>
          <p:cNvSpPr/>
          <p:nvPr/>
        </p:nvSpPr>
        <p:spPr>
          <a:xfrm>
            <a:off x="423315" y="3763361"/>
            <a:ext cx="10693864" cy="3224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Prestasi	: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SATYALANCANA KARYA SATYA 10 TAHUN (2003)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SATYALANCANA KARYA SATYA 20 TAHUN (2016)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GURU BERPRESTASI TINGKAT KABUPATEN BOGOR (2011)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MOST INSPIRATIONAL – TVET INTERNATIONAL (2018)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JUARA I PENGAWAS SMK BERPRESTASI TINGKAT KAB. BOGOR (2018)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JUARA I PENGAWAS SMK BERPRESTASI TINGKAT PROVINSI JAWA BARAT (2018)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JUARA III PENGAWAS SMK BERPRESTASI TINGKAT NASIONAL (2018)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NOMINASI PNS BERPRESTASI  PROVINSI JAWA BARAT (2020)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2970C-1777-41C1-A5B1-B500F9F1C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458" y="3819019"/>
            <a:ext cx="2681721" cy="276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2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B8CD78-CB9B-4A92-9A3A-79473B60868B}"/>
              </a:ext>
            </a:extLst>
          </p:cNvPr>
          <p:cNvSpPr txBox="1"/>
          <p:nvPr/>
        </p:nvSpPr>
        <p:spPr>
          <a:xfrm>
            <a:off x="781050" y="576560"/>
            <a:ext cx="6200775" cy="7042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DASAR HUKUM 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 PEMERINTAH REPUBILIK INDONESIA NOMOR 19 TAHUN 2017 TENTANG PERUBAHAN ATAS PERATURAN PEMERINTAH NOMOR 74 TAHUN 2OO8 TENTANG GURU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 MENTERI PENDIDIKAN DAN KEBUDAYAAN REPUBLIK INDONESIA NOMOR 15 TAHUN 2018 TENTANG PEMENUHAN BEBAN KERJA GURU, KEPALA SEKOLAH, DAN PENGAWAS SEKOLAH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 DIREKTUR JENDERAL GURU DAN TENAGA KEPENDIDIKAN NOMOR 6565/B/GT/2020 TENTANG MODEL KOMPETENSI DALAM PENGEMBANGAN PROFESI GURU</a:t>
            </a:r>
            <a:endParaRPr lang="en-ID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D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D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3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84D3-9336-46F8-8B2C-27FCA552020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ID" dirty="0" err="1"/>
              <a:t>Undang-undang</a:t>
            </a:r>
            <a:r>
              <a:rPr lang="en-ID" dirty="0"/>
              <a:t> </a:t>
            </a:r>
            <a:r>
              <a:rPr lang="en-ID" dirty="0" err="1"/>
              <a:t>Nomor</a:t>
            </a:r>
            <a:r>
              <a:rPr lang="en-ID" dirty="0"/>
              <a:t> 20 </a:t>
            </a:r>
            <a:r>
              <a:rPr lang="en-ID" dirty="0" err="1"/>
              <a:t>Tahun</a:t>
            </a:r>
            <a:r>
              <a:rPr lang="en-ID" dirty="0"/>
              <a:t> 2003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098CE-7F42-4528-AA99-2A73915AF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5050"/>
            <a:ext cx="3932237" cy="38115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D" sz="4800" dirty="0" err="1"/>
              <a:t>Tentang</a:t>
            </a:r>
            <a:r>
              <a:rPr lang="en-ID" sz="4800" dirty="0"/>
              <a:t> </a:t>
            </a:r>
            <a:r>
              <a:rPr lang="en-ID" sz="4800" dirty="0" err="1"/>
              <a:t>Sistem</a:t>
            </a:r>
            <a:r>
              <a:rPr lang="en-ID" sz="4800" dirty="0"/>
              <a:t> Pendidikan Nasional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BDDE87-10CC-48B7-A97C-F013852459E4}"/>
              </a:ext>
            </a:extLst>
          </p:cNvPr>
          <p:cNvSpPr txBox="1"/>
          <p:nvPr/>
        </p:nvSpPr>
        <p:spPr>
          <a:xfrm>
            <a:off x="5419725" y="1276350"/>
            <a:ext cx="5932487" cy="4401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ID" sz="2800" dirty="0" err="1"/>
              <a:t>dinyatakan</a:t>
            </a:r>
            <a:r>
              <a:rPr lang="en-ID" sz="2800" dirty="0"/>
              <a:t> </a:t>
            </a:r>
            <a:r>
              <a:rPr lang="en-ID" sz="2800" dirty="0" err="1"/>
              <a:t>bahwa</a:t>
            </a:r>
            <a:r>
              <a:rPr lang="en-ID" sz="2800" dirty="0"/>
              <a:t> GURU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tenaga</a:t>
            </a:r>
            <a:r>
              <a:rPr lang="en-ID" sz="2800" dirty="0"/>
              <a:t> </a:t>
            </a:r>
            <a:r>
              <a:rPr lang="en-ID" sz="2800" dirty="0" err="1"/>
              <a:t>profesional</a:t>
            </a:r>
            <a:r>
              <a:rPr lang="en-ID" sz="2800" dirty="0"/>
              <a:t> yang </a:t>
            </a:r>
            <a:r>
              <a:rPr lang="en-ID" sz="2800" dirty="0" err="1"/>
              <a:t>bertugas</a:t>
            </a:r>
            <a:r>
              <a:rPr lang="en-ID" sz="2800" dirty="0"/>
              <a:t> </a:t>
            </a:r>
            <a:r>
              <a:rPr lang="en-ID" sz="2800" dirty="0" err="1"/>
              <a:t>merencanakan</a:t>
            </a:r>
            <a:r>
              <a:rPr lang="en-ID" sz="2800" dirty="0"/>
              <a:t> dan </a:t>
            </a:r>
            <a:r>
              <a:rPr lang="en-ID" sz="2800" dirty="0" err="1"/>
              <a:t>melaksanakan</a:t>
            </a:r>
            <a:r>
              <a:rPr lang="en-ID" sz="2800" dirty="0"/>
              <a:t> proses </a:t>
            </a:r>
            <a:r>
              <a:rPr lang="en-ID" sz="2800" dirty="0" err="1"/>
              <a:t>pembelajaran</a:t>
            </a:r>
            <a:r>
              <a:rPr lang="en-ID" sz="2800" dirty="0"/>
              <a:t>, </a:t>
            </a:r>
            <a:r>
              <a:rPr lang="en-ID" sz="2800" dirty="0" err="1"/>
              <a:t>menilai</a:t>
            </a:r>
            <a:r>
              <a:rPr lang="en-ID" sz="2800" dirty="0"/>
              <a:t> </a:t>
            </a:r>
            <a:r>
              <a:rPr lang="en-ID" sz="2800" dirty="0" err="1"/>
              <a:t>hasil</a:t>
            </a:r>
            <a:r>
              <a:rPr lang="en-ID" sz="2800" dirty="0"/>
              <a:t> </a:t>
            </a:r>
            <a:r>
              <a:rPr lang="en-ID" sz="2800" dirty="0" err="1"/>
              <a:t>pembelajaran</a:t>
            </a:r>
            <a:r>
              <a:rPr lang="en-ID" sz="2800" dirty="0"/>
              <a:t>, </a:t>
            </a:r>
            <a:r>
              <a:rPr lang="en-ID" sz="2800" dirty="0" err="1"/>
              <a:t>melakukan</a:t>
            </a:r>
            <a:r>
              <a:rPr lang="en-ID" sz="2800" dirty="0"/>
              <a:t> </a:t>
            </a:r>
            <a:r>
              <a:rPr lang="en-ID" sz="2800" dirty="0" err="1"/>
              <a:t>pembimbingan</a:t>
            </a:r>
            <a:r>
              <a:rPr lang="en-ID" sz="2800" dirty="0"/>
              <a:t> dan </a:t>
            </a:r>
            <a:r>
              <a:rPr lang="en-ID" sz="2800" dirty="0" err="1"/>
              <a:t>pelatihan</a:t>
            </a:r>
            <a:r>
              <a:rPr lang="en-ID" sz="2800" dirty="0"/>
              <a:t>, </a:t>
            </a:r>
          </a:p>
          <a:p>
            <a:r>
              <a:rPr lang="en-ID" sz="2800" dirty="0" err="1"/>
              <a:t>serta</a:t>
            </a:r>
            <a:r>
              <a:rPr lang="en-ID" sz="2800" dirty="0"/>
              <a:t> </a:t>
            </a:r>
            <a:r>
              <a:rPr lang="en-ID" sz="2800" dirty="0" err="1"/>
              <a:t>melakukan</a:t>
            </a:r>
            <a:r>
              <a:rPr lang="en-ID" sz="2800" dirty="0"/>
              <a:t> </a:t>
            </a:r>
            <a:r>
              <a:rPr lang="en-ID" sz="2800" dirty="0" err="1"/>
              <a:t>penelitian</a:t>
            </a:r>
            <a:r>
              <a:rPr lang="en-ID" sz="2800" dirty="0"/>
              <a:t> dan </a:t>
            </a:r>
            <a:r>
              <a:rPr lang="en-ID" sz="2800" dirty="0" err="1"/>
              <a:t>pengabdian</a:t>
            </a:r>
            <a:r>
              <a:rPr lang="en-ID" sz="2800" dirty="0"/>
              <a:t> </a:t>
            </a:r>
            <a:r>
              <a:rPr lang="en-ID" sz="2800" dirty="0" err="1"/>
              <a:t>kepada</a:t>
            </a:r>
            <a:r>
              <a:rPr lang="en-ID" sz="2800" dirty="0"/>
              <a:t> </a:t>
            </a:r>
            <a:r>
              <a:rPr lang="en-ID" sz="2800" dirty="0" err="1"/>
              <a:t>masyarakat</a:t>
            </a:r>
            <a:r>
              <a:rPr lang="en-ID" sz="2800" dirty="0"/>
              <a:t>, </a:t>
            </a:r>
            <a:r>
              <a:rPr lang="en-ID" sz="2800" dirty="0" err="1"/>
              <a:t>terutama</a:t>
            </a:r>
            <a:r>
              <a:rPr lang="en-ID" sz="2800" dirty="0"/>
              <a:t> </a:t>
            </a:r>
            <a:r>
              <a:rPr lang="en-ID" sz="2800" dirty="0" err="1"/>
              <a:t>bagi</a:t>
            </a:r>
            <a:r>
              <a:rPr lang="en-ID" sz="2800" dirty="0"/>
              <a:t> </a:t>
            </a:r>
            <a:r>
              <a:rPr lang="en-ID" sz="2800" dirty="0" err="1"/>
              <a:t>pendidik</a:t>
            </a:r>
            <a:r>
              <a:rPr lang="en-ID" sz="2800" dirty="0"/>
              <a:t> pada </a:t>
            </a:r>
            <a:r>
              <a:rPr lang="en-ID" sz="2800" dirty="0" err="1"/>
              <a:t>perguruan</a:t>
            </a:r>
            <a:r>
              <a:rPr lang="en-ID" sz="2800" dirty="0"/>
              <a:t> </a:t>
            </a:r>
            <a:r>
              <a:rPr lang="en-ID" sz="2800" dirty="0" err="1"/>
              <a:t>tinggi</a:t>
            </a:r>
            <a:r>
              <a:rPr lang="en-ID" sz="2800" dirty="0"/>
              <a:t>, (</a:t>
            </a:r>
            <a:r>
              <a:rPr lang="en-ID" sz="2800" dirty="0" err="1"/>
              <a:t>Pasal</a:t>
            </a:r>
            <a:r>
              <a:rPr lang="en-ID" sz="2800" dirty="0"/>
              <a:t> 39 Ayat 1). </a:t>
            </a:r>
          </a:p>
        </p:txBody>
      </p:sp>
    </p:spTree>
    <p:extLst>
      <p:ext uri="{BB962C8B-B14F-4D97-AF65-F5344CB8AC3E}">
        <p14:creationId xmlns:p14="http://schemas.microsoft.com/office/powerpoint/2010/main" val="80489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87475-54AD-4FC1-991D-A28EB0BEB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9" y="323850"/>
            <a:ext cx="110204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75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18778" y="4038382"/>
            <a:ext cx="5579111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D" sz="4400" b="1" cap="none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CAKUPAN KOMPETENSI GURU</a:t>
            </a:r>
            <a:endParaRPr lang="en-US" altLang="ko-KR" sz="4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7390510" y="636813"/>
            <a:ext cx="4113528" cy="1720256"/>
            <a:chOff x="7669181" y="794519"/>
            <a:chExt cx="4113528" cy="1720256"/>
          </a:xfrm>
        </p:grpSpPr>
        <p:sp>
          <p:nvSpPr>
            <p:cNvPr id="6" name="TextBox 5"/>
            <p:cNvSpPr txBox="1"/>
            <p:nvPr/>
          </p:nvSpPr>
          <p:spPr>
            <a:xfrm>
              <a:off x="7669181" y="1345224"/>
              <a:ext cx="3999473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Kompetensi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pedagogik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pada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dasarnya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adalah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kemampuan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guru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dalam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mengelola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pembelajaran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peserta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didik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.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Kompetensi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yang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merupakan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kompetensi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khas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, yang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membedakan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guru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dengan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profesi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lainnya</a:t>
              </a:r>
              <a:endParaRPr lang="en-US" altLang="ko-KR" sz="1200" dirty="0"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91620" y="866574"/>
              <a:ext cx="3751443" cy="52197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PEGADOGIK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521739" y="794519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anose="020B0604020202020204" pitchFamily="34" charset="0"/>
                </a:rPr>
                <a:t>01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412949" y="2023254"/>
            <a:ext cx="4091089" cy="1301939"/>
            <a:chOff x="7691620" y="2011683"/>
            <a:chExt cx="4091089" cy="1301939"/>
          </a:xfrm>
        </p:grpSpPr>
        <p:sp>
          <p:nvSpPr>
            <p:cNvPr id="11" name="TextBox 10"/>
            <p:cNvSpPr txBox="1"/>
            <p:nvPr/>
          </p:nvSpPr>
          <p:spPr>
            <a:xfrm>
              <a:off x="7709198" y="2790402"/>
              <a:ext cx="37338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Kompetensi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ini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terkait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dengan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guru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sebagai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teladan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bagi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peserta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didik</a:t>
              </a:r>
              <a:r>
                <a:rPr lang="en-US" sz="1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 dan </a:t>
              </a:r>
              <a:r>
                <a:rPr lang="en-US" sz="14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itchFamily="34" charset="0"/>
                  <a:cs typeface="Calibri" pitchFamily="34" charset="0"/>
                </a:rPr>
                <a:t>masyarakat</a:t>
              </a:r>
              <a:endParaRPr lang="en-US" altLang="ko-KR" sz="1200" dirty="0"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91620" y="2302178"/>
              <a:ext cx="3751443" cy="5067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cs typeface="Arial" panose="020B0604020202020204" pitchFamily="34" charset="0"/>
                </a:rPr>
                <a:t>KEPRIBADIAN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521739" y="2011683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anose="020B0604020202020204" pitchFamily="34" charset="0"/>
                </a:rPr>
                <a:t>02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440634" y="3176094"/>
            <a:ext cx="4091089" cy="1478648"/>
            <a:chOff x="7691620" y="3228847"/>
            <a:chExt cx="4091089" cy="1478648"/>
          </a:xfrm>
        </p:grpSpPr>
        <p:grpSp>
          <p:nvGrpSpPr>
            <p:cNvPr id="26" name="Group 25"/>
            <p:cNvGrpSpPr/>
            <p:nvPr/>
          </p:nvGrpSpPr>
          <p:grpSpPr>
            <a:xfrm>
              <a:off x="7691620" y="3519342"/>
              <a:ext cx="3751443" cy="1188153"/>
              <a:chOff x="7691620" y="3519342"/>
              <a:chExt cx="3751443" cy="118815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709198" y="3968831"/>
                <a:ext cx="373386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Kompetensi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sosial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bisa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dilihat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apakah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seorang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guru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bisa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bermasyarakat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dan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bekerja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sama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dengan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peserta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didik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serta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 guru-guru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lainnya</a:t>
                </a:r>
                <a:endParaRPr lang="en-US" altLang="ko-KR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691620" y="3519342"/>
                <a:ext cx="3751443" cy="50673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r>
                  <a:rPr lang="en-US" altLang="ko-KR" sz="2700" b="1" dirty="0">
                    <a:ln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Arial" panose="020B0604020202020204" pitchFamily="34" charset="0"/>
                  </a:rPr>
                  <a:t>SOSIAL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0521739" y="3228847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anose="020B0604020202020204" pitchFamily="34" charset="0"/>
                </a:rPr>
                <a:t>03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456295" y="4492363"/>
            <a:ext cx="4342695" cy="2163714"/>
            <a:chOff x="7691620" y="4446010"/>
            <a:chExt cx="4342695" cy="2163714"/>
          </a:xfrm>
        </p:grpSpPr>
        <p:grpSp>
          <p:nvGrpSpPr>
            <p:cNvPr id="4" name="Group 3"/>
            <p:cNvGrpSpPr/>
            <p:nvPr/>
          </p:nvGrpSpPr>
          <p:grpSpPr>
            <a:xfrm>
              <a:off x="7691620" y="4736505"/>
              <a:ext cx="4342695" cy="1873219"/>
              <a:chOff x="7691620" y="4736505"/>
              <a:chExt cx="4342695" cy="1873219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7709198" y="5224729"/>
                <a:ext cx="432511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Kompetensi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ini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dapat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dilihat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dari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kemampuan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guru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dalam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mengikuti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perkembangan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ilmu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terkini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dan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dinamis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yang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harus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terus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dikembangkan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guru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dengan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belajar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dan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tindakan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reflektif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dengan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menguasai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materi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pembelajaran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secara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luas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dan </a:t>
                </a:r>
                <a:r>
                  <a:rPr lang="en-US" sz="14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mendalam</a:t>
                </a:r>
                <a:endParaRPr lang="en-US" altLang="ko-KR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691620" y="4736505"/>
                <a:ext cx="3751443" cy="461665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400" b="1" dirty="0">
                    <a:solidFill>
                      <a:schemeClr val="accent4"/>
                    </a:solidFill>
                    <a:cs typeface="Arial" panose="020B0604020202020204" pitchFamily="34" charset="0"/>
                  </a:rPr>
                  <a:t>PROFESIONALISME</a:t>
                </a: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0521739" y="4446010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anose="020B0604020202020204" pitchFamily="34" charset="0"/>
                </a:rPr>
                <a:t>04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488C2B-1052-4F7B-BCDF-492926F2345F}"/>
              </a:ext>
            </a:extLst>
          </p:cNvPr>
          <p:cNvSpPr txBox="1"/>
          <p:nvPr/>
        </p:nvSpPr>
        <p:spPr>
          <a:xfrm>
            <a:off x="6515100" y="982176"/>
            <a:ext cx="503872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dirty="0"/>
              <a:t>Guru SMK </a:t>
            </a:r>
            <a:r>
              <a:rPr lang="en-ID" dirty="0" err="1"/>
              <a:t>adalah</a:t>
            </a:r>
            <a:r>
              <a:rPr lang="en-ID" dirty="0"/>
              <a:t> guru pada </a:t>
            </a:r>
            <a:r>
              <a:rPr lang="en-ID" dirty="0" err="1"/>
              <a:t>satuan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formal yang </a:t>
            </a:r>
            <a:r>
              <a:rPr lang="en-ID" dirty="0" err="1"/>
              <a:t>menyelenggarakan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kejuruan</a:t>
            </a:r>
            <a:r>
              <a:rPr lang="en-ID" dirty="0"/>
              <a:t>.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</a:t>
            </a:r>
            <a:r>
              <a:rPr lang="en-ID" dirty="0" err="1"/>
              <a:t>pedagogik</a:t>
            </a:r>
            <a:r>
              <a:rPr lang="en-ID" dirty="0"/>
              <a:t>, </a:t>
            </a:r>
            <a:r>
              <a:rPr lang="en-ID" dirty="0" err="1"/>
              <a:t>kepribadian</a:t>
            </a:r>
            <a:r>
              <a:rPr lang="en-ID" dirty="0"/>
              <a:t>, </a:t>
            </a:r>
            <a:r>
              <a:rPr lang="en-ID" dirty="0" err="1"/>
              <a:t>profesional</a:t>
            </a:r>
            <a:r>
              <a:rPr lang="en-ID" dirty="0"/>
              <a:t> dan </a:t>
            </a:r>
            <a:r>
              <a:rPr lang="en-ID" dirty="0" err="1"/>
              <a:t>sosial</a:t>
            </a:r>
            <a:r>
              <a:rPr lang="en-ID" dirty="0"/>
              <a:t>. Guru </a:t>
            </a:r>
            <a:r>
              <a:rPr lang="en-ID" dirty="0" err="1"/>
              <a:t>Kejuruan</a:t>
            </a:r>
            <a:r>
              <a:rPr lang="en-ID" dirty="0"/>
              <a:t> pada program </a:t>
            </a:r>
            <a:r>
              <a:rPr lang="en-ID" dirty="0" err="1"/>
              <a:t>produktif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karakteristik</a:t>
            </a:r>
            <a:r>
              <a:rPr lang="en-ID" dirty="0"/>
              <a:t> dan </a:t>
            </a:r>
            <a:r>
              <a:rPr lang="en-ID" dirty="0" err="1"/>
              <a:t>persyaratan</a:t>
            </a:r>
            <a:r>
              <a:rPr lang="en-ID" dirty="0"/>
              <a:t> (</a:t>
            </a:r>
            <a:r>
              <a:rPr lang="en-ID" dirty="0" err="1"/>
              <a:t>kompetensi</a:t>
            </a:r>
            <a:r>
              <a:rPr lang="en-ID" dirty="0"/>
              <a:t>) professional yang </a:t>
            </a:r>
            <a:r>
              <a:rPr lang="en-ID" dirty="0" err="1"/>
              <a:t>spesifik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lain : </a:t>
            </a:r>
          </a:p>
          <a:p>
            <a:br>
              <a:rPr lang="en-ID" dirty="0"/>
            </a:br>
            <a:r>
              <a:rPr lang="en-ID" dirty="0"/>
              <a:t>1.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keahlian</a:t>
            </a:r>
            <a:r>
              <a:rPr lang="en-ID" dirty="0"/>
              <a:t> </a:t>
            </a:r>
            <a:r>
              <a:rPr lang="en-ID" dirty="0" err="1"/>
              <a:t>praktis</a:t>
            </a:r>
            <a:r>
              <a:rPr lang="en-ID" dirty="0"/>
              <a:t> yang </a:t>
            </a:r>
            <a:r>
              <a:rPr lang="en-ID" dirty="0" err="1"/>
              <a:t>memadai</a:t>
            </a:r>
            <a:r>
              <a:rPr lang="en-ID" dirty="0"/>
              <a:t> pada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studi</a:t>
            </a:r>
            <a:r>
              <a:rPr lang="en-ID" dirty="0"/>
              <a:t> (</a:t>
            </a:r>
            <a:r>
              <a:rPr lang="en-ID" dirty="0" err="1"/>
              <a:t>mata</a:t>
            </a:r>
            <a:r>
              <a:rPr lang="en-ID" dirty="0"/>
              <a:t> </a:t>
            </a:r>
            <a:r>
              <a:rPr lang="en-ID" dirty="0" err="1"/>
              <a:t>pelajaran</a:t>
            </a:r>
            <a:r>
              <a:rPr lang="en-ID" dirty="0"/>
              <a:t>) </a:t>
            </a:r>
            <a:r>
              <a:rPr lang="en-ID" dirty="0" err="1"/>
              <a:t>produktif</a:t>
            </a:r>
            <a:r>
              <a:rPr lang="en-ID" dirty="0"/>
              <a:t>; </a:t>
            </a:r>
            <a:br>
              <a:rPr lang="en-ID" dirty="0"/>
            </a:br>
            <a:r>
              <a:rPr lang="en-ID" dirty="0"/>
              <a:t>2. Mampu </a:t>
            </a:r>
            <a:r>
              <a:rPr lang="en-ID" dirty="0" err="1"/>
              <a:t>menyelenggarakan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(</a:t>
            </a:r>
            <a:r>
              <a:rPr lang="en-ID" dirty="0" err="1"/>
              <a:t>diklat</a:t>
            </a:r>
            <a:r>
              <a:rPr lang="en-ID" dirty="0"/>
              <a:t>) yang </a:t>
            </a:r>
            <a:r>
              <a:rPr lang="en-ID" dirty="0" err="1"/>
              <a:t>relevan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yang </a:t>
            </a:r>
            <a:r>
              <a:rPr lang="en-ID" dirty="0" err="1"/>
              <a:t>dibutuhkan</a:t>
            </a:r>
            <a:r>
              <a:rPr lang="en-ID" dirty="0"/>
              <a:t> oleh dunia </a:t>
            </a:r>
            <a:r>
              <a:rPr lang="en-ID" dirty="0" err="1"/>
              <a:t>kerja</a:t>
            </a:r>
            <a:r>
              <a:rPr lang="en-ID" dirty="0"/>
              <a:t>; </a:t>
            </a:r>
            <a:br>
              <a:rPr lang="en-ID" dirty="0"/>
            </a:br>
            <a:r>
              <a:rPr lang="en-ID" dirty="0"/>
              <a:t>3. Mampu </a:t>
            </a:r>
            <a:r>
              <a:rPr lang="en-ID" dirty="0" err="1"/>
              <a:t>merancang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(</a:t>
            </a:r>
            <a:r>
              <a:rPr lang="en-ID" dirty="0" err="1"/>
              <a:t>diklat</a:t>
            </a:r>
            <a:r>
              <a:rPr lang="en-ID" dirty="0"/>
              <a:t>) di </a:t>
            </a:r>
            <a:r>
              <a:rPr lang="en-ID" dirty="0" err="1"/>
              <a:t>sekolah</a:t>
            </a:r>
            <a:r>
              <a:rPr lang="en-ID" dirty="0"/>
              <a:t> dan di dunia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industri</a:t>
            </a:r>
            <a:r>
              <a:rPr lang="en-ID" dirty="0"/>
              <a:t>. </a:t>
            </a:r>
            <a:br>
              <a:rPr lang="en-ID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107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/>
          <p:cNvSpPr/>
          <p:nvPr/>
        </p:nvSpPr>
        <p:spPr>
          <a:xfrm>
            <a:off x="6262354" y="2645100"/>
            <a:ext cx="5303" cy="5303"/>
          </a:xfrm>
          <a:custGeom>
            <a:avLst/>
            <a:gdLst/>
            <a:ahLst/>
            <a:cxnLst/>
            <a:rect l="l" t="t" r="r" b="b"/>
            <a:pathLst>
              <a:path w="2817" h="2817"/>
            </a:pathLst>
          </a:custGeom>
          <a:solidFill>
            <a:srgbClr val="972B75"/>
          </a:solidFill>
          <a:ln w="28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/>
          <p:cNvSpPr/>
          <p:nvPr/>
        </p:nvSpPr>
        <p:spPr>
          <a:xfrm>
            <a:off x="6262354" y="2645100"/>
            <a:ext cx="5303" cy="5303"/>
          </a:xfrm>
          <a:custGeom>
            <a:avLst/>
            <a:gdLst/>
            <a:ahLst/>
            <a:cxnLst/>
            <a:rect l="l" t="t" r="r" b="b"/>
            <a:pathLst>
              <a:path w="2817" h="2817"/>
            </a:pathLst>
          </a:custGeom>
          <a:solidFill>
            <a:srgbClr val="9D4E24"/>
          </a:solidFill>
          <a:ln w="28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228635" y="0"/>
            <a:ext cx="5033352" cy="7251483"/>
            <a:chOff x="6641219" y="0"/>
            <a:chExt cx="5552795" cy="7251483"/>
          </a:xfrm>
        </p:grpSpPr>
        <p:grpSp>
          <p:nvGrpSpPr>
            <p:cNvPr id="82" name="Group 81"/>
            <p:cNvGrpSpPr/>
            <p:nvPr/>
          </p:nvGrpSpPr>
          <p:grpSpPr>
            <a:xfrm>
              <a:off x="9294736" y="0"/>
              <a:ext cx="2899278" cy="6855505"/>
              <a:chOff x="9294736" y="0"/>
              <a:chExt cx="2899278" cy="6855505"/>
            </a:xfrm>
          </p:grpSpPr>
          <p:sp>
            <p:nvSpPr>
              <p:cNvPr id="4" name="Freeform: Shape 3"/>
              <p:cNvSpPr/>
              <p:nvPr/>
            </p:nvSpPr>
            <p:spPr>
              <a:xfrm>
                <a:off x="9294736" y="0"/>
                <a:ext cx="2899278" cy="6855505"/>
              </a:xfrm>
              <a:custGeom>
                <a:avLst/>
                <a:gdLst>
                  <a:gd name="connsiteX0" fmla="*/ 0 w 2218926"/>
                  <a:gd name="connsiteY0" fmla="*/ 0 h 2285893"/>
                  <a:gd name="connsiteX1" fmla="*/ 2218926 w 2218926"/>
                  <a:gd name="connsiteY1" fmla="*/ 0 h 2285893"/>
                  <a:gd name="connsiteX2" fmla="*/ 2218926 w 2218926"/>
                  <a:gd name="connsiteY2" fmla="*/ 2285893 h 2285893"/>
                  <a:gd name="connsiteX3" fmla="*/ 0 w 2218926"/>
                  <a:gd name="connsiteY3" fmla="*/ 2285893 h 228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18926" h="2285893">
                    <a:moveTo>
                      <a:pt x="0" y="0"/>
                    </a:moveTo>
                    <a:lnTo>
                      <a:pt x="2218926" y="0"/>
                    </a:lnTo>
                    <a:lnTo>
                      <a:pt x="2218926" y="2285893"/>
                    </a:lnTo>
                    <a:lnTo>
                      <a:pt x="0" y="2285893"/>
                    </a:lnTo>
                    <a:close/>
                  </a:path>
                </a:pathLst>
              </a:custGeom>
              <a:solidFill>
                <a:srgbClr val="9D4E24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9513787" y="0"/>
                <a:ext cx="2461096" cy="2416804"/>
              </a:xfrm>
              <a:prstGeom prst="rect">
                <a:avLst/>
              </a:prstGeom>
              <a:solidFill>
                <a:srgbClr val="723016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Freeform: Shape 5"/>
              <p:cNvSpPr/>
              <p:nvPr/>
            </p:nvSpPr>
            <p:spPr>
              <a:xfrm>
                <a:off x="9493161" y="2551316"/>
                <a:ext cx="2495913" cy="3376237"/>
              </a:xfrm>
              <a:custGeom>
                <a:avLst/>
                <a:gdLst>
                  <a:gd name="connsiteX0" fmla="*/ 113 w 1325788"/>
                  <a:gd name="connsiteY0" fmla="*/ 3493 h 1793402"/>
                  <a:gd name="connsiteX1" fmla="*/ 0 w 1325788"/>
                  <a:gd name="connsiteY1" fmla="*/ 1489248 h 1793402"/>
                  <a:gd name="connsiteX2" fmla="*/ 1325789 w 1325788"/>
                  <a:gd name="connsiteY2" fmla="*/ 1793403 h 1793402"/>
                  <a:gd name="connsiteX3" fmla="*/ 1314323 w 1325788"/>
                  <a:gd name="connsiteY3" fmla="*/ 0 h 179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5788" h="1793402">
                    <a:moveTo>
                      <a:pt x="113" y="3493"/>
                    </a:moveTo>
                    <a:lnTo>
                      <a:pt x="0" y="1489248"/>
                    </a:lnTo>
                    <a:lnTo>
                      <a:pt x="1325789" y="1793403"/>
                    </a:lnTo>
                    <a:lnTo>
                      <a:pt x="1314323" y="0"/>
                    </a:lnTo>
                    <a:close/>
                  </a:path>
                </a:pathLst>
              </a:custGeom>
              <a:solidFill>
                <a:srgbClr val="723016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" name="Freeform: Shape 6"/>
              <p:cNvSpPr/>
              <p:nvPr/>
            </p:nvSpPr>
            <p:spPr>
              <a:xfrm>
                <a:off x="9495178" y="5565439"/>
                <a:ext cx="2479705" cy="1290066"/>
              </a:xfrm>
              <a:custGeom>
                <a:avLst/>
                <a:gdLst>
                  <a:gd name="connsiteX0" fmla="*/ 1313674 w 1317179"/>
                  <a:gd name="connsiteY0" fmla="*/ 685263 h 685262"/>
                  <a:gd name="connsiteX1" fmla="*/ 3662 w 1317179"/>
                  <a:gd name="connsiteY1" fmla="*/ 685263 h 685262"/>
                  <a:gd name="connsiteX2" fmla="*/ 56 w 1317179"/>
                  <a:gd name="connsiteY2" fmla="*/ 675486 h 685262"/>
                  <a:gd name="connsiteX3" fmla="*/ 0 w 1317179"/>
                  <a:gd name="connsiteY3" fmla="*/ 666556 h 685262"/>
                  <a:gd name="connsiteX4" fmla="*/ 0 w 1317179"/>
                  <a:gd name="connsiteY4" fmla="*/ 21086 h 685262"/>
                  <a:gd name="connsiteX5" fmla="*/ 23496 w 1317179"/>
                  <a:gd name="connsiteY5" fmla="*/ 2943 h 685262"/>
                  <a:gd name="connsiteX6" fmla="*/ 1076628 w 1317179"/>
                  <a:gd name="connsiteY6" fmla="*/ 280164 h 685262"/>
                  <a:gd name="connsiteX7" fmla="*/ 1300630 w 1317179"/>
                  <a:gd name="connsiteY7" fmla="*/ 339017 h 685262"/>
                  <a:gd name="connsiteX8" fmla="*/ 1317112 w 1317179"/>
                  <a:gd name="connsiteY8" fmla="*/ 360654 h 685262"/>
                  <a:gd name="connsiteX9" fmla="*/ 1317083 w 1317179"/>
                  <a:gd name="connsiteY9" fmla="*/ 670049 h 685262"/>
                  <a:gd name="connsiteX10" fmla="*/ 1313674 w 1317179"/>
                  <a:gd name="connsiteY10" fmla="*/ 685263 h 68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179" h="685262">
                    <a:moveTo>
                      <a:pt x="1313674" y="685263"/>
                    </a:moveTo>
                    <a:cubicBezTo>
                      <a:pt x="876994" y="685263"/>
                      <a:pt x="440343" y="685263"/>
                      <a:pt x="3662" y="685263"/>
                    </a:cubicBezTo>
                    <a:cubicBezTo>
                      <a:pt x="901" y="682586"/>
                      <a:pt x="84" y="679177"/>
                      <a:pt x="56" y="675486"/>
                    </a:cubicBezTo>
                    <a:cubicBezTo>
                      <a:pt x="28" y="672500"/>
                      <a:pt x="0" y="669514"/>
                      <a:pt x="0" y="666556"/>
                    </a:cubicBezTo>
                    <a:cubicBezTo>
                      <a:pt x="0" y="451399"/>
                      <a:pt x="0" y="236243"/>
                      <a:pt x="0" y="21086"/>
                    </a:cubicBezTo>
                    <a:cubicBezTo>
                      <a:pt x="0" y="-1649"/>
                      <a:pt x="1549" y="-2861"/>
                      <a:pt x="23496" y="2943"/>
                    </a:cubicBezTo>
                    <a:cubicBezTo>
                      <a:pt x="52852" y="10690"/>
                      <a:pt x="953258" y="247709"/>
                      <a:pt x="1076628" y="280164"/>
                    </a:cubicBezTo>
                    <a:cubicBezTo>
                      <a:pt x="1151286" y="299801"/>
                      <a:pt x="1225944" y="319437"/>
                      <a:pt x="1300630" y="339017"/>
                    </a:cubicBezTo>
                    <a:cubicBezTo>
                      <a:pt x="1315675" y="342962"/>
                      <a:pt x="1317112" y="344708"/>
                      <a:pt x="1317112" y="360654"/>
                    </a:cubicBezTo>
                    <a:cubicBezTo>
                      <a:pt x="1317140" y="463795"/>
                      <a:pt x="1317140" y="566936"/>
                      <a:pt x="1317083" y="670049"/>
                    </a:cubicBezTo>
                    <a:cubicBezTo>
                      <a:pt x="1317112" y="675317"/>
                      <a:pt x="1318013" y="680896"/>
                      <a:pt x="1313674" y="685263"/>
                    </a:cubicBezTo>
                    <a:close/>
                  </a:path>
                </a:pathLst>
              </a:custGeom>
              <a:solidFill>
                <a:srgbClr val="723016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/>
              <p:cNvSpPr/>
              <p:nvPr/>
            </p:nvSpPr>
            <p:spPr>
              <a:xfrm>
                <a:off x="11364923" y="3015604"/>
                <a:ext cx="512661" cy="2848066"/>
              </a:xfrm>
              <a:custGeom>
                <a:avLst/>
                <a:gdLst>
                  <a:gd name="connsiteX0" fmla="*/ 267926 w 272317"/>
                  <a:gd name="connsiteY0" fmla="*/ 1492293 h 1512846"/>
                  <a:gd name="connsiteX1" fmla="*/ 266883 w 272317"/>
                  <a:gd name="connsiteY1" fmla="*/ 1492744 h 1512846"/>
                  <a:gd name="connsiteX2" fmla="*/ 256544 w 272317"/>
                  <a:gd name="connsiteY2" fmla="*/ 1497506 h 1512846"/>
                  <a:gd name="connsiteX3" fmla="*/ 191436 w 272317"/>
                  <a:gd name="connsiteY3" fmla="*/ 1508437 h 1512846"/>
                  <a:gd name="connsiteX4" fmla="*/ 172053 w 272317"/>
                  <a:gd name="connsiteY4" fmla="*/ 1508747 h 1512846"/>
                  <a:gd name="connsiteX5" fmla="*/ 161516 w 272317"/>
                  <a:gd name="connsiteY5" fmla="*/ 1510240 h 1512846"/>
                  <a:gd name="connsiteX6" fmla="*/ 98296 w 272317"/>
                  <a:gd name="connsiteY6" fmla="*/ 1502154 h 1512846"/>
                  <a:gd name="connsiteX7" fmla="*/ 21779 w 272317"/>
                  <a:gd name="connsiteY7" fmla="*/ 1481419 h 1512846"/>
                  <a:gd name="connsiteX8" fmla="*/ 14172 w 272317"/>
                  <a:gd name="connsiteY8" fmla="*/ 1472601 h 1512846"/>
                  <a:gd name="connsiteX9" fmla="*/ 11467 w 272317"/>
                  <a:gd name="connsiteY9" fmla="*/ 1450541 h 1512846"/>
                  <a:gd name="connsiteX10" fmla="*/ 10763 w 272317"/>
                  <a:gd name="connsiteY10" fmla="*/ 1432708 h 1512846"/>
                  <a:gd name="connsiteX11" fmla="*/ 8369 w 272317"/>
                  <a:gd name="connsiteY11" fmla="*/ 1129793 h 1512846"/>
                  <a:gd name="connsiteX12" fmla="*/ 6847 w 272317"/>
                  <a:gd name="connsiteY12" fmla="*/ 883195 h 1512846"/>
                  <a:gd name="connsiteX13" fmla="*/ 5072 w 272317"/>
                  <a:gd name="connsiteY13" fmla="*/ 692014 h 1512846"/>
                  <a:gd name="connsiteX14" fmla="*/ 3748 w 272317"/>
                  <a:gd name="connsiteY14" fmla="*/ 507960 h 1512846"/>
                  <a:gd name="connsiteX15" fmla="*/ 1213 w 272317"/>
                  <a:gd name="connsiteY15" fmla="*/ 225611 h 1512846"/>
                  <a:gd name="connsiteX16" fmla="*/ 57 w 272317"/>
                  <a:gd name="connsiteY16" fmla="*/ 53193 h 1512846"/>
                  <a:gd name="connsiteX17" fmla="*/ 565 w 272317"/>
                  <a:gd name="connsiteY17" fmla="*/ 40713 h 1512846"/>
                  <a:gd name="connsiteX18" fmla="*/ 15609 w 272317"/>
                  <a:gd name="connsiteY18" fmla="*/ 21499 h 1512846"/>
                  <a:gd name="connsiteX19" fmla="*/ 89281 w 272317"/>
                  <a:gd name="connsiteY19" fmla="*/ 10455 h 1512846"/>
                  <a:gd name="connsiteX20" fmla="*/ 142669 w 272317"/>
                  <a:gd name="connsiteY20" fmla="*/ 1580 h 1512846"/>
                  <a:gd name="connsiteX21" fmla="*/ 155966 w 272317"/>
                  <a:gd name="connsiteY21" fmla="*/ 341 h 1512846"/>
                  <a:gd name="connsiteX22" fmla="*/ 205917 w 272317"/>
                  <a:gd name="connsiteY22" fmla="*/ 623 h 1512846"/>
                  <a:gd name="connsiteX23" fmla="*/ 254515 w 272317"/>
                  <a:gd name="connsiteY23" fmla="*/ 5158 h 1512846"/>
                  <a:gd name="connsiteX24" fmla="*/ 257727 w 272317"/>
                  <a:gd name="connsiteY24" fmla="*/ 6539 h 1512846"/>
                  <a:gd name="connsiteX25" fmla="*/ 261502 w 272317"/>
                  <a:gd name="connsiteY25" fmla="*/ 21611 h 1512846"/>
                  <a:gd name="connsiteX26" fmla="*/ 261530 w 272317"/>
                  <a:gd name="connsiteY26" fmla="*/ 200425 h 1512846"/>
                  <a:gd name="connsiteX27" fmla="*/ 262094 w 272317"/>
                  <a:gd name="connsiteY27" fmla="*/ 338979 h 1512846"/>
                  <a:gd name="connsiteX28" fmla="*/ 264883 w 272317"/>
                  <a:gd name="connsiteY28" fmla="*/ 596987 h 1512846"/>
                  <a:gd name="connsiteX29" fmla="*/ 265981 w 272317"/>
                  <a:gd name="connsiteY29" fmla="*/ 855332 h 1512846"/>
                  <a:gd name="connsiteX30" fmla="*/ 268461 w 272317"/>
                  <a:gd name="connsiteY30" fmla="*/ 1112438 h 1512846"/>
                  <a:gd name="connsiteX31" fmla="*/ 269559 w 272317"/>
                  <a:gd name="connsiteY31" fmla="*/ 1369910 h 1512846"/>
                  <a:gd name="connsiteX32" fmla="*/ 272180 w 272317"/>
                  <a:gd name="connsiteY32" fmla="*/ 1478601 h 1512846"/>
                  <a:gd name="connsiteX33" fmla="*/ 267926 w 272317"/>
                  <a:gd name="connsiteY33" fmla="*/ 1492293 h 151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72317" h="1512846">
                    <a:moveTo>
                      <a:pt x="267926" y="1492293"/>
                    </a:moveTo>
                    <a:cubicBezTo>
                      <a:pt x="267559" y="1492406"/>
                      <a:pt x="267221" y="1492547"/>
                      <a:pt x="266883" y="1492744"/>
                    </a:cubicBezTo>
                    <a:cubicBezTo>
                      <a:pt x="263953" y="1495477"/>
                      <a:pt x="260488" y="1496857"/>
                      <a:pt x="256544" y="1497506"/>
                    </a:cubicBezTo>
                    <a:cubicBezTo>
                      <a:pt x="234851" y="1501196"/>
                      <a:pt x="213214" y="1505140"/>
                      <a:pt x="191436" y="1508437"/>
                    </a:cubicBezTo>
                    <a:cubicBezTo>
                      <a:pt x="184984" y="1509423"/>
                      <a:pt x="178505" y="1508634"/>
                      <a:pt x="172053" y="1508747"/>
                    </a:cubicBezTo>
                    <a:cubicBezTo>
                      <a:pt x="168531" y="1509197"/>
                      <a:pt x="164841" y="1509113"/>
                      <a:pt x="161516" y="1510240"/>
                    </a:cubicBezTo>
                    <a:cubicBezTo>
                      <a:pt x="139119" y="1517705"/>
                      <a:pt x="118975" y="1507281"/>
                      <a:pt x="98296" y="1502154"/>
                    </a:cubicBezTo>
                    <a:cubicBezTo>
                      <a:pt x="72659" y="1495815"/>
                      <a:pt x="47303" y="1488237"/>
                      <a:pt x="21779" y="1481419"/>
                    </a:cubicBezTo>
                    <a:cubicBezTo>
                      <a:pt x="16933" y="1480123"/>
                      <a:pt x="13468" y="1478348"/>
                      <a:pt x="14172" y="1472601"/>
                    </a:cubicBezTo>
                    <a:cubicBezTo>
                      <a:pt x="8904" y="1465783"/>
                      <a:pt x="11073" y="1458063"/>
                      <a:pt x="11467" y="1450541"/>
                    </a:cubicBezTo>
                    <a:cubicBezTo>
                      <a:pt x="10876" y="1444597"/>
                      <a:pt x="10763" y="1438652"/>
                      <a:pt x="10763" y="1432708"/>
                    </a:cubicBezTo>
                    <a:cubicBezTo>
                      <a:pt x="11214" y="1331736"/>
                      <a:pt x="9580" y="1230736"/>
                      <a:pt x="8369" y="1129793"/>
                    </a:cubicBezTo>
                    <a:cubicBezTo>
                      <a:pt x="7382" y="1047584"/>
                      <a:pt x="9383" y="965347"/>
                      <a:pt x="6847" y="883195"/>
                    </a:cubicBezTo>
                    <a:cubicBezTo>
                      <a:pt x="4875" y="819440"/>
                      <a:pt x="7495" y="755685"/>
                      <a:pt x="5072" y="692014"/>
                    </a:cubicBezTo>
                    <a:cubicBezTo>
                      <a:pt x="2734" y="630653"/>
                      <a:pt x="4143" y="569321"/>
                      <a:pt x="3748" y="507960"/>
                    </a:cubicBezTo>
                    <a:cubicBezTo>
                      <a:pt x="3156" y="413835"/>
                      <a:pt x="2255" y="319709"/>
                      <a:pt x="1213" y="225611"/>
                    </a:cubicBezTo>
                    <a:cubicBezTo>
                      <a:pt x="593" y="168139"/>
                      <a:pt x="1015" y="110666"/>
                      <a:pt x="57" y="53193"/>
                    </a:cubicBezTo>
                    <a:cubicBezTo>
                      <a:pt x="1" y="49024"/>
                      <a:pt x="-168" y="44854"/>
                      <a:pt x="565" y="40713"/>
                    </a:cubicBezTo>
                    <a:cubicBezTo>
                      <a:pt x="-253" y="25415"/>
                      <a:pt x="593" y="24260"/>
                      <a:pt x="15609" y="21499"/>
                    </a:cubicBezTo>
                    <a:cubicBezTo>
                      <a:pt x="40035" y="17019"/>
                      <a:pt x="64686" y="14005"/>
                      <a:pt x="89281" y="10455"/>
                    </a:cubicBezTo>
                    <a:cubicBezTo>
                      <a:pt x="107086" y="7891"/>
                      <a:pt x="124976" y="5187"/>
                      <a:pt x="142669" y="1580"/>
                    </a:cubicBezTo>
                    <a:cubicBezTo>
                      <a:pt x="147064" y="679"/>
                      <a:pt x="151487" y="341"/>
                      <a:pt x="155966" y="341"/>
                    </a:cubicBezTo>
                    <a:cubicBezTo>
                      <a:pt x="172617" y="341"/>
                      <a:pt x="189351" y="-589"/>
                      <a:pt x="205917" y="623"/>
                    </a:cubicBezTo>
                    <a:cubicBezTo>
                      <a:pt x="222116" y="1806"/>
                      <a:pt x="238259" y="3947"/>
                      <a:pt x="254515" y="5158"/>
                    </a:cubicBezTo>
                    <a:cubicBezTo>
                      <a:pt x="255670" y="5440"/>
                      <a:pt x="256741" y="5891"/>
                      <a:pt x="257727" y="6539"/>
                    </a:cubicBezTo>
                    <a:cubicBezTo>
                      <a:pt x="262263" y="10737"/>
                      <a:pt x="261502" y="16315"/>
                      <a:pt x="261502" y="21611"/>
                    </a:cubicBezTo>
                    <a:cubicBezTo>
                      <a:pt x="261587" y="81225"/>
                      <a:pt x="261530" y="140811"/>
                      <a:pt x="261530" y="200425"/>
                    </a:cubicBezTo>
                    <a:cubicBezTo>
                      <a:pt x="261530" y="246628"/>
                      <a:pt x="258938" y="293001"/>
                      <a:pt x="262094" y="338979"/>
                    </a:cubicBezTo>
                    <a:cubicBezTo>
                      <a:pt x="268010" y="425019"/>
                      <a:pt x="263868" y="511003"/>
                      <a:pt x="264883" y="596987"/>
                    </a:cubicBezTo>
                    <a:cubicBezTo>
                      <a:pt x="265897" y="683111"/>
                      <a:pt x="262009" y="769377"/>
                      <a:pt x="265981" y="855332"/>
                    </a:cubicBezTo>
                    <a:cubicBezTo>
                      <a:pt x="269926" y="941119"/>
                      <a:pt x="267418" y="1026764"/>
                      <a:pt x="268461" y="1112438"/>
                    </a:cubicBezTo>
                    <a:cubicBezTo>
                      <a:pt x="269503" y="1198253"/>
                      <a:pt x="266855" y="1284152"/>
                      <a:pt x="269559" y="1369910"/>
                    </a:cubicBezTo>
                    <a:cubicBezTo>
                      <a:pt x="270686" y="1406113"/>
                      <a:pt x="271391" y="1442371"/>
                      <a:pt x="272180" y="1478601"/>
                    </a:cubicBezTo>
                    <a:cubicBezTo>
                      <a:pt x="272292" y="1483475"/>
                      <a:pt x="273250" y="1488941"/>
                      <a:pt x="267926" y="1492293"/>
                    </a:cubicBezTo>
                    <a:close/>
                  </a:path>
                </a:pathLst>
              </a:custGeom>
              <a:solidFill>
                <a:srgbClr val="CAC45D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/>
              <p:cNvSpPr/>
              <p:nvPr/>
            </p:nvSpPr>
            <p:spPr>
              <a:xfrm>
                <a:off x="10771548" y="2760809"/>
                <a:ext cx="1185547" cy="2942500"/>
              </a:xfrm>
              <a:custGeom>
                <a:avLst/>
                <a:gdLst>
                  <a:gd name="connsiteX0" fmla="*/ 569171 w 629743"/>
                  <a:gd name="connsiteY0" fmla="*/ 142671 h 1563008"/>
                  <a:gd name="connsiteX1" fmla="*/ 491780 w 629743"/>
                  <a:gd name="connsiteY1" fmla="*/ 138868 h 1563008"/>
                  <a:gd name="connsiteX2" fmla="*/ 428475 w 629743"/>
                  <a:gd name="connsiteY2" fmla="*/ 145545 h 1563008"/>
                  <a:gd name="connsiteX3" fmla="*/ 397147 w 629743"/>
                  <a:gd name="connsiteY3" fmla="*/ 150419 h 1563008"/>
                  <a:gd name="connsiteX4" fmla="*/ 335195 w 629743"/>
                  <a:gd name="connsiteY4" fmla="*/ 159913 h 1563008"/>
                  <a:gd name="connsiteX5" fmla="*/ 332574 w 629743"/>
                  <a:gd name="connsiteY5" fmla="*/ 160307 h 1563008"/>
                  <a:gd name="connsiteX6" fmla="*/ 318009 w 629743"/>
                  <a:gd name="connsiteY6" fmla="*/ 174929 h 1563008"/>
                  <a:gd name="connsiteX7" fmla="*/ 308430 w 629743"/>
                  <a:gd name="connsiteY7" fmla="*/ 178676 h 1563008"/>
                  <a:gd name="connsiteX8" fmla="*/ 264650 w 629743"/>
                  <a:gd name="connsiteY8" fmla="*/ 178113 h 1563008"/>
                  <a:gd name="connsiteX9" fmla="*/ 262959 w 629743"/>
                  <a:gd name="connsiteY9" fmla="*/ 177690 h 1563008"/>
                  <a:gd name="connsiteX10" fmla="*/ 232645 w 629743"/>
                  <a:gd name="connsiteY10" fmla="*/ 182508 h 1563008"/>
                  <a:gd name="connsiteX11" fmla="*/ 226137 w 629743"/>
                  <a:gd name="connsiteY11" fmla="*/ 189579 h 1563008"/>
                  <a:gd name="connsiteX12" fmla="*/ 225968 w 629743"/>
                  <a:gd name="connsiteY12" fmla="*/ 202088 h 1563008"/>
                  <a:gd name="connsiteX13" fmla="*/ 225968 w 629743"/>
                  <a:gd name="connsiteY13" fmla="*/ 925568 h 1563008"/>
                  <a:gd name="connsiteX14" fmla="*/ 225799 w 629743"/>
                  <a:gd name="connsiteY14" fmla="*/ 938978 h 1563008"/>
                  <a:gd name="connsiteX15" fmla="*/ 219742 w 629743"/>
                  <a:gd name="connsiteY15" fmla="*/ 948670 h 1563008"/>
                  <a:gd name="connsiteX16" fmla="*/ 219601 w 629743"/>
                  <a:gd name="connsiteY16" fmla="*/ 900438 h 1563008"/>
                  <a:gd name="connsiteX17" fmla="*/ 221883 w 629743"/>
                  <a:gd name="connsiteY17" fmla="*/ 952248 h 1563008"/>
                  <a:gd name="connsiteX18" fmla="*/ 222362 w 629743"/>
                  <a:gd name="connsiteY18" fmla="*/ 961151 h 1563008"/>
                  <a:gd name="connsiteX19" fmla="*/ 222362 w 629743"/>
                  <a:gd name="connsiteY19" fmla="*/ 1528130 h 1563008"/>
                  <a:gd name="connsiteX20" fmla="*/ 220953 w 629743"/>
                  <a:gd name="connsiteY20" fmla="*/ 1540470 h 1563008"/>
                  <a:gd name="connsiteX21" fmla="*/ 210360 w 629743"/>
                  <a:gd name="connsiteY21" fmla="*/ 1547795 h 1563008"/>
                  <a:gd name="connsiteX22" fmla="*/ 142745 w 629743"/>
                  <a:gd name="connsiteY22" fmla="*/ 1562163 h 1563008"/>
                  <a:gd name="connsiteX23" fmla="*/ 125194 w 629743"/>
                  <a:gd name="connsiteY23" fmla="*/ 1563008 h 1563008"/>
                  <a:gd name="connsiteX24" fmla="*/ 112657 w 629743"/>
                  <a:gd name="connsiteY24" fmla="*/ 1559599 h 1563008"/>
                  <a:gd name="connsiteX25" fmla="*/ 58875 w 629743"/>
                  <a:gd name="connsiteY25" fmla="*/ 1549739 h 1563008"/>
                  <a:gd name="connsiteX26" fmla="*/ 40900 w 629743"/>
                  <a:gd name="connsiteY26" fmla="*/ 1546640 h 1563008"/>
                  <a:gd name="connsiteX27" fmla="*/ 31913 w 629743"/>
                  <a:gd name="connsiteY27" fmla="*/ 1534497 h 1563008"/>
                  <a:gd name="connsiteX28" fmla="*/ 29913 w 629743"/>
                  <a:gd name="connsiteY28" fmla="*/ 1527229 h 1563008"/>
                  <a:gd name="connsiteX29" fmla="*/ 25236 w 629743"/>
                  <a:gd name="connsiteY29" fmla="*/ 1499366 h 1563008"/>
                  <a:gd name="connsiteX30" fmla="*/ 24616 w 629743"/>
                  <a:gd name="connsiteY30" fmla="*/ 1315256 h 1563008"/>
                  <a:gd name="connsiteX31" fmla="*/ 20982 w 629743"/>
                  <a:gd name="connsiteY31" fmla="*/ 1102043 h 1563008"/>
                  <a:gd name="connsiteX32" fmla="*/ 17827 w 629743"/>
                  <a:gd name="connsiteY32" fmla="*/ 899536 h 1563008"/>
                  <a:gd name="connsiteX33" fmla="*/ 13742 w 629743"/>
                  <a:gd name="connsiteY33" fmla="*/ 672942 h 1563008"/>
                  <a:gd name="connsiteX34" fmla="*/ 10389 w 629743"/>
                  <a:gd name="connsiteY34" fmla="*/ 452573 h 1563008"/>
                  <a:gd name="connsiteX35" fmla="*/ 6783 w 629743"/>
                  <a:gd name="connsiteY35" fmla="*/ 271534 h 1563008"/>
                  <a:gd name="connsiteX36" fmla="*/ 3881 w 629743"/>
                  <a:gd name="connsiteY36" fmla="*/ 215611 h 1563008"/>
                  <a:gd name="connsiteX37" fmla="*/ 4445 w 629743"/>
                  <a:gd name="connsiteY37" fmla="*/ 204032 h 1563008"/>
                  <a:gd name="connsiteX38" fmla="*/ 4247 w 629743"/>
                  <a:gd name="connsiteY38" fmla="*/ 94186 h 1563008"/>
                  <a:gd name="connsiteX39" fmla="*/ 303 w 629743"/>
                  <a:gd name="connsiteY39" fmla="*/ 32064 h 1563008"/>
                  <a:gd name="connsiteX40" fmla="*/ 9572 w 629743"/>
                  <a:gd name="connsiteY40" fmla="*/ 15442 h 1563008"/>
                  <a:gd name="connsiteX41" fmla="*/ 19602 w 629743"/>
                  <a:gd name="connsiteY41" fmla="*/ 14259 h 1563008"/>
                  <a:gd name="connsiteX42" fmla="*/ 44507 w 629743"/>
                  <a:gd name="connsiteY42" fmla="*/ 11357 h 1563008"/>
                  <a:gd name="connsiteX43" fmla="*/ 112460 w 629743"/>
                  <a:gd name="connsiteY43" fmla="*/ 2624 h 1563008"/>
                  <a:gd name="connsiteX44" fmla="*/ 187907 w 629743"/>
                  <a:gd name="connsiteY44" fmla="*/ 3074 h 1563008"/>
                  <a:gd name="connsiteX45" fmla="*/ 199514 w 629743"/>
                  <a:gd name="connsiteY45" fmla="*/ 3328 h 1563008"/>
                  <a:gd name="connsiteX46" fmla="*/ 348859 w 629743"/>
                  <a:gd name="connsiteY46" fmla="*/ 3553 h 1563008"/>
                  <a:gd name="connsiteX47" fmla="*/ 546238 w 629743"/>
                  <a:gd name="connsiteY47" fmla="*/ 6991 h 1563008"/>
                  <a:gd name="connsiteX48" fmla="*/ 555028 w 629743"/>
                  <a:gd name="connsiteY48" fmla="*/ 8343 h 1563008"/>
                  <a:gd name="connsiteX49" fmla="*/ 568579 w 629743"/>
                  <a:gd name="connsiteY49" fmla="*/ 11526 h 1563008"/>
                  <a:gd name="connsiteX50" fmla="*/ 623685 w 629743"/>
                  <a:gd name="connsiteY50" fmla="*/ 11526 h 1563008"/>
                  <a:gd name="connsiteX51" fmla="*/ 628446 w 629743"/>
                  <a:gd name="connsiteY51" fmla="*/ 23246 h 1563008"/>
                  <a:gd name="connsiteX52" fmla="*/ 584469 w 629743"/>
                  <a:gd name="connsiteY52" fmla="*/ 42066 h 1563008"/>
                  <a:gd name="connsiteX53" fmla="*/ 573988 w 629743"/>
                  <a:gd name="connsiteY53" fmla="*/ 48320 h 1563008"/>
                  <a:gd name="connsiteX54" fmla="*/ 572213 w 629743"/>
                  <a:gd name="connsiteY54" fmla="*/ 59674 h 1563008"/>
                  <a:gd name="connsiteX55" fmla="*/ 572185 w 629743"/>
                  <a:gd name="connsiteY55" fmla="*/ 131149 h 1563008"/>
                  <a:gd name="connsiteX56" fmla="*/ 569171 w 629743"/>
                  <a:gd name="connsiteY56" fmla="*/ 142671 h 1563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629743" h="1563008">
                    <a:moveTo>
                      <a:pt x="569171" y="142671"/>
                    </a:moveTo>
                    <a:cubicBezTo>
                      <a:pt x="543252" y="143967"/>
                      <a:pt x="517727" y="138502"/>
                      <a:pt x="491780" y="138868"/>
                    </a:cubicBezTo>
                    <a:cubicBezTo>
                      <a:pt x="470340" y="139150"/>
                      <a:pt x="449520" y="142446"/>
                      <a:pt x="428475" y="145545"/>
                    </a:cubicBezTo>
                    <a:cubicBezTo>
                      <a:pt x="418051" y="147066"/>
                      <a:pt x="407627" y="149066"/>
                      <a:pt x="397147" y="150419"/>
                    </a:cubicBezTo>
                    <a:cubicBezTo>
                      <a:pt x="376440" y="153123"/>
                      <a:pt x="355592" y="155067"/>
                      <a:pt x="335195" y="159913"/>
                    </a:cubicBezTo>
                    <a:cubicBezTo>
                      <a:pt x="334321" y="160110"/>
                      <a:pt x="333392" y="160448"/>
                      <a:pt x="332574" y="160307"/>
                    </a:cubicBezTo>
                    <a:cubicBezTo>
                      <a:pt x="320770" y="158307"/>
                      <a:pt x="316967" y="164167"/>
                      <a:pt x="318009" y="174929"/>
                    </a:cubicBezTo>
                    <a:cubicBezTo>
                      <a:pt x="315643" y="178282"/>
                      <a:pt x="312037" y="178704"/>
                      <a:pt x="308430" y="178676"/>
                    </a:cubicBezTo>
                    <a:cubicBezTo>
                      <a:pt x="293837" y="178564"/>
                      <a:pt x="279215" y="179493"/>
                      <a:pt x="264650" y="178113"/>
                    </a:cubicBezTo>
                    <a:cubicBezTo>
                      <a:pt x="264058" y="178056"/>
                      <a:pt x="263241" y="177465"/>
                      <a:pt x="262959" y="177690"/>
                    </a:cubicBezTo>
                    <a:cubicBezTo>
                      <a:pt x="253888" y="185832"/>
                      <a:pt x="242759" y="181043"/>
                      <a:pt x="232645" y="182508"/>
                    </a:cubicBezTo>
                    <a:cubicBezTo>
                      <a:pt x="228335" y="183128"/>
                      <a:pt x="226391" y="185438"/>
                      <a:pt x="226137" y="189579"/>
                    </a:cubicBezTo>
                    <a:cubicBezTo>
                      <a:pt x="225884" y="193749"/>
                      <a:pt x="225968" y="197918"/>
                      <a:pt x="225968" y="202088"/>
                    </a:cubicBezTo>
                    <a:cubicBezTo>
                      <a:pt x="225968" y="443248"/>
                      <a:pt x="225968" y="684408"/>
                      <a:pt x="225968" y="925568"/>
                    </a:cubicBezTo>
                    <a:cubicBezTo>
                      <a:pt x="225968" y="930048"/>
                      <a:pt x="226109" y="934527"/>
                      <a:pt x="225799" y="938978"/>
                    </a:cubicBezTo>
                    <a:cubicBezTo>
                      <a:pt x="225546" y="942500"/>
                      <a:pt x="224982" y="945965"/>
                      <a:pt x="219742" y="948670"/>
                    </a:cubicBezTo>
                    <a:cubicBezTo>
                      <a:pt x="219460" y="931175"/>
                      <a:pt x="219714" y="914806"/>
                      <a:pt x="219601" y="900438"/>
                    </a:cubicBezTo>
                    <a:cubicBezTo>
                      <a:pt x="221094" y="916356"/>
                      <a:pt x="216812" y="934414"/>
                      <a:pt x="221883" y="952248"/>
                    </a:cubicBezTo>
                    <a:cubicBezTo>
                      <a:pt x="222700" y="955121"/>
                      <a:pt x="222362" y="958164"/>
                      <a:pt x="222362" y="961151"/>
                    </a:cubicBezTo>
                    <a:cubicBezTo>
                      <a:pt x="222390" y="1150134"/>
                      <a:pt x="222390" y="1339118"/>
                      <a:pt x="222362" y="1528130"/>
                    </a:cubicBezTo>
                    <a:cubicBezTo>
                      <a:pt x="222362" y="1532272"/>
                      <a:pt x="222728" y="1536498"/>
                      <a:pt x="220953" y="1540470"/>
                    </a:cubicBezTo>
                    <a:cubicBezTo>
                      <a:pt x="218643" y="1544668"/>
                      <a:pt x="214812" y="1546950"/>
                      <a:pt x="210360" y="1547795"/>
                    </a:cubicBezTo>
                    <a:cubicBezTo>
                      <a:pt x="187709" y="1552077"/>
                      <a:pt x="165340" y="1557684"/>
                      <a:pt x="142745" y="1562163"/>
                    </a:cubicBezTo>
                    <a:cubicBezTo>
                      <a:pt x="136942" y="1563318"/>
                      <a:pt x="130941" y="1560445"/>
                      <a:pt x="125194" y="1563008"/>
                    </a:cubicBezTo>
                    <a:cubicBezTo>
                      <a:pt x="121390" y="1560445"/>
                      <a:pt x="116967" y="1560445"/>
                      <a:pt x="112657" y="1559599"/>
                    </a:cubicBezTo>
                    <a:cubicBezTo>
                      <a:pt x="94767" y="1556162"/>
                      <a:pt x="76511" y="1554725"/>
                      <a:pt x="58875" y="1549739"/>
                    </a:cubicBezTo>
                    <a:cubicBezTo>
                      <a:pt x="53015" y="1548077"/>
                      <a:pt x="46591" y="1547063"/>
                      <a:pt x="40900" y="1546640"/>
                    </a:cubicBezTo>
                    <a:cubicBezTo>
                      <a:pt x="31096" y="1545907"/>
                      <a:pt x="31998" y="1540695"/>
                      <a:pt x="31913" y="1534497"/>
                    </a:cubicBezTo>
                    <a:cubicBezTo>
                      <a:pt x="31885" y="1531962"/>
                      <a:pt x="32787" y="1529032"/>
                      <a:pt x="29913" y="1527229"/>
                    </a:cubicBezTo>
                    <a:cubicBezTo>
                      <a:pt x="25743" y="1518383"/>
                      <a:pt x="25236" y="1509001"/>
                      <a:pt x="25236" y="1499366"/>
                    </a:cubicBezTo>
                    <a:cubicBezTo>
                      <a:pt x="25405" y="1437977"/>
                      <a:pt x="27997" y="1376447"/>
                      <a:pt x="24616" y="1315256"/>
                    </a:cubicBezTo>
                    <a:cubicBezTo>
                      <a:pt x="20672" y="1244119"/>
                      <a:pt x="25687" y="1172898"/>
                      <a:pt x="20982" y="1102043"/>
                    </a:cubicBezTo>
                    <a:cubicBezTo>
                      <a:pt x="16503" y="1034456"/>
                      <a:pt x="21517" y="966926"/>
                      <a:pt x="17827" y="899536"/>
                    </a:cubicBezTo>
                    <a:cubicBezTo>
                      <a:pt x="13685" y="823977"/>
                      <a:pt x="17996" y="748276"/>
                      <a:pt x="13742" y="672942"/>
                    </a:cubicBezTo>
                    <a:cubicBezTo>
                      <a:pt x="9572" y="599382"/>
                      <a:pt x="15150" y="525851"/>
                      <a:pt x="10389" y="452573"/>
                    </a:cubicBezTo>
                    <a:cubicBezTo>
                      <a:pt x="6473" y="392142"/>
                      <a:pt x="9966" y="331768"/>
                      <a:pt x="6783" y="271534"/>
                    </a:cubicBezTo>
                    <a:cubicBezTo>
                      <a:pt x="5797" y="252940"/>
                      <a:pt x="4078" y="234290"/>
                      <a:pt x="3881" y="215611"/>
                    </a:cubicBezTo>
                    <a:cubicBezTo>
                      <a:pt x="3825" y="211723"/>
                      <a:pt x="3881" y="207863"/>
                      <a:pt x="4445" y="204032"/>
                    </a:cubicBezTo>
                    <a:cubicBezTo>
                      <a:pt x="3261" y="167407"/>
                      <a:pt x="3346" y="130782"/>
                      <a:pt x="4247" y="94186"/>
                    </a:cubicBezTo>
                    <a:cubicBezTo>
                      <a:pt x="4755" y="73225"/>
                      <a:pt x="-1415" y="52969"/>
                      <a:pt x="303" y="32064"/>
                    </a:cubicBezTo>
                    <a:cubicBezTo>
                      <a:pt x="895" y="24908"/>
                      <a:pt x="1627" y="18288"/>
                      <a:pt x="9572" y="15442"/>
                    </a:cubicBezTo>
                    <a:cubicBezTo>
                      <a:pt x="12868" y="14710"/>
                      <a:pt x="16165" y="13808"/>
                      <a:pt x="19602" y="14259"/>
                    </a:cubicBezTo>
                    <a:cubicBezTo>
                      <a:pt x="28194" y="15780"/>
                      <a:pt x="36590" y="15696"/>
                      <a:pt x="44507" y="11357"/>
                    </a:cubicBezTo>
                    <a:cubicBezTo>
                      <a:pt x="67383" y="10202"/>
                      <a:pt x="89921" y="5892"/>
                      <a:pt x="112460" y="2624"/>
                    </a:cubicBezTo>
                    <a:cubicBezTo>
                      <a:pt x="137900" y="-1095"/>
                      <a:pt x="162776" y="-785"/>
                      <a:pt x="187907" y="3074"/>
                    </a:cubicBezTo>
                    <a:cubicBezTo>
                      <a:pt x="191738" y="3666"/>
                      <a:pt x="195654" y="3328"/>
                      <a:pt x="199514" y="3328"/>
                    </a:cubicBezTo>
                    <a:cubicBezTo>
                      <a:pt x="249295" y="3328"/>
                      <a:pt x="299077" y="2483"/>
                      <a:pt x="348859" y="3553"/>
                    </a:cubicBezTo>
                    <a:cubicBezTo>
                      <a:pt x="414642" y="4962"/>
                      <a:pt x="480398" y="8286"/>
                      <a:pt x="546238" y="6991"/>
                    </a:cubicBezTo>
                    <a:cubicBezTo>
                      <a:pt x="549224" y="6934"/>
                      <a:pt x="552183" y="7244"/>
                      <a:pt x="555028" y="8343"/>
                    </a:cubicBezTo>
                    <a:cubicBezTo>
                      <a:pt x="559113" y="11188"/>
                      <a:pt x="563762" y="11526"/>
                      <a:pt x="568579" y="11526"/>
                    </a:cubicBezTo>
                    <a:cubicBezTo>
                      <a:pt x="586948" y="11442"/>
                      <a:pt x="605317" y="11442"/>
                      <a:pt x="623685" y="11526"/>
                    </a:cubicBezTo>
                    <a:cubicBezTo>
                      <a:pt x="627460" y="11555"/>
                      <a:pt x="632024" y="21669"/>
                      <a:pt x="628446" y="23246"/>
                    </a:cubicBezTo>
                    <a:cubicBezTo>
                      <a:pt x="613825" y="29642"/>
                      <a:pt x="599316" y="36234"/>
                      <a:pt x="584469" y="42066"/>
                    </a:cubicBezTo>
                    <a:cubicBezTo>
                      <a:pt x="580665" y="43559"/>
                      <a:pt x="576524" y="44630"/>
                      <a:pt x="573988" y="48320"/>
                    </a:cubicBezTo>
                    <a:cubicBezTo>
                      <a:pt x="571904" y="51898"/>
                      <a:pt x="572213" y="55814"/>
                      <a:pt x="572213" y="59674"/>
                    </a:cubicBezTo>
                    <a:cubicBezTo>
                      <a:pt x="572213" y="83508"/>
                      <a:pt x="572270" y="107314"/>
                      <a:pt x="572185" y="131149"/>
                    </a:cubicBezTo>
                    <a:cubicBezTo>
                      <a:pt x="572072" y="135093"/>
                      <a:pt x="573002" y="139516"/>
                      <a:pt x="569171" y="142671"/>
                    </a:cubicBezTo>
                    <a:close/>
                  </a:path>
                </a:pathLst>
              </a:custGeom>
              <a:solidFill>
                <a:srgbClr val="9C2689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/>
              <p:cNvSpPr/>
              <p:nvPr/>
            </p:nvSpPr>
            <p:spPr>
              <a:xfrm>
                <a:off x="10569416" y="3133761"/>
                <a:ext cx="262834" cy="2516787"/>
              </a:xfrm>
              <a:custGeom>
                <a:avLst/>
                <a:gdLst>
                  <a:gd name="connsiteX0" fmla="*/ 114744 w 139613"/>
                  <a:gd name="connsiteY0" fmla="*/ 5503 h 1336876"/>
                  <a:gd name="connsiteX1" fmla="*/ 115336 w 139613"/>
                  <a:gd name="connsiteY1" fmla="*/ 33197 h 1336876"/>
                  <a:gd name="connsiteX2" fmla="*/ 119393 w 139613"/>
                  <a:gd name="connsiteY2" fmla="*/ 226773 h 1336876"/>
                  <a:gd name="connsiteX3" fmla="*/ 123112 w 139613"/>
                  <a:gd name="connsiteY3" fmla="*/ 455988 h 1336876"/>
                  <a:gd name="connsiteX4" fmla="*/ 126464 w 139613"/>
                  <a:gd name="connsiteY4" fmla="*/ 656664 h 1336876"/>
                  <a:gd name="connsiteX5" fmla="*/ 130324 w 139613"/>
                  <a:gd name="connsiteY5" fmla="*/ 884977 h 1336876"/>
                  <a:gd name="connsiteX6" fmla="*/ 133733 w 139613"/>
                  <a:gd name="connsiteY6" fmla="*/ 1085709 h 1336876"/>
                  <a:gd name="connsiteX7" fmla="*/ 136832 w 139613"/>
                  <a:gd name="connsiteY7" fmla="*/ 1312388 h 1336876"/>
                  <a:gd name="connsiteX8" fmla="*/ 137311 w 139613"/>
                  <a:gd name="connsiteY8" fmla="*/ 1329151 h 1336876"/>
                  <a:gd name="connsiteX9" fmla="*/ 119646 w 139613"/>
                  <a:gd name="connsiteY9" fmla="*/ 1333856 h 1336876"/>
                  <a:gd name="connsiteX10" fmla="*/ 76429 w 139613"/>
                  <a:gd name="connsiteY10" fmla="*/ 1331574 h 1336876"/>
                  <a:gd name="connsiteX11" fmla="*/ 40988 w 139613"/>
                  <a:gd name="connsiteY11" fmla="*/ 1322418 h 1336876"/>
                  <a:gd name="connsiteX12" fmla="*/ 21408 w 139613"/>
                  <a:gd name="connsiteY12" fmla="*/ 1317910 h 1336876"/>
                  <a:gd name="connsiteX13" fmla="*/ 14364 w 139613"/>
                  <a:gd name="connsiteY13" fmla="*/ 1309261 h 1336876"/>
                  <a:gd name="connsiteX14" fmla="*/ 14477 w 139613"/>
                  <a:gd name="connsiteY14" fmla="*/ 1295879 h 1336876"/>
                  <a:gd name="connsiteX15" fmla="*/ 12618 w 139613"/>
                  <a:gd name="connsiteY15" fmla="*/ 1134307 h 1336876"/>
                  <a:gd name="connsiteX16" fmla="*/ 11406 w 139613"/>
                  <a:gd name="connsiteY16" fmla="*/ 1125630 h 1336876"/>
                  <a:gd name="connsiteX17" fmla="*/ 10786 w 139613"/>
                  <a:gd name="connsiteY17" fmla="*/ 1075369 h 1336876"/>
                  <a:gd name="connsiteX18" fmla="*/ 7490 w 139613"/>
                  <a:gd name="connsiteY18" fmla="*/ 1066438 h 1336876"/>
                  <a:gd name="connsiteX19" fmla="*/ 8025 w 139613"/>
                  <a:gd name="connsiteY19" fmla="*/ 1009614 h 1336876"/>
                  <a:gd name="connsiteX20" fmla="*/ 8392 w 139613"/>
                  <a:gd name="connsiteY20" fmla="*/ 925743 h 1336876"/>
                  <a:gd name="connsiteX21" fmla="*/ 7490 w 139613"/>
                  <a:gd name="connsiteY21" fmla="*/ 904360 h 1336876"/>
                  <a:gd name="connsiteX22" fmla="*/ 6504 w 139613"/>
                  <a:gd name="connsiteY22" fmla="*/ 901176 h 1336876"/>
                  <a:gd name="connsiteX23" fmla="*/ 6307 w 139613"/>
                  <a:gd name="connsiteY23" fmla="*/ 878215 h 1336876"/>
                  <a:gd name="connsiteX24" fmla="*/ 6307 w 139613"/>
                  <a:gd name="connsiteY24" fmla="*/ 850070 h 1336876"/>
                  <a:gd name="connsiteX25" fmla="*/ 6307 w 139613"/>
                  <a:gd name="connsiteY25" fmla="*/ 824969 h 1336876"/>
                  <a:gd name="connsiteX26" fmla="*/ 6251 w 139613"/>
                  <a:gd name="connsiteY26" fmla="*/ 796288 h 1336876"/>
                  <a:gd name="connsiteX27" fmla="*/ 6589 w 139613"/>
                  <a:gd name="connsiteY27" fmla="*/ 768792 h 1336876"/>
                  <a:gd name="connsiteX28" fmla="*/ 4757 w 139613"/>
                  <a:gd name="connsiteY28" fmla="*/ 719940 h 1336876"/>
                  <a:gd name="connsiteX29" fmla="*/ 4391 w 139613"/>
                  <a:gd name="connsiteY29" fmla="*/ 691232 h 1336876"/>
                  <a:gd name="connsiteX30" fmla="*/ 4110 w 139613"/>
                  <a:gd name="connsiteY30" fmla="*/ 679286 h 1336876"/>
                  <a:gd name="connsiteX31" fmla="*/ 3828 w 139613"/>
                  <a:gd name="connsiteY31" fmla="*/ 630406 h 1336876"/>
                  <a:gd name="connsiteX32" fmla="*/ 3912 w 139613"/>
                  <a:gd name="connsiteY32" fmla="*/ 607248 h 1336876"/>
                  <a:gd name="connsiteX33" fmla="*/ 7293 w 139613"/>
                  <a:gd name="connsiteY33" fmla="*/ 596599 h 1336876"/>
                  <a:gd name="connsiteX34" fmla="*/ 6983 w 139613"/>
                  <a:gd name="connsiteY34" fmla="*/ 450663 h 1336876"/>
                  <a:gd name="connsiteX35" fmla="*/ 6645 w 139613"/>
                  <a:gd name="connsiteY35" fmla="*/ 441761 h 1336876"/>
                  <a:gd name="connsiteX36" fmla="*/ 3095 w 139613"/>
                  <a:gd name="connsiteY36" fmla="*/ 335690 h 1336876"/>
                  <a:gd name="connsiteX37" fmla="*/ 475 w 139613"/>
                  <a:gd name="connsiteY37" fmla="*/ 204657 h 1336876"/>
                  <a:gd name="connsiteX38" fmla="*/ 278 w 139613"/>
                  <a:gd name="connsiteY38" fmla="*/ 38409 h 1336876"/>
                  <a:gd name="connsiteX39" fmla="*/ 14336 w 139613"/>
                  <a:gd name="connsiteY39" fmla="*/ 19054 h 1336876"/>
                  <a:gd name="connsiteX40" fmla="*/ 71386 w 139613"/>
                  <a:gd name="connsiteY40" fmla="*/ 1390 h 1336876"/>
                  <a:gd name="connsiteX41" fmla="*/ 85360 w 139613"/>
                  <a:gd name="connsiteY41" fmla="*/ 855 h 1336876"/>
                  <a:gd name="connsiteX42" fmla="*/ 103109 w 139613"/>
                  <a:gd name="connsiteY42" fmla="*/ 2010 h 1336876"/>
                  <a:gd name="connsiteX43" fmla="*/ 114744 w 139613"/>
                  <a:gd name="connsiteY43" fmla="*/ 5503 h 1336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39613" h="1336876">
                    <a:moveTo>
                      <a:pt x="114744" y="5503"/>
                    </a:moveTo>
                    <a:cubicBezTo>
                      <a:pt x="114913" y="14744"/>
                      <a:pt x="114688" y="23985"/>
                      <a:pt x="115336" y="33197"/>
                    </a:cubicBezTo>
                    <a:cubicBezTo>
                      <a:pt x="119816" y="97685"/>
                      <a:pt x="115956" y="162370"/>
                      <a:pt x="119393" y="226773"/>
                    </a:cubicBezTo>
                    <a:cubicBezTo>
                      <a:pt x="123450" y="303206"/>
                      <a:pt x="119055" y="379696"/>
                      <a:pt x="123112" y="455988"/>
                    </a:cubicBezTo>
                    <a:cubicBezTo>
                      <a:pt x="126690" y="522899"/>
                      <a:pt x="122830" y="589894"/>
                      <a:pt x="126464" y="656664"/>
                    </a:cubicBezTo>
                    <a:cubicBezTo>
                      <a:pt x="130634" y="732787"/>
                      <a:pt x="126352" y="808966"/>
                      <a:pt x="130324" y="884977"/>
                    </a:cubicBezTo>
                    <a:cubicBezTo>
                      <a:pt x="133818" y="951916"/>
                      <a:pt x="130042" y="1018911"/>
                      <a:pt x="133733" y="1085709"/>
                    </a:cubicBezTo>
                    <a:cubicBezTo>
                      <a:pt x="137903" y="1161269"/>
                      <a:pt x="135057" y="1236856"/>
                      <a:pt x="136832" y="1312388"/>
                    </a:cubicBezTo>
                    <a:cubicBezTo>
                      <a:pt x="136973" y="1317938"/>
                      <a:pt x="142692" y="1323488"/>
                      <a:pt x="137311" y="1329151"/>
                    </a:cubicBezTo>
                    <a:cubicBezTo>
                      <a:pt x="130859" y="1328559"/>
                      <a:pt x="124802" y="1331574"/>
                      <a:pt x="119646" y="1333856"/>
                    </a:cubicBezTo>
                    <a:cubicBezTo>
                      <a:pt x="104405" y="1340561"/>
                      <a:pt x="90572" y="1334419"/>
                      <a:pt x="76429" y="1331574"/>
                    </a:cubicBezTo>
                    <a:cubicBezTo>
                      <a:pt x="64484" y="1329151"/>
                      <a:pt x="52933" y="1324897"/>
                      <a:pt x="40988" y="1322418"/>
                    </a:cubicBezTo>
                    <a:cubicBezTo>
                      <a:pt x="34452" y="1321065"/>
                      <a:pt x="28535" y="1317713"/>
                      <a:pt x="21408" y="1317910"/>
                    </a:cubicBezTo>
                    <a:cubicBezTo>
                      <a:pt x="17435" y="1318023"/>
                      <a:pt x="14083" y="1314445"/>
                      <a:pt x="14364" y="1309261"/>
                    </a:cubicBezTo>
                    <a:cubicBezTo>
                      <a:pt x="14590" y="1304809"/>
                      <a:pt x="14533" y="1300330"/>
                      <a:pt x="14477" y="1295879"/>
                    </a:cubicBezTo>
                    <a:cubicBezTo>
                      <a:pt x="13885" y="1242012"/>
                      <a:pt x="13266" y="1188174"/>
                      <a:pt x="12618" y="1134307"/>
                    </a:cubicBezTo>
                    <a:cubicBezTo>
                      <a:pt x="12589" y="1131377"/>
                      <a:pt x="13209" y="1128306"/>
                      <a:pt x="11406" y="1125630"/>
                    </a:cubicBezTo>
                    <a:cubicBezTo>
                      <a:pt x="11209" y="1108867"/>
                      <a:pt x="10984" y="1092104"/>
                      <a:pt x="10786" y="1075369"/>
                    </a:cubicBezTo>
                    <a:cubicBezTo>
                      <a:pt x="8448" y="1072862"/>
                      <a:pt x="7462" y="1069819"/>
                      <a:pt x="7490" y="1066438"/>
                    </a:cubicBezTo>
                    <a:cubicBezTo>
                      <a:pt x="7659" y="1047506"/>
                      <a:pt x="6730" y="1028546"/>
                      <a:pt x="8025" y="1009614"/>
                    </a:cubicBezTo>
                    <a:cubicBezTo>
                      <a:pt x="8025" y="981666"/>
                      <a:pt x="8702" y="953690"/>
                      <a:pt x="8392" y="925743"/>
                    </a:cubicBezTo>
                    <a:cubicBezTo>
                      <a:pt x="8307" y="918615"/>
                      <a:pt x="8871" y="911431"/>
                      <a:pt x="7490" y="904360"/>
                    </a:cubicBezTo>
                    <a:cubicBezTo>
                      <a:pt x="7124" y="903317"/>
                      <a:pt x="6814" y="902247"/>
                      <a:pt x="6504" y="901176"/>
                    </a:cubicBezTo>
                    <a:cubicBezTo>
                      <a:pt x="5152" y="893541"/>
                      <a:pt x="5687" y="885878"/>
                      <a:pt x="6307" y="878215"/>
                    </a:cubicBezTo>
                    <a:cubicBezTo>
                      <a:pt x="5236" y="868834"/>
                      <a:pt x="5434" y="859452"/>
                      <a:pt x="6307" y="850070"/>
                    </a:cubicBezTo>
                    <a:cubicBezTo>
                      <a:pt x="5293" y="841703"/>
                      <a:pt x="5462" y="833336"/>
                      <a:pt x="6307" y="824969"/>
                    </a:cubicBezTo>
                    <a:cubicBezTo>
                      <a:pt x="5124" y="815418"/>
                      <a:pt x="5715" y="805839"/>
                      <a:pt x="6251" y="796288"/>
                    </a:cubicBezTo>
                    <a:cubicBezTo>
                      <a:pt x="4870" y="787104"/>
                      <a:pt x="6222" y="777976"/>
                      <a:pt x="6589" y="768792"/>
                    </a:cubicBezTo>
                    <a:cubicBezTo>
                      <a:pt x="7237" y="752480"/>
                      <a:pt x="5969" y="736196"/>
                      <a:pt x="4757" y="719940"/>
                    </a:cubicBezTo>
                    <a:cubicBezTo>
                      <a:pt x="3123" y="710389"/>
                      <a:pt x="3997" y="700810"/>
                      <a:pt x="4391" y="691232"/>
                    </a:cubicBezTo>
                    <a:cubicBezTo>
                      <a:pt x="3659" y="687259"/>
                      <a:pt x="3828" y="683287"/>
                      <a:pt x="4110" y="679286"/>
                    </a:cubicBezTo>
                    <a:cubicBezTo>
                      <a:pt x="4391" y="662974"/>
                      <a:pt x="3546" y="646690"/>
                      <a:pt x="3828" y="630406"/>
                    </a:cubicBezTo>
                    <a:cubicBezTo>
                      <a:pt x="3969" y="622687"/>
                      <a:pt x="3799" y="614968"/>
                      <a:pt x="3912" y="607248"/>
                    </a:cubicBezTo>
                    <a:cubicBezTo>
                      <a:pt x="3969" y="603360"/>
                      <a:pt x="3969" y="599444"/>
                      <a:pt x="7293" y="596599"/>
                    </a:cubicBezTo>
                    <a:cubicBezTo>
                      <a:pt x="7180" y="547944"/>
                      <a:pt x="7096" y="499290"/>
                      <a:pt x="6983" y="450663"/>
                    </a:cubicBezTo>
                    <a:cubicBezTo>
                      <a:pt x="6335" y="447705"/>
                      <a:pt x="6532" y="444719"/>
                      <a:pt x="6645" y="441761"/>
                    </a:cubicBezTo>
                    <a:cubicBezTo>
                      <a:pt x="8307" y="406319"/>
                      <a:pt x="6786" y="370737"/>
                      <a:pt x="3095" y="335690"/>
                    </a:cubicBezTo>
                    <a:cubicBezTo>
                      <a:pt x="-1497" y="291909"/>
                      <a:pt x="1179" y="248325"/>
                      <a:pt x="475" y="204657"/>
                    </a:cubicBezTo>
                    <a:cubicBezTo>
                      <a:pt x="-426" y="149269"/>
                      <a:pt x="222" y="93825"/>
                      <a:pt x="278" y="38409"/>
                    </a:cubicBezTo>
                    <a:cubicBezTo>
                      <a:pt x="278" y="23844"/>
                      <a:pt x="757" y="23646"/>
                      <a:pt x="14336" y="19054"/>
                    </a:cubicBezTo>
                    <a:cubicBezTo>
                      <a:pt x="33212" y="12687"/>
                      <a:pt x="52173" y="6658"/>
                      <a:pt x="71386" y="1390"/>
                    </a:cubicBezTo>
                    <a:cubicBezTo>
                      <a:pt x="76148" y="94"/>
                      <a:pt x="80599" y="-695"/>
                      <a:pt x="85360" y="855"/>
                    </a:cubicBezTo>
                    <a:cubicBezTo>
                      <a:pt x="91164" y="2770"/>
                      <a:pt x="97193" y="1784"/>
                      <a:pt x="103109" y="2010"/>
                    </a:cubicBezTo>
                    <a:cubicBezTo>
                      <a:pt x="107391" y="2094"/>
                      <a:pt x="111561" y="2094"/>
                      <a:pt x="114744" y="5503"/>
                    </a:cubicBezTo>
                    <a:close/>
                  </a:path>
                </a:pathLst>
              </a:custGeom>
              <a:solidFill>
                <a:srgbClr val="ED1F32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/>
              <p:cNvSpPr/>
              <p:nvPr/>
            </p:nvSpPr>
            <p:spPr>
              <a:xfrm>
                <a:off x="11845289" y="2787165"/>
                <a:ext cx="152437" cy="3134607"/>
              </a:xfrm>
              <a:custGeom>
                <a:avLst/>
                <a:gdLst>
                  <a:gd name="connsiteX0" fmla="*/ 733 w 80972"/>
                  <a:gd name="connsiteY0" fmla="*/ 30742 h 1665052"/>
                  <a:gd name="connsiteX1" fmla="*/ 66291 w 80972"/>
                  <a:gd name="connsiteY1" fmla="*/ 2119 h 1665052"/>
                  <a:gd name="connsiteX2" fmla="*/ 73616 w 80972"/>
                  <a:gd name="connsiteY2" fmla="*/ 5556 h 1665052"/>
                  <a:gd name="connsiteX3" fmla="*/ 78574 w 80972"/>
                  <a:gd name="connsiteY3" fmla="*/ 1357574 h 1665052"/>
                  <a:gd name="connsiteX4" fmla="*/ 80969 w 80972"/>
                  <a:gd name="connsiteY4" fmla="*/ 1655277 h 1665052"/>
                  <a:gd name="connsiteX5" fmla="*/ 70629 w 80972"/>
                  <a:gd name="connsiteY5" fmla="*/ 1664630 h 1665052"/>
                  <a:gd name="connsiteX6" fmla="*/ 20960 w 80972"/>
                  <a:gd name="connsiteY6" fmla="*/ 1658883 h 1665052"/>
                  <a:gd name="connsiteX7" fmla="*/ 13185 w 80972"/>
                  <a:gd name="connsiteY7" fmla="*/ 1649388 h 1665052"/>
                  <a:gd name="connsiteX8" fmla="*/ 12762 w 80972"/>
                  <a:gd name="connsiteY8" fmla="*/ 1613637 h 1665052"/>
                  <a:gd name="connsiteX9" fmla="*/ 12565 w 80972"/>
                  <a:gd name="connsiteY9" fmla="*/ 1513595 h 1665052"/>
                  <a:gd name="connsiteX10" fmla="*/ 0 w 80972"/>
                  <a:gd name="connsiteY10" fmla="*/ 34179 h 1665052"/>
                  <a:gd name="connsiteX11" fmla="*/ 733 w 80972"/>
                  <a:gd name="connsiteY11" fmla="*/ 30742 h 166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72" h="1665052">
                    <a:moveTo>
                      <a:pt x="733" y="30742"/>
                    </a:moveTo>
                    <a:cubicBezTo>
                      <a:pt x="22595" y="21192"/>
                      <a:pt x="44457" y="11669"/>
                      <a:pt x="66291" y="2119"/>
                    </a:cubicBezTo>
                    <a:cubicBezTo>
                      <a:pt x="71559" y="-2784"/>
                      <a:pt x="72883" y="1865"/>
                      <a:pt x="73616" y="5556"/>
                    </a:cubicBezTo>
                    <a:cubicBezTo>
                      <a:pt x="75081" y="12852"/>
                      <a:pt x="77306" y="1145685"/>
                      <a:pt x="78574" y="1357574"/>
                    </a:cubicBezTo>
                    <a:cubicBezTo>
                      <a:pt x="79166" y="1456798"/>
                      <a:pt x="80039" y="1556052"/>
                      <a:pt x="80969" y="1655277"/>
                    </a:cubicBezTo>
                    <a:cubicBezTo>
                      <a:pt x="81054" y="1663165"/>
                      <a:pt x="79870" y="1666264"/>
                      <a:pt x="70629" y="1664630"/>
                    </a:cubicBezTo>
                    <a:cubicBezTo>
                      <a:pt x="54261" y="1661700"/>
                      <a:pt x="37583" y="1660122"/>
                      <a:pt x="20960" y="1658883"/>
                    </a:cubicBezTo>
                    <a:cubicBezTo>
                      <a:pt x="13861" y="1658347"/>
                      <a:pt x="13016" y="1655502"/>
                      <a:pt x="13185" y="1649388"/>
                    </a:cubicBezTo>
                    <a:cubicBezTo>
                      <a:pt x="13551" y="1637500"/>
                      <a:pt x="12959" y="1625554"/>
                      <a:pt x="12762" y="1613637"/>
                    </a:cubicBezTo>
                    <a:cubicBezTo>
                      <a:pt x="12847" y="1580280"/>
                      <a:pt x="14932" y="1546783"/>
                      <a:pt x="12565" y="1513595"/>
                    </a:cubicBezTo>
                    <a:cubicBezTo>
                      <a:pt x="8114" y="1451164"/>
                      <a:pt x="0" y="64409"/>
                      <a:pt x="0" y="34179"/>
                    </a:cubicBezTo>
                    <a:cubicBezTo>
                      <a:pt x="28" y="32968"/>
                      <a:pt x="197" y="31841"/>
                      <a:pt x="733" y="30742"/>
                    </a:cubicBezTo>
                    <a:close/>
                  </a:path>
                </a:pathLst>
              </a:custGeom>
              <a:solidFill>
                <a:srgbClr val="BFB3B4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/>
              <p:cNvSpPr/>
              <p:nvPr/>
            </p:nvSpPr>
            <p:spPr>
              <a:xfrm>
                <a:off x="10118423" y="2782080"/>
                <a:ext cx="674644" cy="1199881"/>
              </a:xfrm>
              <a:custGeom>
                <a:avLst/>
                <a:gdLst>
                  <a:gd name="connsiteX0" fmla="*/ 354304 w 358360"/>
                  <a:gd name="connsiteY0" fmla="*/ 192310 h 637357"/>
                  <a:gd name="connsiteX1" fmla="*/ 319792 w 358360"/>
                  <a:gd name="connsiteY1" fmla="*/ 190084 h 637357"/>
                  <a:gd name="connsiteX2" fmla="*/ 306184 w 358360"/>
                  <a:gd name="connsiteY2" fmla="*/ 192789 h 637357"/>
                  <a:gd name="connsiteX3" fmla="*/ 247979 w 358360"/>
                  <a:gd name="connsiteY3" fmla="*/ 210510 h 637357"/>
                  <a:gd name="connsiteX4" fmla="*/ 243387 w 358360"/>
                  <a:gd name="connsiteY4" fmla="*/ 216003 h 637357"/>
                  <a:gd name="connsiteX5" fmla="*/ 243331 w 358360"/>
                  <a:gd name="connsiteY5" fmla="*/ 224033 h 637357"/>
                  <a:gd name="connsiteX6" fmla="*/ 244711 w 358360"/>
                  <a:gd name="connsiteY6" fmla="*/ 501029 h 637357"/>
                  <a:gd name="connsiteX7" fmla="*/ 246852 w 358360"/>
                  <a:gd name="connsiteY7" fmla="*/ 627553 h 637357"/>
                  <a:gd name="connsiteX8" fmla="*/ 246514 w 358360"/>
                  <a:gd name="connsiteY8" fmla="*/ 637357 h 637357"/>
                  <a:gd name="connsiteX9" fmla="*/ 245500 w 358360"/>
                  <a:gd name="connsiteY9" fmla="*/ 583068 h 637357"/>
                  <a:gd name="connsiteX10" fmla="*/ 236034 w 358360"/>
                  <a:gd name="connsiteY10" fmla="*/ 541710 h 637357"/>
                  <a:gd name="connsiteX11" fmla="*/ 160756 w 358360"/>
                  <a:gd name="connsiteY11" fmla="*/ 327371 h 637357"/>
                  <a:gd name="connsiteX12" fmla="*/ 147177 w 358360"/>
                  <a:gd name="connsiteY12" fmla="*/ 320694 h 637357"/>
                  <a:gd name="connsiteX13" fmla="*/ 12792 w 358360"/>
                  <a:gd name="connsiteY13" fmla="*/ 368306 h 637357"/>
                  <a:gd name="connsiteX14" fmla="*/ 7608 w 358360"/>
                  <a:gd name="connsiteY14" fmla="*/ 369377 h 637357"/>
                  <a:gd name="connsiteX15" fmla="*/ 3636 w 358360"/>
                  <a:gd name="connsiteY15" fmla="*/ 355488 h 637357"/>
                  <a:gd name="connsiteX16" fmla="*/ 2988 w 358360"/>
                  <a:gd name="connsiteY16" fmla="*/ 241472 h 637357"/>
                  <a:gd name="connsiteX17" fmla="*/ 1 w 358360"/>
                  <a:gd name="connsiteY17" fmla="*/ 151854 h 637357"/>
                  <a:gd name="connsiteX18" fmla="*/ 3438 w 358360"/>
                  <a:gd name="connsiteY18" fmla="*/ 138443 h 637357"/>
                  <a:gd name="connsiteX19" fmla="*/ 2171 w 358360"/>
                  <a:gd name="connsiteY19" fmla="*/ 26794 h 637357"/>
                  <a:gd name="connsiteX20" fmla="*/ 19469 w 358360"/>
                  <a:gd name="connsiteY20" fmla="*/ 14004 h 637357"/>
                  <a:gd name="connsiteX21" fmla="*/ 85252 w 358360"/>
                  <a:gd name="connsiteY21" fmla="*/ 5552 h 637357"/>
                  <a:gd name="connsiteX22" fmla="*/ 134752 w 358360"/>
                  <a:gd name="connsiteY22" fmla="*/ 565 h 637357"/>
                  <a:gd name="connsiteX23" fmla="*/ 179125 w 358360"/>
                  <a:gd name="connsiteY23" fmla="*/ 2594 h 637357"/>
                  <a:gd name="connsiteX24" fmla="*/ 349092 w 358360"/>
                  <a:gd name="connsiteY24" fmla="*/ 3101 h 637357"/>
                  <a:gd name="connsiteX25" fmla="*/ 358361 w 358360"/>
                  <a:gd name="connsiteY25" fmla="*/ 6200 h 637357"/>
                  <a:gd name="connsiteX26" fmla="*/ 351205 w 358360"/>
                  <a:gd name="connsiteY26" fmla="*/ 19667 h 637357"/>
                  <a:gd name="connsiteX27" fmla="*/ 354445 w 358360"/>
                  <a:gd name="connsiteY27" fmla="*/ 183379 h 637357"/>
                  <a:gd name="connsiteX28" fmla="*/ 354304 w 358360"/>
                  <a:gd name="connsiteY28" fmla="*/ 192310 h 637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58360" h="637357">
                    <a:moveTo>
                      <a:pt x="354304" y="192310"/>
                    </a:moveTo>
                    <a:cubicBezTo>
                      <a:pt x="342866" y="191240"/>
                      <a:pt x="331287" y="193493"/>
                      <a:pt x="319792" y="190084"/>
                    </a:cubicBezTo>
                    <a:cubicBezTo>
                      <a:pt x="315848" y="188929"/>
                      <a:pt x="310608" y="191352"/>
                      <a:pt x="306184" y="192789"/>
                    </a:cubicBezTo>
                    <a:cubicBezTo>
                      <a:pt x="286886" y="199100"/>
                      <a:pt x="267672" y="205608"/>
                      <a:pt x="247979" y="210510"/>
                    </a:cubicBezTo>
                    <a:cubicBezTo>
                      <a:pt x="244711" y="211327"/>
                      <a:pt x="243472" y="213017"/>
                      <a:pt x="243387" y="216003"/>
                    </a:cubicBezTo>
                    <a:cubicBezTo>
                      <a:pt x="243303" y="218680"/>
                      <a:pt x="243331" y="221356"/>
                      <a:pt x="243331" y="224033"/>
                    </a:cubicBezTo>
                    <a:cubicBezTo>
                      <a:pt x="243584" y="316384"/>
                      <a:pt x="242485" y="408734"/>
                      <a:pt x="244711" y="501029"/>
                    </a:cubicBezTo>
                    <a:cubicBezTo>
                      <a:pt x="245725" y="543204"/>
                      <a:pt x="245754" y="585378"/>
                      <a:pt x="246852" y="627553"/>
                    </a:cubicBezTo>
                    <a:cubicBezTo>
                      <a:pt x="246937" y="630821"/>
                      <a:pt x="246655" y="634089"/>
                      <a:pt x="246514" y="637357"/>
                    </a:cubicBezTo>
                    <a:cubicBezTo>
                      <a:pt x="244260" y="619299"/>
                      <a:pt x="244937" y="601127"/>
                      <a:pt x="245500" y="583068"/>
                    </a:cubicBezTo>
                    <a:cubicBezTo>
                      <a:pt x="245951" y="568165"/>
                      <a:pt x="240711" y="555093"/>
                      <a:pt x="236034" y="541710"/>
                    </a:cubicBezTo>
                    <a:cubicBezTo>
                      <a:pt x="210988" y="470236"/>
                      <a:pt x="185633" y="398902"/>
                      <a:pt x="160756" y="327371"/>
                    </a:cubicBezTo>
                    <a:cubicBezTo>
                      <a:pt x="158051" y="319567"/>
                      <a:pt x="155600" y="317595"/>
                      <a:pt x="147177" y="320694"/>
                    </a:cubicBezTo>
                    <a:cubicBezTo>
                      <a:pt x="102551" y="337006"/>
                      <a:pt x="57643" y="352529"/>
                      <a:pt x="12792" y="368306"/>
                    </a:cubicBezTo>
                    <a:cubicBezTo>
                      <a:pt x="11158" y="368898"/>
                      <a:pt x="9355" y="369039"/>
                      <a:pt x="7608" y="369377"/>
                    </a:cubicBezTo>
                    <a:cubicBezTo>
                      <a:pt x="2650" y="365799"/>
                      <a:pt x="3664" y="360418"/>
                      <a:pt x="3636" y="355488"/>
                    </a:cubicBezTo>
                    <a:cubicBezTo>
                      <a:pt x="3523" y="317454"/>
                      <a:pt x="5411" y="279336"/>
                      <a:pt x="2988" y="241472"/>
                    </a:cubicBezTo>
                    <a:cubicBezTo>
                      <a:pt x="1100" y="211580"/>
                      <a:pt x="58" y="181773"/>
                      <a:pt x="1" y="151854"/>
                    </a:cubicBezTo>
                    <a:cubicBezTo>
                      <a:pt x="1" y="147093"/>
                      <a:pt x="-168" y="142275"/>
                      <a:pt x="3438" y="138443"/>
                    </a:cubicBezTo>
                    <a:cubicBezTo>
                      <a:pt x="3213" y="101227"/>
                      <a:pt x="4791" y="63982"/>
                      <a:pt x="2171" y="26794"/>
                    </a:cubicBezTo>
                    <a:cubicBezTo>
                      <a:pt x="1635" y="19075"/>
                      <a:pt x="6735" y="14314"/>
                      <a:pt x="19469" y="14004"/>
                    </a:cubicBezTo>
                    <a:cubicBezTo>
                      <a:pt x="41725" y="13440"/>
                      <a:pt x="63531" y="9045"/>
                      <a:pt x="85252" y="5552"/>
                    </a:cubicBezTo>
                    <a:cubicBezTo>
                      <a:pt x="101734" y="2904"/>
                      <a:pt x="118327" y="2875"/>
                      <a:pt x="134752" y="565"/>
                    </a:cubicBezTo>
                    <a:cubicBezTo>
                      <a:pt x="149261" y="-1463"/>
                      <a:pt x="164221" y="2622"/>
                      <a:pt x="179125" y="2594"/>
                    </a:cubicBezTo>
                    <a:cubicBezTo>
                      <a:pt x="235780" y="2509"/>
                      <a:pt x="292436" y="2847"/>
                      <a:pt x="349092" y="3101"/>
                    </a:cubicBezTo>
                    <a:cubicBezTo>
                      <a:pt x="352388" y="3129"/>
                      <a:pt x="356501" y="1495"/>
                      <a:pt x="358361" y="6200"/>
                    </a:cubicBezTo>
                    <a:cubicBezTo>
                      <a:pt x="351796" y="8482"/>
                      <a:pt x="350782" y="13497"/>
                      <a:pt x="351205" y="19667"/>
                    </a:cubicBezTo>
                    <a:cubicBezTo>
                      <a:pt x="355121" y="74181"/>
                      <a:pt x="354276" y="128780"/>
                      <a:pt x="354445" y="183379"/>
                    </a:cubicBezTo>
                    <a:cubicBezTo>
                      <a:pt x="354557" y="186366"/>
                      <a:pt x="354388" y="189324"/>
                      <a:pt x="354304" y="192310"/>
                    </a:cubicBezTo>
                    <a:close/>
                  </a:path>
                </a:pathLst>
              </a:custGeom>
              <a:solidFill>
                <a:srgbClr val="5A4958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/>
              <p:cNvSpPr/>
              <p:nvPr/>
            </p:nvSpPr>
            <p:spPr>
              <a:xfrm>
                <a:off x="10063796" y="3042687"/>
                <a:ext cx="68950" cy="458431"/>
              </a:xfrm>
              <a:custGeom>
                <a:avLst/>
                <a:gdLst>
                  <a:gd name="connsiteX0" fmla="*/ 32484 w 36625"/>
                  <a:gd name="connsiteY0" fmla="*/ 14 h 243511"/>
                  <a:gd name="connsiteX1" fmla="*/ 33329 w 36625"/>
                  <a:gd name="connsiteY1" fmla="*/ 69713 h 243511"/>
                  <a:gd name="connsiteX2" fmla="*/ 36625 w 36625"/>
                  <a:gd name="connsiteY2" fmla="*/ 230975 h 243511"/>
                  <a:gd name="connsiteX3" fmla="*/ 564 w 36625"/>
                  <a:gd name="connsiteY3" fmla="*/ 243512 h 243511"/>
                  <a:gd name="connsiteX4" fmla="*/ 0 w 36625"/>
                  <a:gd name="connsiteY4" fmla="*/ 18185 h 243511"/>
                  <a:gd name="connsiteX5" fmla="*/ 8509 w 36625"/>
                  <a:gd name="connsiteY5" fmla="*/ 5310 h 243511"/>
                  <a:gd name="connsiteX6" fmla="*/ 32484 w 36625"/>
                  <a:gd name="connsiteY6" fmla="*/ 14 h 243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625" h="243511">
                    <a:moveTo>
                      <a:pt x="32484" y="14"/>
                    </a:moveTo>
                    <a:cubicBezTo>
                      <a:pt x="32653" y="23256"/>
                      <a:pt x="31131" y="46668"/>
                      <a:pt x="33329" y="69713"/>
                    </a:cubicBezTo>
                    <a:cubicBezTo>
                      <a:pt x="38485" y="123439"/>
                      <a:pt x="34512" y="177249"/>
                      <a:pt x="36625" y="230975"/>
                    </a:cubicBezTo>
                    <a:cubicBezTo>
                      <a:pt x="24933" y="236102"/>
                      <a:pt x="13044" y="240695"/>
                      <a:pt x="564" y="243512"/>
                    </a:cubicBezTo>
                    <a:cubicBezTo>
                      <a:pt x="451" y="168403"/>
                      <a:pt x="451" y="93294"/>
                      <a:pt x="0" y="18185"/>
                    </a:cubicBezTo>
                    <a:cubicBezTo>
                      <a:pt x="-28" y="11085"/>
                      <a:pt x="2001" y="6437"/>
                      <a:pt x="8509" y="5310"/>
                    </a:cubicBezTo>
                    <a:cubicBezTo>
                      <a:pt x="16622" y="3930"/>
                      <a:pt x="24088" y="-268"/>
                      <a:pt x="32484" y="14"/>
                    </a:cubicBezTo>
                    <a:close/>
                  </a:path>
                </a:pathLst>
              </a:custGeom>
              <a:solidFill>
                <a:srgbClr val="506B31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/>
              <p:cNvSpPr/>
              <p:nvPr/>
            </p:nvSpPr>
            <p:spPr>
              <a:xfrm>
                <a:off x="11182581" y="3089578"/>
                <a:ext cx="209105" cy="2657539"/>
              </a:xfrm>
              <a:custGeom>
                <a:avLst/>
                <a:gdLst>
                  <a:gd name="connsiteX0" fmla="*/ 111030 w 111073"/>
                  <a:gd name="connsiteY0" fmla="*/ 1411642 h 1411641"/>
                  <a:gd name="connsiteX1" fmla="*/ 44119 w 111073"/>
                  <a:gd name="connsiteY1" fmla="*/ 1398992 h 1411641"/>
                  <a:gd name="connsiteX2" fmla="*/ 6818 w 111073"/>
                  <a:gd name="connsiteY2" fmla="*/ 1391667 h 1411641"/>
                  <a:gd name="connsiteX3" fmla="*/ 85 w 111073"/>
                  <a:gd name="connsiteY3" fmla="*/ 1383272 h 1411641"/>
                  <a:gd name="connsiteX4" fmla="*/ 0 w 111073"/>
                  <a:gd name="connsiteY4" fmla="*/ 1367269 h 1411641"/>
                  <a:gd name="connsiteX5" fmla="*/ 451 w 111073"/>
                  <a:gd name="connsiteY5" fmla="*/ 1135688 h 1411641"/>
                  <a:gd name="connsiteX6" fmla="*/ 1211 w 111073"/>
                  <a:gd name="connsiteY6" fmla="*/ 722561 h 1411641"/>
                  <a:gd name="connsiteX7" fmla="*/ 2085 w 111073"/>
                  <a:gd name="connsiteY7" fmla="*/ 717208 h 1411641"/>
                  <a:gd name="connsiteX8" fmla="*/ 2085 w 111073"/>
                  <a:gd name="connsiteY8" fmla="*/ 770708 h 1411641"/>
                  <a:gd name="connsiteX9" fmla="*/ 3465 w 111073"/>
                  <a:gd name="connsiteY9" fmla="*/ 770708 h 1411641"/>
                  <a:gd name="connsiteX10" fmla="*/ 3465 w 111073"/>
                  <a:gd name="connsiteY10" fmla="*/ 652128 h 1411641"/>
                  <a:gd name="connsiteX11" fmla="*/ 4029 w 111073"/>
                  <a:gd name="connsiteY11" fmla="*/ 13674 h 1411641"/>
                  <a:gd name="connsiteX12" fmla="*/ 13974 w 111073"/>
                  <a:gd name="connsiteY12" fmla="*/ 3757 h 1411641"/>
                  <a:gd name="connsiteX13" fmla="*/ 99704 w 111073"/>
                  <a:gd name="connsiteY13" fmla="*/ 292 h 1411641"/>
                  <a:gd name="connsiteX14" fmla="*/ 100465 w 111073"/>
                  <a:gd name="connsiteY14" fmla="*/ 10913 h 1411641"/>
                  <a:gd name="connsiteX15" fmla="*/ 101197 w 111073"/>
                  <a:gd name="connsiteY15" fmla="*/ 165582 h 1411641"/>
                  <a:gd name="connsiteX16" fmla="*/ 102916 w 111073"/>
                  <a:gd name="connsiteY16" fmla="*/ 365807 h 1411641"/>
                  <a:gd name="connsiteX17" fmla="*/ 104719 w 111073"/>
                  <a:gd name="connsiteY17" fmla="*/ 623251 h 1411641"/>
                  <a:gd name="connsiteX18" fmla="*/ 106522 w 111073"/>
                  <a:gd name="connsiteY18" fmla="*/ 819898 h 1411641"/>
                  <a:gd name="connsiteX19" fmla="*/ 108353 w 111073"/>
                  <a:gd name="connsiteY19" fmla="*/ 1067510 h 1411641"/>
                  <a:gd name="connsiteX20" fmla="*/ 110156 w 111073"/>
                  <a:gd name="connsiteY20" fmla="*/ 1264157 h 1411641"/>
                  <a:gd name="connsiteX21" fmla="*/ 111030 w 111073"/>
                  <a:gd name="connsiteY21" fmla="*/ 1411642 h 1411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73" h="1411641">
                    <a:moveTo>
                      <a:pt x="111030" y="1411642"/>
                    </a:moveTo>
                    <a:cubicBezTo>
                      <a:pt x="88716" y="1407472"/>
                      <a:pt x="66319" y="1403641"/>
                      <a:pt x="44119" y="1398992"/>
                    </a:cubicBezTo>
                    <a:cubicBezTo>
                      <a:pt x="31695" y="1396400"/>
                      <a:pt x="19355" y="1393498"/>
                      <a:pt x="6818" y="1391667"/>
                    </a:cubicBezTo>
                    <a:cubicBezTo>
                      <a:pt x="1916" y="1390963"/>
                      <a:pt x="-282" y="1388484"/>
                      <a:pt x="85" y="1383272"/>
                    </a:cubicBezTo>
                    <a:cubicBezTo>
                      <a:pt x="451" y="1377975"/>
                      <a:pt x="56" y="1372622"/>
                      <a:pt x="0" y="1367269"/>
                    </a:cubicBezTo>
                    <a:cubicBezTo>
                      <a:pt x="141" y="1290076"/>
                      <a:pt x="310" y="1212882"/>
                      <a:pt x="451" y="1135688"/>
                    </a:cubicBezTo>
                    <a:cubicBezTo>
                      <a:pt x="704" y="997979"/>
                      <a:pt x="958" y="860270"/>
                      <a:pt x="1211" y="722561"/>
                    </a:cubicBezTo>
                    <a:cubicBezTo>
                      <a:pt x="1211" y="720786"/>
                      <a:pt x="1211" y="719011"/>
                      <a:pt x="2085" y="717208"/>
                    </a:cubicBezTo>
                    <a:cubicBezTo>
                      <a:pt x="2085" y="735041"/>
                      <a:pt x="2085" y="752875"/>
                      <a:pt x="2085" y="770708"/>
                    </a:cubicBezTo>
                    <a:cubicBezTo>
                      <a:pt x="2536" y="770708"/>
                      <a:pt x="3015" y="770708"/>
                      <a:pt x="3465" y="770708"/>
                    </a:cubicBezTo>
                    <a:cubicBezTo>
                      <a:pt x="3465" y="731181"/>
                      <a:pt x="3437" y="691655"/>
                      <a:pt x="3465" y="652128"/>
                    </a:cubicBezTo>
                    <a:cubicBezTo>
                      <a:pt x="3719" y="439310"/>
                      <a:pt x="4029" y="226492"/>
                      <a:pt x="4029" y="13674"/>
                    </a:cubicBezTo>
                    <a:cubicBezTo>
                      <a:pt x="4029" y="5532"/>
                      <a:pt x="6452" y="3870"/>
                      <a:pt x="13974" y="3757"/>
                    </a:cubicBezTo>
                    <a:cubicBezTo>
                      <a:pt x="42569" y="3334"/>
                      <a:pt x="71024" y="-1173"/>
                      <a:pt x="99704" y="292"/>
                    </a:cubicBezTo>
                    <a:cubicBezTo>
                      <a:pt x="99957" y="3842"/>
                      <a:pt x="100465" y="7363"/>
                      <a:pt x="100465" y="10913"/>
                    </a:cubicBezTo>
                    <a:cubicBezTo>
                      <a:pt x="100662" y="62469"/>
                      <a:pt x="99986" y="114054"/>
                      <a:pt x="101197" y="165582"/>
                    </a:cubicBezTo>
                    <a:cubicBezTo>
                      <a:pt x="102747" y="232324"/>
                      <a:pt x="101310" y="299094"/>
                      <a:pt x="102916" y="365807"/>
                    </a:cubicBezTo>
                    <a:cubicBezTo>
                      <a:pt x="105000" y="451622"/>
                      <a:pt x="103000" y="537465"/>
                      <a:pt x="104719" y="623251"/>
                    </a:cubicBezTo>
                    <a:cubicBezTo>
                      <a:pt x="106015" y="688809"/>
                      <a:pt x="104972" y="754368"/>
                      <a:pt x="106522" y="819898"/>
                    </a:cubicBezTo>
                    <a:cubicBezTo>
                      <a:pt x="108494" y="902445"/>
                      <a:pt x="106465" y="984991"/>
                      <a:pt x="108353" y="1067510"/>
                    </a:cubicBezTo>
                    <a:cubicBezTo>
                      <a:pt x="109846" y="1133068"/>
                      <a:pt x="108607" y="1198626"/>
                      <a:pt x="110156" y="1264157"/>
                    </a:cubicBezTo>
                    <a:cubicBezTo>
                      <a:pt x="111255" y="1313318"/>
                      <a:pt x="111086" y="1362480"/>
                      <a:pt x="111030" y="1411642"/>
                    </a:cubicBezTo>
                    <a:close/>
                  </a:path>
                </a:pathLst>
              </a:custGeom>
              <a:solidFill>
                <a:srgbClr val="589C43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/>
              <p:cNvSpPr/>
              <p:nvPr/>
            </p:nvSpPr>
            <p:spPr>
              <a:xfrm>
                <a:off x="11843115" y="2845039"/>
                <a:ext cx="4296" cy="184996"/>
              </a:xfrm>
              <a:custGeom>
                <a:avLst/>
                <a:gdLst>
                  <a:gd name="connsiteX0" fmla="*/ 1888 w 2282"/>
                  <a:gd name="connsiteY0" fmla="*/ 0 h 98267"/>
                  <a:gd name="connsiteX1" fmla="*/ 2282 w 2282"/>
                  <a:gd name="connsiteY1" fmla="*/ 98267 h 98267"/>
                  <a:gd name="connsiteX2" fmla="*/ 0 w 2282"/>
                  <a:gd name="connsiteY2" fmla="*/ 97929 h 98267"/>
                  <a:gd name="connsiteX3" fmla="*/ 338 w 2282"/>
                  <a:gd name="connsiteY3" fmla="*/ 2000 h 98267"/>
                  <a:gd name="connsiteX4" fmla="*/ 648 w 2282"/>
                  <a:gd name="connsiteY4" fmla="*/ 282 h 98267"/>
                  <a:gd name="connsiteX5" fmla="*/ 1888 w 2282"/>
                  <a:gd name="connsiteY5" fmla="*/ 0 h 9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82" h="98267">
                    <a:moveTo>
                      <a:pt x="1888" y="0"/>
                    </a:moveTo>
                    <a:cubicBezTo>
                      <a:pt x="2028" y="32765"/>
                      <a:pt x="2141" y="65502"/>
                      <a:pt x="2282" y="98267"/>
                    </a:cubicBezTo>
                    <a:cubicBezTo>
                      <a:pt x="1521" y="98154"/>
                      <a:pt x="761" y="98042"/>
                      <a:pt x="0" y="97929"/>
                    </a:cubicBezTo>
                    <a:cubicBezTo>
                      <a:pt x="113" y="65953"/>
                      <a:pt x="226" y="33977"/>
                      <a:pt x="338" y="2000"/>
                    </a:cubicBezTo>
                    <a:cubicBezTo>
                      <a:pt x="338" y="1409"/>
                      <a:pt x="394" y="789"/>
                      <a:pt x="648" y="282"/>
                    </a:cubicBezTo>
                    <a:cubicBezTo>
                      <a:pt x="789" y="28"/>
                      <a:pt x="1465" y="85"/>
                      <a:pt x="1888" y="0"/>
                    </a:cubicBezTo>
                    <a:close/>
                  </a:path>
                </a:pathLst>
              </a:custGeom>
              <a:solidFill>
                <a:srgbClr val="752A67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/>
              <p:cNvSpPr/>
              <p:nvPr/>
            </p:nvSpPr>
            <p:spPr>
              <a:xfrm>
                <a:off x="10808981" y="2787602"/>
                <a:ext cx="43597" cy="6634"/>
              </a:xfrm>
              <a:custGeom>
                <a:avLst/>
                <a:gdLst>
                  <a:gd name="connsiteX0" fmla="*/ 0 w 23158"/>
                  <a:gd name="connsiteY0" fmla="*/ 3154 h 3524"/>
                  <a:gd name="connsiteX1" fmla="*/ 23158 w 23158"/>
                  <a:gd name="connsiteY1" fmla="*/ 365 h 3524"/>
                  <a:gd name="connsiteX2" fmla="*/ 0 w 23158"/>
                  <a:gd name="connsiteY2" fmla="*/ 3154 h 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158" h="3524">
                    <a:moveTo>
                      <a:pt x="0" y="3154"/>
                    </a:moveTo>
                    <a:cubicBezTo>
                      <a:pt x="7494" y="336"/>
                      <a:pt x="15213" y="-593"/>
                      <a:pt x="23158" y="365"/>
                    </a:cubicBezTo>
                    <a:cubicBezTo>
                      <a:pt x="15918" y="5379"/>
                      <a:pt x="7776" y="2844"/>
                      <a:pt x="0" y="3154"/>
                    </a:cubicBezTo>
                    <a:close/>
                  </a:path>
                </a:pathLst>
              </a:custGeom>
              <a:solidFill>
                <a:srgbClr val="5A4958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11734447" y="0"/>
                <a:ext cx="247531" cy="2416804"/>
              </a:xfrm>
              <a:prstGeom prst="rect">
                <a:avLst/>
              </a:prstGeom>
              <a:solidFill>
                <a:srgbClr val="9C2689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10192910" y="169933"/>
                <a:ext cx="659668" cy="2227073"/>
              </a:xfrm>
              <a:prstGeom prst="rect">
                <a:avLst/>
              </a:prstGeom>
              <a:solidFill>
                <a:srgbClr val="CAC45D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Freeform: Shape 77"/>
              <p:cNvSpPr/>
              <p:nvPr/>
            </p:nvSpPr>
            <p:spPr>
              <a:xfrm>
                <a:off x="11210233" y="15629"/>
                <a:ext cx="512661" cy="2416805"/>
              </a:xfrm>
              <a:custGeom>
                <a:avLst/>
                <a:gdLst>
                  <a:gd name="connsiteX0" fmla="*/ 267926 w 272317"/>
                  <a:gd name="connsiteY0" fmla="*/ 1492293 h 1512846"/>
                  <a:gd name="connsiteX1" fmla="*/ 266883 w 272317"/>
                  <a:gd name="connsiteY1" fmla="*/ 1492744 h 1512846"/>
                  <a:gd name="connsiteX2" fmla="*/ 256544 w 272317"/>
                  <a:gd name="connsiteY2" fmla="*/ 1497506 h 1512846"/>
                  <a:gd name="connsiteX3" fmla="*/ 191436 w 272317"/>
                  <a:gd name="connsiteY3" fmla="*/ 1508437 h 1512846"/>
                  <a:gd name="connsiteX4" fmla="*/ 172053 w 272317"/>
                  <a:gd name="connsiteY4" fmla="*/ 1508747 h 1512846"/>
                  <a:gd name="connsiteX5" fmla="*/ 161516 w 272317"/>
                  <a:gd name="connsiteY5" fmla="*/ 1510240 h 1512846"/>
                  <a:gd name="connsiteX6" fmla="*/ 98296 w 272317"/>
                  <a:gd name="connsiteY6" fmla="*/ 1502154 h 1512846"/>
                  <a:gd name="connsiteX7" fmla="*/ 21779 w 272317"/>
                  <a:gd name="connsiteY7" fmla="*/ 1481419 h 1512846"/>
                  <a:gd name="connsiteX8" fmla="*/ 14172 w 272317"/>
                  <a:gd name="connsiteY8" fmla="*/ 1472601 h 1512846"/>
                  <a:gd name="connsiteX9" fmla="*/ 11467 w 272317"/>
                  <a:gd name="connsiteY9" fmla="*/ 1450541 h 1512846"/>
                  <a:gd name="connsiteX10" fmla="*/ 10763 w 272317"/>
                  <a:gd name="connsiteY10" fmla="*/ 1432708 h 1512846"/>
                  <a:gd name="connsiteX11" fmla="*/ 8369 w 272317"/>
                  <a:gd name="connsiteY11" fmla="*/ 1129793 h 1512846"/>
                  <a:gd name="connsiteX12" fmla="*/ 6847 w 272317"/>
                  <a:gd name="connsiteY12" fmla="*/ 883195 h 1512846"/>
                  <a:gd name="connsiteX13" fmla="*/ 5072 w 272317"/>
                  <a:gd name="connsiteY13" fmla="*/ 692014 h 1512846"/>
                  <a:gd name="connsiteX14" fmla="*/ 3748 w 272317"/>
                  <a:gd name="connsiteY14" fmla="*/ 507960 h 1512846"/>
                  <a:gd name="connsiteX15" fmla="*/ 1213 w 272317"/>
                  <a:gd name="connsiteY15" fmla="*/ 225611 h 1512846"/>
                  <a:gd name="connsiteX16" fmla="*/ 57 w 272317"/>
                  <a:gd name="connsiteY16" fmla="*/ 53193 h 1512846"/>
                  <a:gd name="connsiteX17" fmla="*/ 565 w 272317"/>
                  <a:gd name="connsiteY17" fmla="*/ 40713 h 1512846"/>
                  <a:gd name="connsiteX18" fmla="*/ 15609 w 272317"/>
                  <a:gd name="connsiteY18" fmla="*/ 21499 h 1512846"/>
                  <a:gd name="connsiteX19" fmla="*/ 89281 w 272317"/>
                  <a:gd name="connsiteY19" fmla="*/ 10455 h 1512846"/>
                  <a:gd name="connsiteX20" fmla="*/ 142669 w 272317"/>
                  <a:gd name="connsiteY20" fmla="*/ 1580 h 1512846"/>
                  <a:gd name="connsiteX21" fmla="*/ 155966 w 272317"/>
                  <a:gd name="connsiteY21" fmla="*/ 341 h 1512846"/>
                  <a:gd name="connsiteX22" fmla="*/ 205917 w 272317"/>
                  <a:gd name="connsiteY22" fmla="*/ 623 h 1512846"/>
                  <a:gd name="connsiteX23" fmla="*/ 254515 w 272317"/>
                  <a:gd name="connsiteY23" fmla="*/ 5158 h 1512846"/>
                  <a:gd name="connsiteX24" fmla="*/ 257727 w 272317"/>
                  <a:gd name="connsiteY24" fmla="*/ 6539 h 1512846"/>
                  <a:gd name="connsiteX25" fmla="*/ 261502 w 272317"/>
                  <a:gd name="connsiteY25" fmla="*/ 21611 h 1512846"/>
                  <a:gd name="connsiteX26" fmla="*/ 261530 w 272317"/>
                  <a:gd name="connsiteY26" fmla="*/ 200425 h 1512846"/>
                  <a:gd name="connsiteX27" fmla="*/ 262094 w 272317"/>
                  <a:gd name="connsiteY27" fmla="*/ 338979 h 1512846"/>
                  <a:gd name="connsiteX28" fmla="*/ 264883 w 272317"/>
                  <a:gd name="connsiteY28" fmla="*/ 596987 h 1512846"/>
                  <a:gd name="connsiteX29" fmla="*/ 265981 w 272317"/>
                  <a:gd name="connsiteY29" fmla="*/ 855332 h 1512846"/>
                  <a:gd name="connsiteX30" fmla="*/ 268461 w 272317"/>
                  <a:gd name="connsiteY30" fmla="*/ 1112438 h 1512846"/>
                  <a:gd name="connsiteX31" fmla="*/ 269559 w 272317"/>
                  <a:gd name="connsiteY31" fmla="*/ 1369910 h 1512846"/>
                  <a:gd name="connsiteX32" fmla="*/ 272180 w 272317"/>
                  <a:gd name="connsiteY32" fmla="*/ 1478601 h 1512846"/>
                  <a:gd name="connsiteX33" fmla="*/ 267926 w 272317"/>
                  <a:gd name="connsiteY33" fmla="*/ 1492293 h 151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72317" h="1512846">
                    <a:moveTo>
                      <a:pt x="267926" y="1492293"/>
                    </a:moveTo>
                    <a:cubicBezTo>
                      <a:pt x="267559" y="1492406"/>
                      <a:pt x="267221" y="1492547"/>
                      <a:pt x="266883" y="1492744"/>
                    </a:cubicBezTo>
                    <a:cubicBezTo>
                      <a:pt x="263953" y="1495477"/>
                      <a:pt x="260488" y="1496857"/>
                      <a:pt x="256544" y="1497506"/>
                    </a:cubicBezTo>
                    <a:cubicBezTo>
                      <a:pt x="234851" y="1501196"/>
                      <a:pt x="213214" y="1505140"/>
                      <a:pt x="191436" y="1508437"/>
                    </a:cubicBezTo>
                    <a:cubicBezTo>
                      <a:pt x="184984" y="1509423"/>
                      <a:pt x="178505" y="1508634"/>
                      <a:pt x="172053" y="1508747"/>
                    </a:cubicBezTo>
                    <a:cubicBezTo>
                      <a:pt x="168531" y="1509197"/>
                      <a:pt x="164841" y="1509113"/>
                      <a:pt x="161516" y="1510240"/>
                    </a:cubicBezTo>
                    <a:cubicBezTo>
                      <a:pt x="139119" y="1517705"/>
                      <a:pt x="118975" y="1507281"/>
                      <a:pt x="98296" y="1502154"/>
                    </a:cubicBezTo>
                    <a:cubicBezTo>
                      <a:pt x="72659" y="1495815"/>
                      <a:pt x="47303" y="1488237"/>
                      <a:pt x="21779" y="1481419"/>
                    </a:cubicBezTo>
                    <a:cubicBezTo>
                      <a:pt x="16933" y="1480123"/>
                      <a:pt x="13468" y="1478348"/>
                      <a:pt x="14172" y="1472601"/>
                    </a:cubicBezTo>
                    <a:cubicBezTo>
                      <a:pt x="8904" y="1465783"/>
                      <a:pt x="11073" y="1458063"/>
                      <a:pt x="11467" y="1450541"/>
                    </a:cubicBezTo>
                    <a:cubicBezTo>
                      <a:pt x="10876" y="1444597"/>
                      <a:pt x="10763" y="1438652"/>
                      <a:pt x="10763" y="1432708"/>
                    </a:cubicBezTo>
                    <a:cubicBezTo>
                      <a:pt x="11214" y="1331736"/>
                      <a:pt x="9580" y="1230736"/>
                      <a:pt x="8369" y="1129793"/>
                    </a:cubicBezTo>
                    <a:cubicBezTo>
                      <a:pt x="7382" y="1047584"/>
                      <a:pt x="9383" y="965347"/>
                      <a:pt x="6847" y="883195"/>
                    </a:cubicBezTo>
                    <a:cubicBezTo>
                      <a:pt x="4875" y="819440"/>
                      <a:pt x="7495" y="755685"/>
                      <a:pt x="5072" y="692014"/>
                    </a:cubicBezTo>
                    <a:cubicBezTo>
                      <a:pt x="2734" y="630653"/>
                      <a:pt x="4143" y="569321"/>
                      <a:pt x="3748" y="507960"/>
                    </a:cubicBezTo>
                    <a:cubicBezTo>
                      <a:pt x="3156" y="413835"/>
                      <a:pt x="2255" y="319709"/>
                      <a:pt x="1213" y="225611"/>
                    </a:cubicBezTo>
                    <a:cubicBezTo>
                      <a:pt x="593" y="168139"/>
                      <a:pt x="1015" y="110666"/>
                      <a:pt x="57" y="53193"/>
                    </a:cubicBezTo>
                    <a:cubicBezTo>
                      <a:pt x="1" y="49024"/>
                      <a:pt x="-168" y="44854"/>
                      <a:pt x="565" y="40713"/>
                    </a:cubicBezTo>
                    <a:cubicBezTo>
                      <a:pt x="-253" y="25415"/>
                      <a:pt x="593" y="24260"/>
                      <a:pt x="15609" y="21499"/>
                    </a:cubicBezTo>
                    <a:cubicBezTo>
                      <a:pt x="40035" y="17019"/>
                      <a:pt x="64686" y="14005"/>
                      <a:pt x="89281" y="10455"/>
                    </a:cubicBezTo>
                    <a:cubicBezTo>
                      <a:pt x="107086" y="7891"/>
                      <a:pt x="124976" y="5187"/>
                      <a:pt x="142669" y="1580"/>
                    </a:cubicBezTo>
                    <a:cubicBezTo>
                      <a:pt x="147064" y="679"/>
                      <a:pt x="151487" y="341"/>
                      <a:pt x="155966" y="341"/>
                    </a:cubicBezTo>
                    <a:cubicBezTo>
                      <a:pt x="172617" y="341"/>
                      <a:pt x="189351" y="-589"/>
                      <a:pt x="205917" y="623"/>
                    </a:cubicBezTo>
                    <a:cubicBezTo>
                      <a:pt x="222116" y="1806"/>
                      <a:pt x="238259" y="3947"/>
                      <a:pt x="254515" y="5158"/>
                    </a:cubicBezTo>
                    <a:cubicBezTo>
                      <a:pt x="255670" y="5440"/>
                      <a:pt x="256741" y="5891"/>
                      <a:pt x="257727" y="6539"/>
                    </a:cubicBezTo>
                    <a:cubicBezTo>
                      <a:pt x="262263" y="10737"/>
                      <a:pt x="261502" y="16315"/>
                      <a:pt x="261502" y="21611"/>
                    </a:cubicBezTo>
                    <a:cubicBezTo>
                      <a:pt x="261587" y="81225"/>
                      <a:pt x="261530" y="140811"/>
                      <a:pt x="261530" y="200425"/>
                    </a:cubicBezTo>
                    <a:cubicBezTo>
                      <a:pt x="261530" y="246628"/>
                      <a:pt x="258938" y="293001"/>
                      <a:pt x="262094" y="338979"/>
                    </a:cubicBezTo>
                    <a:cubicBezTo>
                      <a:pt x="268010" y="425019"/>
                      <a:pt x="263868" y="511003"/>
                      <a:pt x="264883" y="596987"/>
                    </a:cubicBezTo>
                    <a:cubicBezTo>
                      <a:pt x="265897" y="683111"/>
                      <a:pt x="262009" y="769377"/>
                      <a:pt x="265981" y="855332"/>
                    </a:cubicBezTo>
                    <a:cubicBezTo>
                      <a:pt x="269926" y="941119"/>
                      <a:pt x="267418" y="1026764"/>
                      <a:pt x="268461" y="1112438"/>
                    </a:cubicBezTo>
                    <a:cubicBezTo>
                      <a:pt x="269503" y="1198253"/>
                      <a:pt x="266855" y="1284152"/>
                      <a:pt x="269559" y="1369910"/>
                    </a:cubicBezTo>
                    <a:cubicBezTo>
                      <a:pt x="270686" y="1406113"/>
                      <a:pt x="271391" y="1442371"/>
                      <a:pt x="272180" y="1478601"/>
                    </a:cubicBezTo>
                    <a:cubicBezTo>
                      <a:pt x="272292" y="1483475"/>
                      <a:pt x="273250" y="1488941"/>
                      <a:pt x="267926" y="1492293"/>
                    </a:cubicBezTo>
                    <a:close/>
                  </a:path>
                </a:pathLst>
              </a:custGeom>
              <a:solidFill>
                <a:srgbClr val="BFB3B4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/>
              <p:cNvSpPr/>
              <p:nvPr/>
            </p:nvSpPr>
            <p:spPr>
              <a:xfrm>
                <a:off x="11023513" y="72828"/>
                <a:ext cx="209105" cy="2359607"/>
              </a:xfrm>
              <a:custGeom>
                <a:avLst/>
                <a:gdLst>
                  <a:gd name="connsiteX0" fmla="*/ 111030 w 111073"/>
                  <a:gd name="connsiteY0" fmla="*/ 1411642 h 1411641"/>
                  <a:gd name="connsiteX1" fmla="*/ 44119 w 111073"/>
                  <a:gd name="connsiteY1" fmla="*/ 1398992 h 1411641"/>
                  <a:gd name="connsiteX2" fmla="*/ 6818 w 111073"/>
                  <a:gd name="connsiteY2" fmla="*/ 1391667 h 1411641"/>
                  <a:gd name="connsiteX3" fmla="*/ 85 w 111073"/>
                  <a:gd name="connsiteY3" fmla="*/ 1383272 h 1411641"/>
                  <a:gd name="connsiteX4" fmla="*/ 0 w 111073"/>
                  <a:gd name="connsiteY4" fmla="*/ 1367269 h 1411641"/>
                  <a:gd name="connsiteX5" fmla="*/ 451 w 111073"/>
                  <a:gd name="connsiteY5" fmla="*/ 1135688 h 1411641"/>
                  <a:gd name="connsiteX6" fmla="*/ 1211 w 111073"/>
                  <a:gd name="connsiteY6" fmla="*/ 722561 h 1411641"/>
                  <a:gd name="connsiteX7" fmla="*/ 2085 w 111073"/>
                  <a:gd name="connsiteY7" fmla="*/ 717208 h 1411641"/>
                  <a:gd name="connsiteX8" fmla="*/ 2085 w 111073"/>
                  <a:gd name="connsiteY8" fmla="*/ 770708 h 1411641"/>
                  <a:gd name="connsiteX9" fmla="*/ 3465 w 111073"/>
                  <a:gd name="connsiteY9" fmla="*/ 770708 h 1411641"/>
                  <a:gd name="connsiteX10" fmla="*/ 3465 w 111073"/>
                  <a:gd name="connsiteY10" fmla="*/ 652128 h 1411641"/>
                  <a:gd name="connsiteX11" fmla="*/ 4029 w 111073"/>
                  <a:gd name="connsiteY11" fmla="*/ 13674 h 1411641"/>
                  <a:gd name="connsiteX12" fmla="*/ 13974 w 111073"/>
                  <a:gd name="connsiteY12" fmla="*/ 3757 h 1411641"/>
                  <a:gd name="connsiteX13" fmla="*/ 99704 w 111073"/>
                  <a:gd name="connsiteY13" fmla="*/ 292 h 1411641"/>
                  <a:gd name="connsiteX14" fmla="*/ 100465 w 111073"/>
                  <a:gd name="connsiteY14" fmla="*/ 10913 h 1411641"/>
                  <a:gd name="connsiteX15" fmla="*/ 101197 w 111073"/>
                  <a:gd name="connsiteY15" fmla="*/ 165582 h 1411641"/>
                  <a:gd name="connsiteX16" fmla="*/ 102916 w 111073"/>
                  <a:gd name="connsiteY16" fmla="*/ 365807 h 1411641"/>
                  <a:gd name="connsiteX17" fmla="*/ 104719 w 111073"/>
                  <a:gd name="connsiteY17" fmla="*/ 623251 h 1411641"/>
                  <a:gd name="connsiteX18" fmla="*/ 106522 w 111073"/>
                  <a:gd name="connsiteY18" fmla="*/ 819898 h 1411641"/>
                  <a:gd name="connsiteX19" fmla="*/ 108353 w 111073"/>
                  <a:gd name="connsiteY19" fmla="*/ 1067510 h 1411641"/>
                  <a:gd name="connsiteX20" fmla="*/ 110156 w 111073"/>
                  <a:gd name="connsiteY20" fmla="*/ 1264157 h 1411641"/>
                  <a:gd name="connsiteX21" fmla="*/ 111030 w 111073"/>
                  <a:gd name="connsiteY21" fmla="*/ 1411642 h 1411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73" h="1411641">
                    <a:moveTo>
                      <a:pt x="111030" y="1411642"/>
                    </a:moveTo>
                    <a:cubicBezTo>
                      <a:pt x="88716" y="1407472"/>
                      <a:pt x="66319" y="1403641"/>
                      <a:pt x="44119" y="1398992"/>
                    </a:cubicBezTo>
                    <a:cubicBezTo>
                      <a:pt x="31695" y="1396400"/>
                      <a:pt x="19355" y="1393498"/>
                      <a:pt x="6818" y="1391667"/>
                    </a:cubicBezTo>
                    <a:cubicBezTo>
                      <a:pt x="1916" y="1390963"/>
                      <a:pt x="-282" y="1388484"/>
                      <a:pt x="85" y="1383272"/>
                    </a:cubicBezTo>
                    <a:cubicBezTo>
                      <a:pt x="451" y="1377975"/>
                      <a:pt x="56" y="1372622"/>
                      <a:pt x="0" y="1367269"/>
                    </a:cubicBezTo>
                    <a:cubicBezTo>
                      <a:pt x="141" y="1290076"/>
                      <a:pt x="310" y="1212882"/>
                      <a:pt x="451" y="1135688"/>
                    </a:cubicBezTo>
                    <a:cubicBezTo>
                      <a:pt x="704" y="997979"/>
                      <a:pt x="958" y="860270"/>
                      <a:pt x="1211" y="722561"/>
                    </a:cubicBezTo>
                    <a:cubicBezTo>
                      <a:pt x="1211" y="720786"/>
                      <a:pt x="1211" y="719011"/>
                      <a:pt x="2085" y="717208"/>
                    </a:cubicBezTo>
                    <a:cubicBezTo>
                      <a:pt x="2085" y="735041"/>
                      <a:pt x="2085" y="752875"/>
                      <a:pt x="2085" y="770708"/>
                    </a:cubicBezTo>
                    <a:cubicBezTo>
                      <a:pt x="2536" y="770708"/>
                      <a:pt x="3015" y="770708"/>
                      <a:pt x="3465" y="770708"/>
                    </a:cubicBezTo>
                    <a:cubicBezTo>
                      <a:pt x="3465" y="731181"/>
                      <a:pt x="3437" y="691655"/>
                      <a:pt x="3465" y="652128"/>
                    </a:cubicBezTo>
                    <a:cubicBezTo>
                      <a:pt x="3719" y="439310"/>
                      <a:pt x="4029" y="226492"/>
                      <a:pt x="4029" y="13674"/>
                    </a:cubicBezTo>
                    <a:cubicBezTo>
                      <a:pt x="4029" y="5532"/>
                      <a:pt x="6452" y="3870"/>
                      <a:pt x="13974" y="3757"/>
                    </a:cubicBezTo>
                    <a:cubicBezTo>
                      <a:pt x="42569" y="3334"/>
                      <a:pt x="71024" y="-1173"/>
                      <a:pt x="99704" y="292"/>
                    </a:cubicBezTo>
                    <a:cubicBezTo>
                      <a:pt x="99957" y="3842"/>
                      <a:pt x="100465" y="7363"/>
                      <a:pt x="100465" y="10913"/>
                    </a:cubicBezTo>
                    <a:cubicBezTo>
                      <a:pt x="100662" y="62469"/>
                      <a:pt x="99986" y="114054"/>
                      <a:pt x="101197" y="165582"/>
                    </a:cubicBezTo>
                    <a:cubicBezTo>
                      <a:pt x="102747" y="232324"/>
                      <a:pt x="101310" y="299094"/>
                      <a:pt x="102916" y="365807"/>
                    </a:cubicBezTo>
                    <a:cubicBezTo>
                      <a:pt x="105000" y="451622"/>
                      <a:pt x="103000" y="537465"/>
                      <a:pt x="104719" y="623251"/>
                    </a:cubicBezTo>
                    <a:cubicBezTo>
                      <a:pt x="106015" y="688809"/>
                      <a:pt x="104972" y="754368"/>
                      <a:pt x="106522" y="819898"/>
                    </a:cubicBezTo>
                    <a:cubicBezTo>
                      <a:pt x="108494" y="902445"/>
                      <a:pt x="106465" y="984991"/>
                      <a:pt x="108353" y="1067510"/>
                    </a:cubicBezTo>
                    <a:cubicBezTo>
                      <a:pt x="109846" y="1133068"/>
                      <a:pt x="108607" y="1198626"/>
                      <a:pt x="110156" y="1264157"/>
                    </a:cubicBezTo>
                    <a:cubicBezTo>
                      <a:pt x="111255" y="1313318"/>
                      <a:pt x="111086" y="1362480"/>
                      <a:pt x="111030" y="1411642"/>
                    </a:cubicBezTo>
                    <a:close/>
                  </a:path>
                </a:pathLst>
              </a:custGeom>
              <a:solidFill>
                <a:srgbClr val="589C43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0" name="Freeform: Shape 79"/>
              <p:cNvSpPr/>
              <p:nvPr/>
            </p:nvSpPr>
            <p:spPr>
              <a:xfrm>
                <a:off x="10826889" y="169933"/>
                <a:ext cx="262834" cy="2263743"/>
              </a:xfrm>
              <a:custGeom>
                <a:avLst/>
                <a:gdLst>
                  <a:gd name="connsiteX0" fmla="*/ 114744 w 139613"/>
                  <a:gd name="connsiteY0" fmla="*/ 5503 h 1336876"/>
                  <a:gd name="connsiteX1" fmla="*/ 115336 w 139613"/>
                  <a:gd name="connsiteY1" fmla="*/ 33197 h 1336876"/>
                  <a:gd name="connsiteX2" fmla="*/ 119393 w 139613"/>
                  <a:gd name="connsiteY2" fmla="*/ 226773 h 1336876"/>
                  <a:gd name="connsiteX3" fmla="*/ 123112 w 139613"/>
                  <a:gd name="connsiteY3" fmla="*/ 455988 h 1336876"/>
                  <a:gd name="connsiteX4" fmla="*/ 126464 w 139613"/>
                  <a:gd name="connsiteY4" fmla="*/ 656664 h 1336876"/>
                  <a:gd name="connsiteX5" fmla="*/ 130324 w 139613"/>
                  <a:gd name="connsiteY5" fmla="*/ 884977 h 1336876"/>
                  <a:gd name="connsiteX6" fmla="*/ 133733 w 139613"/>
                  <a:gd name="connsiteY6" fmla="*/ 1085709 h 1336876"/>
                  <a:gd name="connsiteX7" fmla="*/ 136832 w 139613"/>
                  <a:gd name="connsiteY7" fmla="*/ 1312388 h 1336876"/>
                  <a:gd name="connsiteX8" fmla="*/ 137311 w 139613"/>
                  <a:gd name="connsiteY8" fmla="*/ 1329151 h 1336876"/>
                  <a:gd name="connsiteX9" fmla="*/ 119646 w 139613"/>
                  <a:gd name="connsiteY9" fmla="*/ 1333856 h 1336876"/>
                  <a:gd name="connsiteX10" fmla="*/ 76429 w 139613"/>
                  <a:gd name="connsiteY10" fmla="*/ 1331574 h 1336876"/>
                  <a:gd name="connsiteX11" fmla="*/ 40988 w 139613"/>
                  <a:gd name="connsiteY11" fmla="*/ 1322418 h 1336876"/>
                  <a:gd name="connsiteX12" fmla="*/ 21408 w 139613"/>
                  <a:gd name="connsiteY12" fmla="*/ 1317910 h 1336876"/>
                  <a:gd name="connsiteX13" fmla="*/ 14364 w 139613"/>
                  <a:gd name="connsiteY13" fmla="*/ 1309261 h 1336876"/>
                  <a:gd name="connsiteX14" fmla="*/ 14477 w 139613"/>
                  <a:gd name="connsiteY14" fmla="*/ 1295879 h 1336876"/>
                  <a:gd name="connsiteX15" fmla="*/ 12618 w 139613"/>
                  <a:gd name="connsiteY15" fmla="*/ 1134307 h 1336876"/>
                  <a:gd name="connsiteX16" fmla="*/ 11406 w 139613"/>
                  <a:gd name="connsiteY16" fmla="*/ 1125630 h 1336876"/>
                  <a:gd name="connsiteX17" fmla="*/ 10786 w 139613"/>
                  <a:gd name="connsiteY17" fmla="*/ 1075369 h 1336876"/>
                  <a:gd name="connsiteX18" fmla="*/ 7490 w 139613"/>
                  <a:gd name="connsiteY18" fmla="*/ 1066438 h 1336876"/>
                  <a:gd name="connsiteX19" fmla="*/ 8025 w 139613"/>
                  <a:gd name="connsiteY19" fmla="*/ 1009614 h 1336876"/>
                  <a:gd name="connsiteX20" fmla="*/ 8392 w 139613"/>
                  <a:gd name="connsiteY20" fmla="*/ 925743 h 1336876"/>
                  <a:gd name="connsiteX21" fmla="*/ 7490 w 139613"/>
                  <a:gd name="connsiteY21" fmla="*/ 904360 h 1336876"/>
                  <a:gd name="connsiteX22" fmla="*/ 6504 w 139613"/>
                  <a:gd name="connsiteY22" fmla="*/ 901176 h 1336876"/>
                  <a:gd name="connsiteX23" fmla="*/ 6307 w 139613"/>
                  <a:gd name="connsiteY23" fmla="*/ 878215 h 1336876"/>
                  <a:gd name="connsiteX24" fmla="*/ 6307 w 139613"/>
                  <a:gd name="connsiteY24" fmla="*/ 850070 h 1336876"/>
                  <a:gd name="connsiteX25" fmla="*/ 6307 w 139613"/>
                  <a:gd name="connsiteY25" fmla="*/ 824969 h 1336876"/>
                  <a:gd name="connsiteX26" fmla="*/ 6251 w 139613"/>
                  <a:gd name="connsiteY26" fmla="*/ 796288 h 1336876"/>
                  <a:gd name="connsiteX27" fmla="*/ 6589 w 139613"/>
                  <a:gd name="connsiteY27" fmla="*/ 768792 h 1336876"/>
                  <a:gd name="connsiteX28" fmla="*/ 4757 w 139613"/>
                  <a:gd name="connsiteY28" fmla="*/ 719940 h 1336876"/>
                  <a:gd name="connsiteX29" fmla="*/ 4391 w 139613"/>
                  <a:gd name="connsiteY29" fmla="*/ 691232 h 1336876"/>
                  <a:gd name="connsiteX30" fmla="*/ 4110 w 139613"/>
                  <a:gd name="connsiteY30" fmla="*/ 679286 h 1336876"/>
                  <a:gd name="connsiteX31" fmla="*/ 3828 w 139613"/>
                  <a:gd name="connsiteY31" fmla="*/ 630406 h 1336876"/>
                  <a:gd name="connsiteX32" fmla="*/ 3912 w 139613"/>
                  <a:gd name="connsiteY32" fmla="*/ 607248 h 1336876"/>
                  <a:gd name="connsiteX33" fmla="*/ 7293 w 139613"/>
                  <a:gd name="connsiteY33" fmla="*/ 596599 h 1336876"/>
                  <a:gd name="connsiteX34" fmla="*/ 6983 w 139613"/>
                  <a:gd name="connsiteY34" fmla="*/ 450663 h 1336876"/>
                  <a:gd name="connsiteX35" fmla="*/ 6645 w 139613"/>
                  <a:gd name="connsiteY35" fmla="*/ 441761 h 1336876"/>
                  <a:gd name="connsiteX36" fmla="*/ 3095 w 139613"/>
                  <a:gd name="connsiteY36" fmla="*/ 335690 h 1336876"/>
                  <a:gd name="connsiteX37" fmla="*/ 475 w 139613"/>
                  <a:gd name="connsiteY37" fmla="*/ 204657 h 1336876"/>
                  <a:gd name="connsiteX38" fmla="*/ 278 w 139613"/>
                  <a:gd name="connsiteY38" fmla="*/ 38409 h 1336876"/>
                  <a:gd name="connsiteX39" fmla="*/ 14336 w 139613"/>
                  <a:gd name="connsiteY39" fmla="*/ 19054 h 1336876"/>
                  <a:gd name="connsiteX40" fmla="*/ 71386 w 139613"/>
                  <a:gd name="connsiteY40" fmla="*/ 1390 h 1336876"/>
                  <a:gd name="connsiteX41" fmla="*/ 85360 w 139613"/>
                  <a:gd name="connsiteY41" fmla="*/ 855 h 1336876"/>
                  <a:gd name="connsiteX42" fmla="*/ 103109 w 139613"/>
                  <a:gd name="connsiteY42" fmla="*/ 2010 h 1336876"/>
                  <a:gd name="connsiteX43" fmla="*/ 114744 w 139613"/>
                  <a:gd name="connsiteY43" fmla="*/ 5503 h 1336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39613" h="1336876">
                    <a:moveTo>
                      <a:pt x="114744" y="5503"/>
                    </a:moveTo>
                    <a:cubicBezTo>
                      <a:pt x="114913" y="14744"/>
                      <a:pt x="114688" y="23985"/>
                      <a:pt x="115336" y="33197"/>
                    </a:cubicBezTo>
                    <a:cubicBezTo>
                      <a:pt x="119816" y="97685"/>
                      <a:pt x="115956" y="162370"/>
                      <a:pt x="119393" y="226773"/>
                    </a:cubicBezTo>
                    <a:cubicBezTo>
                      <a:pt x="123450" y="303206"/>
                      <a:pt x="119055" y="379696"/>
                      <a:pt x="123112" y="455988"/>
                    </a:cubicBezTo>
                    <a:cubicBezTo>
                      <a:pt x="126690" y="522899"/>
                      <a:pt x="122830" y="589894"/>
                      <a:pt x="126464" y="656664"/>
                    </a:cubicBezTo>
                    <a:cubicBezTo>
                      <a:pt x="130634" y="732787"/>
                      <a:pt x="126352" y="808966"/>
                      <a:pt x="130324" y="884977"/>
                    </a:cubicBezTo>
                    <a:cubicBezTo>
                      <a:pt x="133818" y="951916"/>
                      <a:pt x="130042" y="1018911"/>
                      <a:pt x="133733" y="1085709"/>
                    </a:cubicBezTo>
                    <a:cubicBezTo>
                      <a:pt x="137903" y="1161269"/>
                      <a:pt x="135057" y="1236856"/>
                      <a:pt x="136832" y="1312388"/>
                    </a:cubicBezTo>
                    <a:cubicBezTo>
                      <a:pt x="136973" y="1317938"/>
                      <a:pt x="142692" y="1323488"/>
                      <a:pt x="137311" y="1329151"/>
                    </a:cubicBezTo>
                    <a:cubicBezTo>
                      <a:pt x="130859" y="1328559"/>
                      <a:pt x="124802" y="1331574"/>
                      <a:pt x="119646" y="1333856"/>
                    </a:cubicBezTo>
                    <a:cubicBezTo>
                      <a:pt x="104405" y="1340561"/>
                      <a:pt x="90572" y="1334419"/>
                      <a:pt x="76429" y="1331574"/>
                    </a:cubicBezTo>
                    <a:cubicBezTo>
                      <a:pt x="64484" y="1329151"/>
                      <a:pt x="52933" y="1324897"/>
                      <a:pt x="40988" y="1322418"/>
                    </a:cubicBezTo>
                    <a:cubicBezTo>
                      <a:pt x="34452" y="1321065"/>
                      <a:pt x="28535" y="1317713"/>
                      <a:pt x="21408" y="1317910"/>
                    </a:cubicBezTo>
                    <a:cubicBezTo>
                      <a:pt x="17435" y="1318023"/>
                      <a:pt x="14083" y="1314445"/>
                      <a:pt x="14364" y="1309261"/>
                    </a:cubicBezTo>
                    <a:cubicBezTo>
                      <a:pt x="14590" y="1304809"/>
                      <a:pt x="14533" y="1300330"/>
                      <a:pt x="14477" y="1295879"/>
                    </a:cubicBezTo>
                    <a:cubicBezTo>
                      <a:pt x="13885" y="1242012"/>
                      <a:pt x="13266" y="1188174"/>
                      <a:pt x="12618" y="1134307"/>
                    </a:cubicBezTo>
                    <a:cubicBezTo>
                      <a:pt x="12589" y="1131377"/>
                      <a:pt x="13209" y="1128306"/>
                      <a:pt x="11406" y="1125630"/>
                    </a:cubicBezTo>
                    <a:cubicBezTo>
                      <a:pt x="11209" y="1108867"/>
                      <a:pt x="10984" y="1092104"/>
                      <a:pt x="10786" y="1075369"/>
                    </a:cubicBezTo>
                    <a:cubicBezTo>
                      <a:pt x="8448" y="1072862"/>
                      <a:pt x="7462" y="1069819"/>
                      <a:pt x="7490" y="1066438"/>
                    </a:cubicBezTo>
                    <a:cubicBezTo>
                      <a:pt x="7659" y="1047506"/>
                      <a:pt x="6730" y="1028546"/>
                      <a:pt x="8025" y="1009614"/>
                    </a:cubicBezTo>
                    <a:cubicBezTo>
                      <a:pt x="8025" y="981666"/>
                      <a:pt x="8702" y="953690"/>
                      <a:pt x="8392" y="925743"/>
                    </a:cubicBezTo>
                    <a:cubicBezTo>
                      <a:pt x="8307" y="918615"/>
                      <a:pt x="8871" y="911431"/>
                      <a:pt x="7490" y="904360"/>
                    </a:cubicBezTo>
                    <a:cubicBezTo>
                      <a:pt x="7124" y="903317"/>
                      <a:pt x="6814" y="902247"/>
                      <a:pt x="6504" y="901176"/>
                    </a:cubicBezTo>
                    <a:cubicBezTo>
                      <a:pt x="5152" y="893541"/>
                      <a:pt x="5687" y="885878"/>
                      <a:pt x="6307" y="878215"/>
                    </a:cubicBezTo>
                    <a:cubicBezTo>
                      <a:pt x="5236" y="868834"/>
                      <a:pt x="5434" y="859452"/>
                      <a:pt x="6307" y="850070"/>
                    </a:cubicBezTo>
                    <a:cubicBezTo>
                      <a:pt x="5293" y="841703"/>
                      <a:pt x="5462" y="833336"/>
                      <a:pt x="6307" y="824969"/>
                    </a:cubicBezTo>
                    <a:cubicBezTo>
                      <a:pt x="5124" y="815418"/>
                      <a:pt x="5715" y="805839"/>
                      <a:pt x="6251" y="796288"/>
                    </a:cubicBezTo>
                    <a:cubicBezTo>
                      <a:pt x="4870" y="787104"/>
                      <a:pt x="6222" y="777976"/>
                      <a:pt x="6589" y="768792"/>
                    </a:cubicBezTo>
                    <a:cubicBezTo>
                      <a:pt x="7237" y="752480"/>
                      <a:pt x="5969" y="736196"/>
                      <a:pt x="4757" y="719940"/>
                    </a:cubicBezTo>
                    <a:cubicBezTo>
                      <a:pt x="3123" y="710389"/>
                      <a:pt x="3997" y="700810"/>
                      <a:pt x="4391" y="691232"/>
                    </a:cubicBezTo>
                    <a:cubicBezTo>
                      <a:pt x="3659" y="687259"/>
                      <a:pt x="3828" y="683287"/>
                      <a:pt x="4110" y="679286"/>
                    </a:cubicBezTo>
                    <a:cubicBezTo>
                      <a:pt x="4391" y="662974"/>
                      <a:pt x="3546" y="646690"/>
                      <a:pt x="3828" y="630406"/>
                    </a:cubicBezTo>
                    <a:cubicBezTo>
                      <a:pt x="3969" y="622687"/>
                      <a:pt x="3799" y="614968"/>
                      <a:pt x="3912" y="607248"/>
                    </a:cubicBezTo>
                    <a:cubicBezTo>
                      <a:pt x="3969" y="603360"/>
                      <a:pt x="3969" y="599444"/>
                      <a:pt x="7293" y="596599"/>
                    </a:cubicBezTo>
                    <a:cubicBezTo>
                      <a:pt x="7180" y="547944"/>
                      <a:pt x="7096" y="499290"/>
                      <a:pt x="6983" y="450663"/>
                    </a:cubicBezTo>
                    <a:cubicBezTo>
                      <a:pt x="6335" y="447705"/>
                      <a:pt x="6532" y="444719"/>
                      <a:pt x="6645" y="441761"/>
                    </a:cubicBezTo>
                    <a:cubicBezTo>
                      <a:pt x="8307" y="406319"/>
                      <a:pt x="6786" y="370737"/>
                      <a:pt x="3095" y="335690"/>
                    </a:cubicBezTo>
                    <a:cubicBezTo>
                      <a:pt x="-1497" y="291909"/>
                      <a:pt x="1179" y="248325"/>
                      <a:pt x="475" y="204657"/>
                    </a:cubicBezTo>
                    <a:cubicBezTo>
                      <a:pt x="-426" y="149269"/>
                      <a:pt x="222" y="93825"/>
                      <a:pt x="278" y="38409"/>
                    </a:cubicBezTo>
                    <a:cubicBezTo>
                      <a:pt x="278" y="23844"/>
                      <a:pt x="757" y="23646"/>
                      <a:pt x="14336" y="19054"/>
                    </a:cubicBezTo>
                    <a:cubicBezTo>
                      <a:pt x="33212" y="12687"/>
                      <a:pt x="52173" y="6658"/>
                      <a:pt x="71386" y="1390"/>
                    </a:cubicBezTo>
                    <a:cubicBezTo>
                      <a:pt x="76148" y="94"/>
                      <a:pt x="80599" y="-695"/>
                      <a:pt x="85360" y="855"/>
                    </a:cubicBezTo>
                    <a:cubicBezTo>
                      <a:pt x="91164" y="2770"/>
                      <a:pt x="97193" y="1784"/>
                      <a:pt x="103109" y="2010"/>
                    </a:cubicBezTo>
                    <a:cubicBezTo>
                      <a:pt x="107391" y="2094"/>
                      <a:pt x="111561" y="2094"/>
                      <a:pt x="114744" y="5503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10498641" y="255332"/>
                <a:ext cx="363177" cy="2141674"/>
              </a:xfrm>
              <a:prstGeom prst="rect">
                <a:avLst/>
              </a:prstGeom>
              <a:solidFill>
                <a:srgbClr val="5A4958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9083213" y="3377138"/>
              <a:ext cx="1514606" cy="2377731"/>
              <a:chOff x="9083213" y="3377138"/>
              <a:chExt cx="1514606" cy="2377731"/>
            </a:xfrm>
          </p:grpSpPr>
          <p:sp>
            <p:nvSpPr>
              <p:cNvPr id="10" name="Freeform: Shape 9"/>
              <p:cNvSpPr/>
              <p:nvPr/>
            </p:nvSpPr>
            <p:spPr>
              <a:xfrm>
                <a:off x="9083213" y="3377138"/>
                <a:ext cx="1514606" cy="2377731"/>
              </a:xfrm>
              <a:custGeom>
                <a:avLst/>
                <a:gdLst>
                  <a:gd name="connsiteX0" fmla="*/ 331886 w 804534"/>
                  <a:gd name="connsiteY0" fmla="*/ 1191083 h 1263012"/>
                  <a:gd name="connsiteX1" fmla="*/ 288697 w 804534"/>
                  <a:gd name="connsiteY1" fmla="*/ 1069433 h 1263012"/>
                  <a:gd name="connsiteX2" fmla="*/ 280753 w 804534"/>
                  <a:gd name="connsiteY2" fmla="*/ 1054726 h 1263012"/>
                  <a:gd name="connsiteX3" fmla="*/ 227816 w 804534"/>
                  <a:gd name="connsiteY3" fmla="*/ 903973 h 1263012"/>
                  <a:gd name="connsiteX4" fmla="*/ 222660 w 804534"/>
                  <a:gd name="connsiteY4" fmla="*/ 881547 h 1263012"/>
                  <a:gd name="connsiteX5" fmla="*/ 179753 w 804534"/>
                  <a:gd name="connsiteY5" fmla="*/ 757925 h 1263012"/>
                  <a:gd name="connsiteX6" fmla="*/ 157665 w 804534"/>
                  <a:gd name="connsiteY6" fmla="*/ 695888 h 1263012"/>
                  <a:gd name="connsiteX7" fmla="*/ 151185 w 804534"/>
                  <a:gd name="connsiteY7" fmla="*/ 686647 h 1263012"/>
                  <a:gd name="connsiteX8" fmla="*/ 84331 w 804534"/>
                  <a:gd name="connsiteY8" fmla="*/ 496424 h 1263012"/>
                  <a:gd name="connsiteX9" fmla="*/ 82641 w 804534"/>
                  <a:gd name="connsiteY9" fmla="*/ 490423 h 1263012"/>
                  <a:gd name="connsiteX10" fmla="*/ 84979 w 804534"/>
                  <a:gd name="connsiteY10" fmla="*/ 479210 h 1263012"/>
                  <a:gd name="connsiteX11" fmla="*/ 78837 w 804534"/>
                  <a:gd name="connsiteY11" fmla="*/ 441064 h 1263012"/>
                  <a:gd name="connsiteX12" fmla="*/ 56102 w 804534"/>
                  <a:gd name="connsiteY12" fmla="*/ 415061 h 1263012"/>
                  <a:gd name="connsiteX13" fmla="*/ 2122 w 804534"/>
                  <a:gd name="connsiteY13" fmla="*/ 262504 h 1263012"/>
                  <a:gd name="connsiteX14" fmla="*/ 10236 w 804534"/>
                  <a:gd name="connsiteY14" fmla="*/ 243065 h 1263012"/>
                  <a:gd name="connsiteX15" fmla="*/ 151974 w 804534"/>
                  <a:gd name="connsiteY15" fmla="*/ 193114 h 1263012"/>
                  <a:gd name="connsiteX16" fmla="*/ 155439 w 804534"/>
                  <a:gd name="connsiteY16" fmla="*/ 192241 h 1263012"/>
                  <a:gd name="connsiteX17" fmla="*/ 206348 w 804534"/>
                  <a:gd name="connsiteY17" fmla="*/ 174830 h 1263012"/>
                  <a:gd name="connsiteX18" fmla="*/ 214180 w 804534"/>
                  <a:gd name="connsiteY18" fmla="*/ 170886 h 1263012"/>
                  <a:gd name="connsiteX19" fmla="*/ 254552 w 804534"/>
                  <a:gd name="connsiteY19" fmla="*/ 156433 h 1263012"/>
                  <a:gd name="connsiteX20" fmla="*/ 303432 w 804534"/>
                  <a:gd name="connsiteY20" fmla="*/ 139868 h 1263012"/>
                  <a:gd name="connsiteX21" fmla="*/ 520786 w 804534"/>
                  <a:gd name="connsiteY21" fmla="*/ 63688 h 1263012"/>
                  <a:gd name="connsiteX22" fmla="*/ 557326 w 804534"/>
                  <a:gd name="connsiteY22" fmla="*/ 50954 h 1263012"/>
                  <a:gd name="connsiteX23" fmla="*/ 676948 w 804534"/>
                  <a:gd name="connsiteY23" fmla="*/ 8610 h 1263012"/>
                  <a:gd name="connsiteX24" fmla="*/ 695430 w 804534"/>
                  <a:gd name="connsiteY24" fmla="*/ 1933 h 1263012"/>
                  <a:gd name="connsiteX25" fmla="*/ 713629 w 804534"/>
                  <a:gd name="connsiteY25" fmla="*/ 10498 h 1263012"/>
                  <a:gd name="connsiteX26" fmla="*/ 745183 w 804534"/>
                  <a:gd name="connsiteY26" fmla="*/ 99806 h 1263012"/>
                  <a:gd name="connsiteX27" fmla="*/ 789443 w 804534"/>
                  <a:gd name="connsiteY27" fmla="*/ 225372 h 1263012"/>
                  <a:gd name="connsiteX28" fmla="*/ 798176 w 804534"/>
                  <a:gd name="connsiteY28" fmla="*/ 273238 h 1263012"/>
                  <a:gd name="connsiteX29" fmla="*/ 800148 w 804534"/>
                  <a:gd name="connsiteY29" fmla="*/ 323921 h 1263012"/>
                  <a:gd name="connsiteX30" fmla="*/ 800543 w 804534"/>
                  <a:gd name="connsiteY30" fmla="*/ 458954 h 1263012"/>
                  <a:gd name="connsiteX31" fmla="*/ 799416 w 804534"/>
                  <a:gd name="connsiteY31" fmla="*/ 464138 h 1263012"/>
                  <a:gd name="connsiteX32" fmla="*/ 792682 w 804534"/>
                  <a:gd name="connsiteY32" fmla="*/ 464588 h 1263012"/>
                  <a:gd name="connsiteX33" fmla="*/ 788203 w 804534"/>
                  <a:gd name="connsiteY33" fmla="*/ 454897 h 1263012"/>
                  <a:gd name="connsiteX34" fmla="*/ 675906 w 804534"/>
                  <a:gd name="connsiteY34" fmla="*/ 155053 h 1263012"/>
                  <a:gd name="connsiteX35" fmla="*/ 659199 w 804534"/>
                  <a:gd name="connsiteY35" fmla="*/ 147390 h 1263012"/>
                  <a:gd name="connsiteX36" fmla="*/ 148058 w 804534"/>
                  <a:gd name="connsiteY36" fmla="*/ 338712 h 1263012"/>
                  <a:gd name="connsiteX37" fmla="*/ 125379 w 804534"/>
                  <a:gd name="connsiteY37" fmla="*/ 347023 h 1263012"/>
                  <a:gd name="connsiteX38" fmla="*/ 118674 w 804534"/>
                  <a:gd name="connsiteY38" fmla="*/ 361335 h 1263012"/>
                  <a:gd name="connsiteX39" fmla="*/ 156848 w 804534"/>
                  <a:gd name="connsiteY39" fmla="*/ 463574 h 1263012"/>
                  <a:gd name="connsiteX40" fmla="*/ 284866 w 804534"/>
                  <a:gd name="connsiteY40" fmla="*/ 805312 h 1263012"/>
                  <a:gd name="connsiteX41" fmla="*/ 388345 w 804534"/>
                  <a:gd name="connsiteY41" fmla="*/ 1081716 h 1263012"/>
                  <a:gd name="connsiteX42" fmla="*/ 406206 w 804534"/>
                  <a:gd name="connsiteY42" fmla="*/ 1089886 h 1263012"/>
                  <a:gd name="connsiteX43" fmla="*/ 669257 w 804534"/>
                  <a:gd name="connsiteY43" fmla="*/ 991225 h 1263012"/>
                  <a:gd name="connsiteX44" fmla="*/ 788344 w 804534"/>
                  <a:gd name="connsiteY44" fmla="*/ 946937 h 1263012"/>
                  <a:gd name="connsiteX45" fmla="*/ 802796 w 804534"/>
                  <a:gd name="connsiteY45" fmla="*/ 947867 h 1263012"/>
                  <a:gd name="connsiteX46" fmla="*/ 803839 w 804534"/>
                  <a:gd name="connsiteY46" fmla="*/ 990971 h 1263012"/>
                  <a:gd name="connsiteX47" fmla="*/ 801022 w 804534"/>
                  <a:gd name="connsiteY47" fmla="*/ 996296 h 1263012"/>
                  <a:gd name="connsiteX48" fmla="*/ 801529 w 804534"/>
                  <a:gd name="connsiteY48" fmla="*/ 1099493 h 1263012"/>
                  <a:gd name="connsiteX49" fmla="*/ 800655 w 804534"/>
                  <a:gd name="connsiteY49" fmla="*/ 1108987 h 1263012"/>
                  <a:gd name="connsiteX50" fmla="*/ 792344 w 804534"/>
                  <a:gd name="connsiteY50" fmla="*/ 1115326 h 1263012"/>
                  <a:gd name="connsiteX51" fmla="*/ 684386 w 804534"/>
                  <a:gd name="connsiteY51" fmla="*/ 1153501 h 1263012"/>
                  <a:gd name="connsiteX52" fmla="*/ 666834 w 804534"/>
                  <a:gd name="connsiteY52" fmla="*/ 1156628 h 1263012"/>
                  <a:gd name="connsiteX53" fmla="*/ 601952 w 804534"/>
                  <a:gd name="connsiteY53" fmla="*/ 1178912 h 1263012"/>
                  <a:gd name="connsiteX54" fmla="*/ 469962 w 804534"/>
                  <a:gd name="connsiteY54" fmla="*/ 1225370 h 1263012"/>
                  <a:gd name="connsiteX55" fmla="*/ 466046 w 804534"/>
                  <a:gd name="connsiteY55" fmla="*/ 1227455 h 1263012"/>
                  <a:gd name="connsiteX56" fmla="*/ 375273 w 804534"/>
                  <a:gd name="connsiteY56" fmla="*/ 1259064 h 1263012"/>
                  <a:gd name="connsiteX57" fmla="*/ 352960 w 804534"/>
                  <a:gd name="connsiteY57" fmla="*/ 1248725 h 1263012"/>
                  <a:gd name="connsiteX58" fmla="*/ 331886 w 804534"/>
                  <a:gd name="connsiteY58" fmla="*/ 1191083 h 1263012"/>
                  <a:gd name="connsiteX0-1" fmla="*/ 331886 w 804534"/>
                  <a:gd name="connsiteY0-2" fmla="*/ 1191083 h 1263012"/>
                  <a:gd name="connsiteX1-3" fmla="*/ 288697 w 804534"/>
                  <a:gd name="connsiteY1-4" fmla="*/ 1069433 h 1263012"/>
                  <a:gd name="connsiteX2-5" fmla="*/ 280753 w 804534"/>
                  <a:gd name="connsiteY2-6" fmla="*/ 1054726 h 1263012"/>
                  <a:gd name="connsiteX3-7" fmla="*/ 227816 w 804534"/>
                  <a:gd name="connsiteY3-8" fmla="*/ 903973 h 1263012"/>
                  <a:gd name="connsiteX4-9" fmla="*/ 222660 w 804534"/>
                  <a:gd name="connsiteY4-10" fmla="*/ 881547 h 1263012"/>
                  <a:gd name="connsiteX5-11" fmla="*/ 179753 w 804534"/>
                  <a:gd name="connsiteY5-12" fmla="*/ 757925 h 1263012"/>
                  <a:gd name="connsiteX6-13" fmla="*/ 157665 w 804534"/>
                  <a:gd name="connsiteY6-14" fmla="*/ 695888 h 1263012"/>
                  <a:gd name="connsiteX7-15" fmla="*/ 151185 w 804534"/>
                  <a:gd name="connsiteY7-16" fmla="*/ 686647 h 1263012"/>
                  <a:gd name="connsiteX8-17" fmla="*/ 84331 w 804534"/>
                  <a:gd name="connsiteY8-18" fmla="*/ 496424 h 1263012"/>
                  <a:gd name="connsiteX9-19" fmla="*/ 82641 w 804534"/>
                  <a:gd name="connsiteY9-20" fmla="*/ 490423 h 1263012"/>
                  <a:gd name="connsiteX10-21" fmla="*/ 84979 w 804534"/>
                  <a:gd name="connsiteY10-22" fmla="*/ 479210 h 1263012"/>
                  <a:gd name="connsiteX11-23" fmla="*/ 78837 w 804534"/>
                  <a:gd name="connsiteY11-24" fmla="*/ 441064 h 1263012"/>
                  <a:gd name="connsiteX12-25" fmla="*/ 56102 w 804534"/>
                  <a:gd name="connsiteY12-26" fmla="*/ 415061 h 1263012"/>
                  <a:gd name="connsiteX13-27" fmla="*/ 2122 w 804534"/>
                  <a:gd name="connsiteY13-28" fmla="*/ 262504 h 1263012"/>
                  <a:gd name="connsiteX14-29" fmla="*/ 10236 w 804534"/>
                  <a:gd name="connsiteY14-30" fmla="*/ 243065 h 1263012"/>
                  <a:gd name="connsiteX15-31" fmla="*/ 151974 w 804534"/>
                  <a:gd name="connsiteY15-32" fmla="*/ 193114 h 1263012"/>
                  <a:gd name="connsiteX16-33" fmla="*/ 155439 w 804534"/>
                  <a:gd name="connsiteY16-34" fmla="*/ 192241 h 1263012"/>
                  <a:gd name="connsiteX17-35" fmla="*/ 206348 w 804534"/>
                  <a:gd name="connsiteY17-36" fmla="*/ 174830 h 1263012"/>
                  <a:gd name="connsiteX18-37" fmla="*/ 254552 w 804534"/>
                  <a:gd name="connsiteY18-38" fmla="*/ 156433 h 1263012"/>
                  <a:gd name="connsiteX19-39" fmla="*/ 303432 w 804534"/>
                  <a:gd name="connsiteY19-40" fmla="*/ 139868 h 1263012"/>
                  <a:gd name="connsiteX20-41" fmla="*/ 520786 w 804534"/>
                  <a:gd name="connsiteY20-42" fmla="*/ 63688 h 1263012"/>
                  <a:gd name="connsiteX21-43" fmla="*/ 557326 w 804534"/>
                  <a:gd name="connsiteY21-44" fmla="*/ 50954 h 1263012"/>
                  <a:gd name="connsiteX22-45" fmla="*/ 676948 w 804534"/>
                  <a:gd name="connsiteY22-46" fmla="*/ 8610 h 1263012"/>
                  <a:gd name="connsiteX23-47" fmla="*/ 695430 w 804534"/>
                  <a:gd name="connsiteY23-48" fmla="*/ 1933 h 1263012"/>
                  <a:gd name="connsiteX24-49" fmla="*/ 713629 w 804534"/>
                  <a:gd name="connsiteY24-50" fmla="*/ 10498 h 1263012"/>
                  <a:gd name="connsiteX25-51" fmla="*/ 745183 w 804534"/>
                  <a:gd name="connsiteY25-52" fmla="*/ 99806 h 1263012"/>
                  <a:gd name="connsiteX26-53" fmla="*/ 789443 w 804534"/>
                  <a:gd name="connsiteY26-54" fmla="*/ 225372 h 1263012"/>
                  <a:gd name="connsiteX27-55" fmla="*/ 798176 w 804534"/>
                  <a:gd name="connsiteY27-56" fmla="*/ 273238 h 1263012"/>
                  <a:gd name="connsiteX28-57" fmla="*/ 800148 w 804534"/>
                  <a:gd name="connsiteY28-58" fmla="*/ 323921 h 1263012"/>
                  <a:gd name="connsiteX29-59" fmla="*/ 800543 w 804534"/>
                  <a:gd name="connsiteY29-60" fmla="*/ 458954 h 1263012"/>
                  <a:gd name="connsiteX30-61" fmla="*/ 799416 w 804534"/>
                  <a:gd name="connsiteY30-62" fmla="*/ 464138 h 1263012"/>
                  <a:gd name="connsiteX31-63" fmla="*/ 792682 w 804534"/>
                  <a:gd name="connsiteY31-64" fmla="*/ 464588 h 1263012"/>
                  <a:gd name="connsiteX32-65" fmla="*/ 788203 w 804534"/>
                  <a:gd name="connsiteY32-66" fmla="*/ 454897 h 1263012"/>
                  <a:gd name="connsiteX33-67" fmla="*/ 675906 w 804534"/>
                  <a:gd name="connsiteY33-68" fmla="*/ 155053 h 1263012"/>
                  <a:gd name="connsiteX34-69" fmla="*/ 659199 w 804534"/>
                  <a:gd name="connsiteY34-70" fmla="*/ 147390 h 1263012"/>
                  <a:gd name="connsiteX35-71" fmla="*/ 148058 w 804534"/>
                  <a:gd name="connsiteY35-72" fmla="*/ 338712 h 1263012"/>
                  <a:gd name="connsiteX36-73" fmla="*/ 125379 w 804534"/>
                  <a:gd name="connsiteY36-74" fmla="*/ 347023 h 1263012"/>
                  <a:gd name="connsiteX37-75" fmla="*/ 118674 w 804534"/>
                  <a:gd name="connsiteY37-76" fmla="*/ 361335 h 1263012"/>
                  <a:gd name="connsiteX38-77" fmla="*/ 156848 w 804534"/>
                  <a:gd name="connsiteY38-78" fmla="*/ 463574 h 1263012"/>
                  <a:gd name="connsiteX39-79" fmla="*/ 284866 w 804534"/>
                  <a:gd name="connsiteY39-80" fmla="*/ 805312 h 1263012"/>
                  <a:gd name="connsiteX40-81" fmla="*/ 388345 w 804534"/>
                  <a:gd name="connsiteY40-82" fmla="*/ 1081716 h 1263012"/>
                  <a:gd name="connsiteX41-83" fmla="*/ 406206 w 804534"/>
                  <a:gd name="connsiteY41-84" fmla="*/ 1089886 h 1263012"/>
                  <a:gd name="connsiteX42-85" fmla="*/ 669257 w 804534"/>
                  <a:gd name="connsiteY42-86" fmla="*/ 991225 h 1263012"/>
                  <a:gd name="connsiteX43-87" fmla="*/ 788344 w 804534"/>
                  <a:gd name="connsiteY43-88" fmla="*/ 946937 h 1263012"/>
                  <a:gd name="connsiteX44-89" fmla="*/ 802796 w 804534"/>
                  <a:gd name="connsiteY44-90" fmla="*/ 947867 h 1263012"/>
                  <a:gd name="connsiteX45-91" fmla="*/ 803839 w 804534"/>
                  <a:gd name="connsiteY45-92" fmla="*/ 990971 h 1263012"/>
                  <a:gd name="connsiteX46-93" fmla="*/ 801022 w 804534"/>
                  <a:gd name="connsiteY46-94" fmla="*/ 996296 h 1263012"/>
                  <a:gd name="connsiteX47-95" fmla="*/ 801529 w 804534"/>
                  <a:gd name="connsiteY47-96" fmla="*/ 1099493 h 1263012"/>
                  <a:gd name="connsiteX48-97" fmla="*/ 800655 w 804534"/>
                  <a:gd name="connsiteY48-98" fmla="*/ 1108987 h 1263012"/>
                  <a:gd name="connsiteX49-99" fmla="*/ 792344 w 804534"/>
                  <a:gd name="connsiteY49-100" fmla="*/ 1115326 h 1263012"/>
                  <a:gd name="connsiteX50-101" fmla="*/ 684386 w 804534"/>
                  <a:gd name="connsiteY50-102" fmla="*/ 1153501 h 1263012"/>
                  <a:gd name="connsiteX51-103" fmla="*/ 666834 w 804534"/>
                  <a:gd name="connsiteY51-104" fmla="*/ 1156628 h 1263012"/>
                  <a:gd name="connsiteX52-105" fmla="*/ 601952 w 804534"/>
                  <a:gd name="connsiteY52-106" fmla="*/ 1178912 h 1263012"/>
                  <a:gd name="connsiteX53-107" fmla="*/ 469962 w 804534"/>
                  <a:gd name="connsiteY53-108" fmla="*/ 1225370 h 1263012"/>
                  <a:gd name="connsiteX54-109" fmla="*/ 466046 w 804534"/>
                  <a:gd name="connsiteY54-110" fmla="*/ 1227455 h 1263012"/>
                  <a:gd name="connsiteX55-111" fmla="*/ 375273 w 804534"/>
                  <a:gd name="connsiteY55-112" fmla="*/ 1259064 h 1263012"/>
                  <a:gd name="connsiteX56-113" fmla="*/ 352960 w 804534"/>
                  <a:gd name="connsiteY56-114" fmla="*/ 1248725 h 1263012"/>
                  <a:gd name="connsiteX57-115" fmla="*/ 331886 w 804534"/>
                  <a:gd name="connsiteY57-116" fmla="*/ 1191083 h 1263012"/>
                  <a:gd name="connsiteX0-117" fmla="*/ 331886 w 804534"/>
                  <a:gd name="connsiteY0-118" fmla="*/ 1191083 h 1263012"/>
                  <a:gd name="connsiteX1-119" fmla="*/ 288697 w 804534"/>
                  <a:gd name="connsiteY1-120" fmla="*/ 1069433 h 1263012"/>
                  <a:gd name="connsiteX2-121" fmla="*/ 280753 w 804534"/>
                  <a:gd name="connsiteY2-122" fmla="*/ 1054726 h 1263012"/>
                  <a:gd name="connsiteX3-123" fmla="*/ 227816 w 804534"/>
                  <a:gd name="connsiteY3-124" fmla="*/ 903973 h 1263012"/>
                  <a:gd name="connsiteX4-125" fmla="*/ 222660 w 804534"/>
                  <a:gd name="connsiteY4-126" fmla="*/ 881547 h 1263012"/>
                  <a:gd name="connsiteX5-127" fmla="*/ 179753 w 804534"/>
                  <a:gd name="connsiteY5-128" fmla="*/ 757925 h 1263012"/>
                  <a:gd name="connsiteX6-129" fmla="*/ 157665 w 804534"/>
                  <a:gd name="connsiteY6-130" fmla="*/ 695888 h 1263012"/>
                  <a:gd name="connsiteX7-131" fmla="*/ 151185 w 804534"/>
                  <a:gd name="connsiteY7-132" fmla="*/ 686647 h 1263012"/>
                  <a:gd name="connsiteX8-133" fmla="*/ 84331 w 804534"/>
                  <a:gd name="connsiteY8-134" fmla="*/ 496424 h 1263012"/>
                  <a:gd name="connsiteX9-135" fmla="*/ 82641 w 804534"/>
                  <a:gd name="connsiteY9-136" fmla="*/ 490423 h 1263012"/>
                  <a:gd name="connsiteX10-137" fmla="*/ 84979 w 804534"/>
                  <a:gd name="connsiteY10-138" fmla="*/ 479210 h 1263012"/>
                  <a:gd name="connsiteX11-139" fmla="*/ 78837 w 804534"/>
                  <a:gd name="connsiteY11-140" fmla="*/ 441064 h 1263012"/>
                  <a:gd name="connsiteX12-141" fmla="*/ 56102 w 804534"/>
                  <a:gd name="connsiteY12-142" fmla="*/ 415061 h 1263012"/>
                  <a:gd name="connsiteX13-143" fmla="*/ 2122 w 804534"/>
                  <a:gd name="connsiteY13-144" fmla="*/ 262504 h 1263012"/>
                  <a:gd name="connsiteX14-145" fmla="*/ 10236 w 804534"/>
                  <a:gd name="connsiteY14-146" fmla="*/ 243065 h 1263012"/>
                  <a:gd name="connsiteX15-147" fmla="*/ 151974 w 804534"/>
                  <a:gd name="connsiteY15-148" fmla="*/ 193114 h 1263012"/>
                  <a:gd name="connsiteX16-149" fmla="*/ 155439 w 804534"/>
                  <a:gd name="connsiteY16-150" fmla="*/ 192241 h 1263012"/>
                  <a:gd name="connsiteX17-151" fmla="*/ 254552 w 804534"/>
                  <a:gd name="connsiteY17-152" fmla="*/ 156433 h 1263012"/>
                  <a:gd name="connsiteX18-153" fmla="*/ 303432 w 804534"/>
                  <a:gd name="connsiteY18-154" fmla="*/ 139868 h 1263012"/>
                  <a:gd name="connsiteX19-155" fmla="*/ 520786 w 804534"/>
                  <a:gd name="connsiteY19-156" fmla="*/ 63688 h 1263012"/>
                  <a:gd name="connsiteX20-157" fmla="*/ 557326 w 804534"/>
                  <a:gd name="connsiteY20-158" fmla="*/ 50954 h 1263012"/>
                  <a:gd name="connsiteX21-159" fmla="*/ 676948 w 804534"/>
                  <a:gd name="connsiteY21-160" fmla="*/ 8610 h 1263012"/>
                  <a:gd name="connsiteX22-161" fmla="*/ 695430 w 804534"/>
                  <a:gd name="connsiteY22-162" fmla="*/ 1933 h 1263012"/>
                  <a:gd name="connsiteX23-163" fmla="*/ 713629 w 804534"/>
                  <a:gd name="connsiteY23-164" fmla="*/ 10498 h 1263012"/>
                  <a:gd name="connsiteX24-165" fmla="*/ 745183 w 804534"/>
                  <a:gd name="connsiteY24-166" fmla="*/ 99806 h 1263012"/>
                  <a:gd name="connsiteX25-167" fmla="*/ 789443 w 804534"/>
                  <a:gd name="connsiteY25-168" fmla="*/ 225372 h 1263012"/>
                  <a:gd name="connsiteX26-169" fmla="*/ 798176 w 804534"/>
                  <a:gd name="connsiteY26-170" fmla="*/ 273238 h 1263012"/>
                  <a:gd name="connsiteX27-171" fmla="*/ 800148 w 804534"/>
                  <a:gd name="connsiteY27-172" fmla="*/ 323921 h 1263012"/>
                  <a:gd name="connsiteX28-173" fmla="*/ 800543 w 804534"/>
                  <a:gd name="connsiteY28-174" fmla="*/ 458954 h 1263012"/>
                  <a:gd name="connsiteX29-175" fmla="*/ 799416 w 804534"/>
                  <a:gd name="connsiteY29-176" fmla="*/ 464138 h 1263012"/>
                  <a:gd name="connsiteX30-177" fmla="*/ 792682 w 804534"/>
                  <a:gd name="connsiteY30-178" fmla="*/ 464588 h 1263012"/>
                  <a:gd name="connsiteX31-179" fmla="*/ 788203 w 804534"/>
                  <a:gd name="connsiteY31-180" fmla="*/ 454897 h 1263012"/>
                  <a:gd name="connsiteX32-181" fmla="*/ 675906 w 804534"/>
                  <a:gd name="connsiteY32-182" fmla="*/ 155053 h 1263012"/>
                  <a:gd name="connsiteX33-183" fmla="*/ 659199 w 804534"/>
                  <a:gd name="connsiteY33-184" fmla="*/ 147390 h 1263012"/>
                  <a:gd name="connsiteX34-185" fmla="*/ 148058 w 804534"/>
                  <a:gd name="connsiteY34-186" fmla="*/ 338712 h 1263012"/>
                  <a:gd name="connsiteX35-187" fmla="*/ 125379 w 804534"/>
                  <a:gd name="connsiteY35-188" fmla="*/ 347023 h 1263012"/>
                  <a:gd name="connsiteX36-189" fmla="*/ 118674 w 804534"/>
                  <a:gd name="connsiteY36-190" fmla="*/ 361335 h 1263012"/>
                  <a:gd name="connsiteX37-191" fmla="*/ 156848 w 804534"/>
                  <a:gd name="connsiteY37-192" fmla="*/ 463574 h 1263012"/>
                  <a:gd name="connsiteX38-193" fmla="*/ 284866 w 804534"/>
                  <a:gd name="connsiteY38-194" fmla="*/ 805312 h 1263012"/>
                  <a:gd name="connsiteX39-195" fmla="*/ 388345 w 804534"/>
                  <a:gd name="connsiteY39-196" fmla="*/ 1081716 h 1263012"/>
                  <a:gd name="connsiteX40-197" fmla="*/ 406206 w 804534"/>
                  <a:gd name="connsiteY40-198" fmla="*/ 1089886 h 1263012"/>
                  <a:gd name="connsiteX41-199" fmla="*/ 669257 w 804534"/>
                  <a:gd name="connsiteY41-200" fmla="*/ 991225 h 1263012"/>
                  <a:gd name="connsiteX42-201" fmla="*/ 788344 w 804534"/>
                  <a:gd name="connsiteY42-202" fmla="*/ 946937 h 1263012"/>
                  <a:gd name="connsiteX43-203" fmla="*/ 802796 w 804534"/>
                  <a:gd name="connsiteY43-204" fmla="*/ 947867 h 1263012"/>
                  <a:gd name="connsiteX44-205" fmla="*/ 803839 w 804534"/>
                  <a:gd name="connsiteY44-206" fmla="*/ 990971 h 1263012"/>
                  <a:gd name="connsiteX45-207" fmla="*/ 801022 w 804534"/>
                  <a:gd name="connsiteY45-208" fmla="*/ 996296 h 1263012"/>
                  <a:gd name="connsiteX46-209" fmla="*/ 801529 w 804534"/>
                  <a:gd name="connsiteY46-210" fmla="*/ 1099493 h 1263012"/>
                  <a:gd name="connsiteX47-211" fmla="*/ 800655 w 804534"/>
                  <a:gd name="connsiteY47-212" fmla="*/ 1108987 h 1263012"/>
                  <a:gd name="connsiteX48-213" fmla="*/ 792344 w 804534"/>
                  <a:gd name="connsiteY48-214" fmla="*/ 1115326 h 1263012"/>
                  <a:gd name="connsiteX49-215" fmla="*/ 684386 w 804534"/>
                  <a:gd name="connsiteY49-216" fmla="*/ 1153501 h 1263012"/>
                  <a:gd name="connsiteX50-217" fmla="*/ 666834 w 804534"/>
                  <a:gd name="connsiteY50-218" fmla="*/ 1156628 h 1263012"/>
                  <a:gd name="connsiteX51-219" fmla="*/ 601952 w 804534"/>
                  <a:gd name="connsiteY51-220" fmla="*/ 1178912 h 1263012"/>
                  <a:gd name="connsiteX52-221" fmla="*/ 469962 w 804534"/>
                  <a:gd name="connsiteY52-222" fmla="*/ 1225370 h 1263012"/>
                  <a:gd name="connsiteX53-223" fmla="*/ 466046 w 804534"/>
                  <a:gd name="connsiteY53-224" fmla="*/ 1227455 h 1263012"/>
                  <a:gd name="connsiteX54-225" fmla="*/ 375273 w 804534"/>
                  <a:gd name="connsiteY54-226" fmla="*/ 1259064 h 1263012"/>
                  <a:gd name="connsiteX55-227" fmla="*/ 352960 w 804534"/>
                  <a:gd name="connsiteY55-228" fmla="*/ 1248725 h 1263012"/>
                  <a:gd name="connsiteX56-229" fmla="*/ 331886 w 804534"/>
                  <a:gd name="connsiteY56-230" fmla="*/ 1191083 h 1263012"/>
                  <a:gd name="connsiteX0-231" fmla="*/ 331886 w 804534"/>
                  <a:gd name="connsiteY0-232" fmla="*/ 1191083 h 1263012"/>
                  <a:gd name="connsiteX1-233" fmla="*/ 288697 w 804534"/>
                  <a:gd name="connsiteY1-234" fmla="*/ 1069433 h 1263012"/>
                  <a:gd name="connsiteX2-235" fmla="*/ 280753 w 804534"/>
                  <a:gd name="connsiteY2-236" fmla="*/ 1054726 h 1263012"/>
                  <a:gd name="connsiteX3-237" fmla="*/ 227816 w 804534"/>
                  <a:gd name="connsiteY3-238" fmla="*/ 903973 h 1263012"/>
                  <a:gd name="connsiteX4-239" fmla="*/ 222660 w 804534"/>
                  <a:gd name="connsiteY4-240" fmla="*/ 881547 h 1263012"/>
                  <a:gd name="connsiteX5-241" fmla="*/ 179753 w 804534"/>
                  <a:gd name="connsiteY5-242" fmla="*/ 757925 h 1263012"/>
                  <a:gd name="connsiteX6-243" fmla="*/ 157665 w 804534"/>
                  <a:gd name="connsiteY6-244" fmla="*/ 695888 h 1263012"/>
                  <a:gd name="connsiteX7-245" fmla="*/ 151185 w 804534"/>
                  <a:gd name="connsiteY7-246" fmla="*/ 686647 h 1263012"/>
                  <a:gd name="connsiteX8-247" fmla="*/ 84331 w 804534"/>
                  <a:gd name="connsiteY8-248" fmla="*/ 496424 h 1263012"/>
                  <a:gd name="connsiteX9-249" fmla="*/ 82641 w 804534"/>
                  <a:gd name="connsiteY9-250" fmla="*/ 490423 h 1263012"/>
                  <a:gd name="connsiteX10-251" fmla="*/ 84979 w 804534"/>
                  <a:gd name="connsiteY10-252" fmla="*/ 479210 h 1263012"/>
                  <a:gd name="connsiteX11-253" fmla="*/ 78837 w 804534"/>
                  <a:gd name="connsiteY11-254" fmla="*/ 441064 h 1263012"/>
                  <a:gd name="connsiteX12-255" fmla="*/ 56102 w 804534"/>
                  <a:gd name="connsiteY12-256" fmla="*/ 415061 h 1263012"/>
                  <a:gd name="connsiteX13-257" fmla="*/ 2122 w 804534"/>
                  <a:gd name="connsiteY13-258" fmla="*/ 262504 h 1263012"/>
                  <a:gd name="connsiteX14-259" fmla="*/ 10236 w 804534"/>
                  <a:gd name="connsiteY14-260" fmla="*/ 243065 h 1263012"/>
                  <a:gd name="connsiteX15-261" fmla="*/ 151974 w 804534"/>
                  <a:gd name="connsiteY15-262" fmla="*/ 193114 h 1263012"/>
                  <a:gd name="connsiteX16-263" fmla="*/ 254552 w 804534"/>
                  <a:gd name="connsiteY16-264" fmla="*/ 156433 h 1263012"/>
                  <a:gd name="connsiteX17-265" fmla="*/ 303432 w 804534"/>
                  <a:gd name="connsiteY17-266" fmla="*/ 139868 h 1263012"/>
                  <a:gd name="connsiteX18-267" fmla="*/ 520786 w 804534"/>
                  <a:gd name="connsiteY18-268" fmla="*/ 63688 h 1263012"/>
                  <a:gd name="connsiteX19-269" fmla="*/ 557326 w 804534"/>
                  <a:gd name="connsiteY19-270" fmla="*/ 50954 h 1263012"/>
                  <a:gd name="connsiteX20-271" fmla="*/ 676948 w 804534"/>
                  <a:gd name="connsiteY20-272" fmla="*/ 8610 h 1263012"/>
                  <a:gd name="connsiteX21-273" fmla="*/ 695430 w 804534"/>
                  <a:gd name="connsiteY21-274" fmla="*/ 1933 h 1263012"/>
                  <a:gd name="connsiteX22-275" fmla="*/ 713629 w 804534"/>
                  <a:gd name="connsiteY22-276" fmla="*/ 10498 h 1263012"/>
                  <a:gd name="connsiteX23-277" fmla="*/ 745183 w 804534"/>
                  <a:gd name="connsiteY23-278" fmla="*/ 99806 h 1263012"/>
                  <a:gd name="connsiteX24-279" fmla="*/ 789443 w 804534"/>
                  <a:gd name="connsiteY24-280" fmla="*/ 225372 h 1263012"/>
                  <a:gd name="connsiteX25-281" fmla="*/ 798176 w 804534"/>
                  <a:gd name="connsiteY25-282" fmla="*/ 273238 h 1263012"/>
                  <a:gd name="connsiteX26-283" fmla="*/ 800148 w 804534"/>
                  <a:gd name="connsiteY26-284" fmla="*/ 323921 h 1263012"/>
                  <a:gd name="connsiteX27-285" fmla="*/ 800543 w 804534"/>
                  <a:gd name="connsiteY27-286" fmla="*/ 458954 h 1263012"/>
                  <a:gd name="connsiteX28-287" fmla="*/ 799416 w 804534"/>
                  <a:gd name="connsiteY28-288" fmla="*/ 464138 h 1263012"/>
                  <a:gd name="connsiteX29-289" fmla="*/ 792682 w 804534"/>
                  <a:gd name="connsiteY29-290" fmla="*/ 464588 h 1263012"/>
                  <a:gd name="connsiteX30-291" fmla="*/ 788203 w 804534"/>
                  <a:gd name="connsiteY30-292" fmla="*/ 454897 h 1263012"/>
                  <a:gd name="connsiteX31-293" fmla="*/ 675906 w 804534"/>
                  <a:gd name="connsiteY31-294" fmla="*/ 155053 h 1263012"/>
                  <a:gd name="connsiteX32-295" fmla="*/ 659199 w 804534"/>
                  <a:gd name="connsiteY32-296" fmla="*/ 147390 h 1263012"/>
                  <a:gd name="connsiteX33-297" fmla="*/ 148058 w 804534"/>
                  <a:gd name="connsiteY33-298" fmla="*/ 338712 h 1263012"/>
                  <a:gd name="connsiteX34-299" fmla="*/ 125379 w 804534"/>
                  <a:gd name="connsiteY34-300" fmla="*/ 347023 h 1263012"/>
                  <a:gd name="connsiteX35-301" fmla="*/ 118674 w 804534"/>
                  <a:gd name="connsiteY35-302" fmla="*/ 361335 h 1263012"/>
                  <a:gd name="connsiteX36-303" fmla="*/ 156848 w 804534"/>
                  <a:gd name="connsiteY36-304" fmla="*/ 463574 h 1263012"/>
                  <a:gd name="connsiteX37-305" fmla="*/ 284866 w 804534"/>
                  <a:gd name="connsiteY37-306" fmla="*/ 805312 h 1263012"/>
                  <a:gd name="connsiteX38-307" fmla="*/ 388345 w 804534"/>
                  <a:gd name="connsiteY38-308" fmla="*/ 1081716 h 1263012"/>
                  <a:gd name="connsiteX39-309" fmla="*/ 406206 w 804534"/>
                  <a:gd name="connsiteY39-310" fmla="*/ 1089886 h 1263012"/>
                  <a:gd name="connsiteX40-311" fmla="*/ 669257 w 804534"/>
                  <a:gd name="connsiteY40-312" fmla="*/ 991225 h 1263012"/>
                  <a:gd name="connsiteX41-313" fmla="*/ 788344 w 804534"/>
                  <a:gd name="connsiteY41-314" fmla="*/ 946937 h 1263012"/>
                  <a:gd name="connsiteX42-315" fmla="*/ 802796 w 804534"/>
                  <a:gd name="connsiteY42-316" fmla="*/ 947867 h 1263012"/>
                  <a:gd name="connsiteX43-317" fmla="*/ 803839 w 804534"/>
                  <a:gd name="connsiteY43-318" fmla="*/ 990971 h 1263012"/>
                  <a:gd name="connsiteX44-319" fmla="*/ 801022 w 804534"/>
                  <a:gd name="connsiteY44-320" fmla="*/ 996296 h 1263012"/>
                  <a:gd name="connsiteX45-321" fmla="*/ 801529 w 804534"/>
                  <a:gd name="connsiteY45-322" fmla="*/ 1099493 h 1263012"/>
                  <a:gd name="connsiteX46-323" fmla="*/ 800655 w 804534"/>
                  <a:gd name="connsiteY46-324" fmla="*/ 1108987 h 1263012"/>
                  <a:gd name="connsiteX47-325" fmla="*/ 792344 w 804534"/>
                  <a:gd name="connsiteY47-326" fmla="*/ 1115326 h 1263012"/>
                  <a:gd name="connsiteX48-327" fmla="*/ 684386 w 804534"/>
                  <a:gd name="connsiteY48-328" fmla="*/ 1153501 h 1263012"/>
                  <a:gd name="connsiteX49-329" fmla="*/ 666834 w 804534"/>
                  <a:gd name="connsiteY49-330" fmla="*/ 1156628 h 1263012"/>
                  <a:gd name="connsiteX50-331" fmla="*/ 601952 w 804534"/>
                  <a:gd name="connsiteY50-332" fmla="*/ 1178912 h 1263012"/>
                  <a:gd name="connsiteX51-333" fmla="*/ 469962 w 804534"/>
                  <a:gd name="connsiteY51-334" fmla="*/ 1225370 h 1263012"/>
                  <a:gd name="connsiteX52-335" fmla="*/ 466046 w 804534"/>
                  <a:gd name="connsiteY52-336" fmla="*/ 1227455 h 1263012"/>
                  <a:gd name="connsiteX53-337" fmla="*/ 375273 w 804534"/>
                  <a:gd name="connsiteY53-338" fmla="*/ 1259064 h 1263012"/>
                  <a:gd name="connsiteX54-339" fmla="*/ 352960 w 804534"/>
                  <a:gd name="connsiteY54-340" fmla="*/ 1248725 h 1263012"/>
                  <a:gd name="connsiteX55-341" fmla="*/ 331886 w 804534"/>
                  <a:gd name="connsiteY55-342" fmla="*/ 1191083 h 1263012"/>
                  <a:gd name="connsiteX0-343" fmla="*/ 331886 w 804534"/>
                  <a:gd name="connsiteY0-344" fmla="*/ 1191083 h 1263012"/>
                  <a:gd name="connsiteX1-345" fmla="*/ 288697 w 804534"/>
                  <a:gd name="connsiteY1-346" fmla="*/ 1069433 h 1263012"/>
                  <a:gd name="connsiteX2-347" fmla="*/ 280753 w 804534"/>
                  <a:gd name="connsiteY2-348" fmla="*/ 1054726 h 1263012"/>
                  <a:gd name="connsiteX3-349" fmla="*/ 227816 w 804534"/>
                  <a:gd name="connsiteY3-350" fmla="*/ 903973 h 1263012"/>
                  <a:gd name="connsiteX4-351" fmla="*/ 222660 w 804534"/>
                  <a:gd name="connsiteY4-352" fmla="*/ 881547 h 1263012"/>
                  <a:gd name="connsiteX5-353" fmla="*/ 179753 w 804534"/>
                  <a:gd name="connsiteY5-354" fmla="*/ 757925 h 1263012"/>
                  <a:gd name="connsiteX6-355" fmla="*/ 157665 w 804534"/>
                  <a:gd name="connsiteY6-356" fmla="*/ 695888 h 1263012"/>
                  <a:gd name="connsiteX7-357" fmla="*/ 151185 w 804534"/>
                  <a:gd name="connsiteY7-358" fmla="*/ 686647 h 1263012"/>
                  <a:gd name="connsiteX8-359" fmla="*/ 84331 w 804534"/>
                  <a:gd name="connsiteY8-360" fmla="*/ 496424 h 1263012"/>
                  <a:gd name="connsiteX9-361" fmla="*/ 82641 w 804534"/>
                  <a:gd name="connsiteY9-362" fmla="*/ 490423 h 1263012"/>
                  <a:gd name="connsiteX10-363" fmla="*/ 84979 w 804534"/>
                  <a:gd name="connsiteY10-364" fmla="*/ 479210 h 1263012"/>
                  <a:gd name="connsiteX11-365" fmla="*/ 78837 w 804534"/>
                  <a:gd name="connsiteY11-366" fmla="*/ 441064 h 1263012"/>
                  <a:gd name="connsiteX12-367" fmla="*/ 56102 w 804534"/>
                  <a:gd name="connsiteY12-368" fmla="*/ 415061 h 1263012"/>
                  <a:gd name="connsiteX13-369" fmla="*/ 2122 w 804534"/>
                  <a:gd name="connsiteY13-370" fmla="*/ 262504 h 1263012"/>
                  <a:gd name="connsiteX14-371" fmla="*/ 10236 w 804534"/>
                  <a:gd name="connsiteY14-372" fmla="*/ 243065 h 1263012"/>
                  <a:gd name="connsiteX15-373" fmla="*/ 254552 w 804534"/>
                  <a:gd name="connsiteY15-374" fmla="*/ 156433 h 1263012"/>
                  <a:gd name="connsiteX16-375" fmla="*/ 303432 w 804534"/>
                  <a:gd name="connsiteY16-376" fmla="*/ 139868 h 1263012"/>
                  <a:gd name="connsiteX17-377" fmla="*/ 520786 w 804534"/>
                  <a:gd name="connsiteY17-378" fmla="*/ 63688 h 1263012"/>
                  <a:gd name="connsiteX18-379" fmla="*/ 557326 w 804534"/>
                  <a:gd name="connsiteY18-380" fmla="*/ 50954 h 1263012"/>
                  <a:gd name="connsiteX19-381" fmla="*/ 676948 w 804534"/>
                  <a:gd name="connsiteY19-382" fmla="*/ 8610 h 1263012"/>
                  <a:gd name="connsiteX20-383" fmla="*/ 695430 w 804534"/>
                  <a:gd name="connsiteY20-384" fmla="*/ 1933 h 1263012"/>
                  <a:gd name="connsiteX21-385" fmla="*/ 713629 w 804534"/>
                  <a:gd name="connsiteY21-386" fmla="*/ 10498 h 1263012"/>
                  <a:gd name="connsiteX22-387" fmla="*/ 745183 w 804534"/>
                  <a:gd name="connsiteY22-388" fmla="*/ 99806 h 1263012"/>
                  <a:gd name="connsiteX23-389" fmla="*/ 789443 w 804534"/>
                  <a:gd name="connsiteY23-390" fmla="*/ 225372 h 1263012"/>
                  <a:gd name="connsiteX24-391" fmla="*/ 798176 w 804534"/>
                  <a:gd name="connsiteY24-392" fmla="*/ 273238 h 1263012"/>
                  <a:gd name="connsiteX25-393" fmla="*/ 800148 w 804534"/>
                  <a:gd name="connsiteY25-394" fmla="*/ 323921 h 1263012"/>
                  <a:gd name="connsiteX26-395" fmla="*/ 800543 w 804534"/>
                  <a:gd name="connsiteY26-396" fmla="*/ 458954 h 1263012"/>
                  <a:gd name="connsiteX27-397" fmla="*/ 799416 w 804534"/>
                  <a:gd name="connsiteY27-398" fmla="*/ 464138 h 1263012"/>
                  <a:gd name="connsiteX28-399" fmla="*/ 792682 w 804534"/>
                  <a:gd name="connsiteY28-400" fmla="*/ 464588 h 1263012"/>
                  <a:gd name="connsiteX29-401" fmla="*/ 788203 w 804534"/>
                  <a:gd name="connsiteY29-402" fmla="*/ 454897 h 1263012"/>
                  <a:gd name="connsiteX30-403" fmla="*/ 675906 w 804534"/>
                  <a:gd name="connsiteY30-404" fmla="*/ 155053 h 1263012"/>
                  <a:gd name="connsiteX31-405" fmla="*/ 659199 w 804534"/>
                  <a:gd name="connsiteY31-406" fmla="*/ 147390 h 1263012"/>
                  <a:gd name="connsiteX32-407" fmla="*/ 148058 w 804534"/>
                  <a:gd name="connsiteY32-408" fmla="*/ 338712 h 1263012"/>
                  <a:gd name="connsiteX33-409" fmla="*/ 125379 w 804534"/>
                  <a:gd name="connsiteY33-410" fmla="*/ 347023 h 1263012"/>
                  <a:gd name="connsiteX34-411" fmla="*/ 118674 w 804534"/>
                  <a:gd name="connsiteY34-412" fmla="*/ 361335 h 1263012"/>
                  <a:gd name="connsiteX35-413" fmla="*/ 156848 w 804534"/>
                  <a:gd name="connsiteY35-414" fmla="*/ 463574 h 1263012"/>
                  <a:gd name="connsiteX36-415" fmla="*/ 284866 w 804534"/>
                  <a:gd name="connsiteY36-416" fmla="*/ 805312 h 1263012"/>
                  <a:gd name="connsiteX37-417" fmla="*/ 388345 w 804534"/>
                  <a:gd name="connsiteY37-418" fmla="*/ 1081716 h 1263012"/>
                  <a:gd name="connsiteX38-419" fmla="*/ 406206 w 804534"/>
                  <a:gd name="connsiteY38-420" fmla="*/ 1089886 h 1263012"/>
                  <a:gd name="connsiteX39-421" fmla="*/ 669257 w 804534"/>
                  <a:gd name="connsiteY39-422" fmla="*/ 991225 h 1263012"/>
                  <a:gd name="connsiteX40-423" fmla="*/ 788344 w 804534"/>
                  <a:gd name="connsiteY40-424" fmla="*/ 946937 h 1263012"/>
                  <a:gd name="connsiteX41-425" fmla="*/ 802796 w 804534"/>
                  <a:gd name="connsiteY41-426" fmla="*/ 947867 h 1263012"/>
                  <a:gd name="connsiteX42-427" fmla="*/ 803839 w 804534"/>
                  <a:gd name="connsiteY42-428" fmla="*/ 990971 h 1263012"/>
                  <a:gd name="connsiteX43-429" fmla="*/ 801022 w 804534"/>
                  <a:gd name="connsiteY43-430" fmla="*/ 996296 h 1263012"/>
                  <a:gd name="connsiteX44-431" fmla="*/ 801529 w 804534"/>
                  <a:gd name="connsiteY44-432" fmla="*/ 1099493 h 1263012"/>
                  <a:gd name="connsiteX45-433" fmla="*/ 800655 w 804534"/>
                  <a:gd name="connsiteY45-434" fmla="*/ 1108987 h 1263012"/>
                  <a:gd name="connsiteX46-435" fmla="*/ 792344 w 804534"/>
                  <a:gd name="connsiteY46-436" fmla="*/ 1115326 h 1263012"/>
                  <a:gd name="connsiteX47-437" fmla="*/ 684386 w 804534"/>
                  <a:gd name="connsiteY47-438" fmla="*/ 1153501 h 1263012"/>
                  <a:gd name="connsiteX48-439" fmla="*/ 666834 w 804534"/>
                  <a:gd name="connsiteY48-440" fmla="*/ 1156628 h 1263012"/>
                  <a:gd name="connsiteX49-441" fmla="*/ 601952 w 804534"/>
                  <a:gd name="connsiteY49-442" fmla="*/ 1178912 h 1263012"/>
                  <a:gd name="connsiteX50-443" fmla="*/ 469962 w 804534"/>
                  <a:gd name="connsiteY50-444" fmla="*/ 1225370 h 1263012"/>
                  <a:gd name="connsiteX51-445" fmla="*/ 466046 w 804534"/>
                  <a:gd name="connsiteY51-446" fmla="*/ 1227455 h 1263012"/>
                  <a:gd name="connsiteX52-447" fmla="*/ 375273 w 804534"/>
                  <a:gd name="connsiteY52-448" fmla="*/ 1259064 h 1263012"/>
                  <a:gd name="connsiteX53-449" fmla="*/ 352960 w 804534"/>
                  <a:gd name="connsiteY53-450" fmla="*/ 1248725 h 1263012"/>
                  <a:gd name="connsiteX54-451" fmla="*/ 331886 w 804534"/>
                  <a:gd name="connsiteY54-452" fmla="*/ 1191083 h 1263012"/>
                  <a:gd name="connsiteX0-453" fmla="*/ 331886 w 804534"/>
                  <a:gd name="connsiteY0-454" fmla="*/ 1191083 h 1263012"/>
                  <a:gd name="connsiteX1-455" fmla="*/ 288697 w 804534"/>
                  <a:gd name="connsiteY1-456" fmla="*/ 1069433 h 1263012"/>
                  <a:gd name="connsiteX2-457" fmla="*/ 280753 w 804534"/>
                  <a:gd name="connsiteY2-458" fmla="*/ 1054726 h 1263012"/>
                  <a:gd name="connsiteX3-459" fmla="*/ 227816 w 804534"/>
                  <a:gd name="connsiteY3-460" fmla="*/ 903973 h 1263012"/>
                  <a:gd name="connsiteX4-461" fmla="*/ 222660 w 804534"/>
                  <a:gd name="connsiteY4-462" fmla="*/ 881547 h 1263012"/>
                  <a:gd name="connsiteX5-463" fmla="*/ 179753 w 804534"/>
                  <a:gd name="connsiteY5-464" fmla="*/ 757925 h 1263012"/>
                  <a:gd name="connsiteX6-465" fmla="*/ 157665 w 804534"/>
                  <a:gd name="connsiteY6-466" fmla="*/ 695888 h 1263012"/>
                  <a:gd name="connsiteX7-467" fmla="*/ 151185 w 804534"/>
                  <a:gd name="connsiteY7-468" fmla="*/ 686647 h 1263012"/>
                  <a:gd name="connsiteX8-469" fmla="*/ 84331 w 804534"/>
                  <a:gd name="connsiteY8-470" fmla="*/ 496424 h 1263012"/>
                  <a:gd name="connsiteX9-471" fmla="*/ 82641 w 804534"/>
                  <a:gd name="connsiteY9-472" fmla="*/ 490423 h 1263012"/>
                  <a:gd name="connsiteX10-473" fmla="*/ 84979 w 804534"/>
                  <a:gd name="connsiteY10-474" fmla="*/ 479210 h 1263012"/>
                  <a:gd name="connsiteX11-475" fmla="*/ 56102 w 804534"/>
                  <a:gd name="connsiteY11-476" fmla="*/ 415061 h 1263012"/>
                  <a:gd name="connsiteX12-477" fmla="*/ 2122 w 804534"/>
                  <a:gd name="connsiteY12-478" fmla="*/ 262504 h 1263012"/>
                  <a:gd name="connsiteX13-479" fmla="*/ 10236 w 804534"/>
                  <a:gd name="connsiteY13-480" fmla="*/ 243065 h 1263012"/>
                  <a:gd name="connsiteX14-481" fmla="*/ 254552 w 804534"/>
                  <a:gd name="connsiteY14-482" fmla="*/ 156433 h 1263012"/>
                  <a:gd name="connsiteX15-483" fmla="*/ 303432 w 804534"/>
                  <a:gd name="connsiteY15-484" fmla="*/ 139868 h 1263012"/>
                  <a:gd name="connsiteX16-485" fmla="*/ 520786 w 804534"/>
                  <a:gd name="connsiteY16-486" fmla="*/ 63688 h 1263012"/>
                  <a:gd name="connsiteX17-487" fmla="*/ 557326 w 804534"/>
                  <a:gd name="connsiteY17-488" fmla="*/ 50954 h 1263012"/>
                  <a:gd name="connsiteX18-489" fmla="*/ 676948 w 804534"/>
                  <a:gd name="connsiteY18-490" fmla="*/ 8610 h 1263012"/>
                  <a:gd name="connsiteX19-491" fmla="*/ 695430 w 804534"/>
                  <a:gd name="connsiteY19-492" fmla="*/ 1933 h 1263012"/>
                  <a:gd name="connsiteX20-493" fmla="*/ 713629 w 804534"/>
                  <a:gd name="connsiteY20-494" fmla="*/ 10498 h 1263012"/>
                  <a:gd name="connsiteX21-495" fmla="*/ 745183 w 804534"/>
                  <a:gd name="connsiteY21-496" fmla="*/ 99806 h 1263012"/>
                  <a:gd name="connsiteX22-497" fmla="*/ 789443 w 804534"/>
                  <a:gd name="connsiteY22-498" fmla="*/ 225372 h 1263012"/>
                  <a:gd name="connsiteX23-499" fmla="*/ 798176 w 804534"/>
                  <a:gd name="connsiteY23-500" fmla="*/ 273238 h 1263012"/>
                  <a:gd name="connsiteX24-501" fmla="*/ 800148 w 804534"/>
                  <a:gd name="connsiteY24-502" fmla="*/ 323921 h 1263012"/>
                  <a:gd name="connsiteX25-503" fmla="*/ 800543 w 804534"/>
                  <a:gd name="connsiteY25-504" fmla="*/ 458954 h 1263012"/>
                  <a:gd name="connsiteX26-505" fmla="*/ 799416 w 804534"/>
                  <a:gd name="connsiteY26-506" fmla="*/ 464138 h 1263012"/>
                  <a:gd name="connsiteX27-507" fmla="*/ 792682 w 804534"/>
                  <a:gd name="connsiteY27-508" fmla="*/ 464588 h 1263012"/>
                  <a:gd name="connsiteX28-509" fmla="*/ 788203 w 804534"/>
                  <a:gd name="connsiteY28-510" fmla="*/ 454897 h 1263012"/>
                  <a:gd name="connsiteX29-511" fmla="*/ 675906 w 804534"/>
                  <a:gd name="connsiteY29-512" fmla="*/ 155053 h 1263012"/>
                  <a:gd name="connsiteX30-513" fmla="*/ 659199 w 804534"/>
                  <a:gd name="connsiteY30-514" fmla="*/ 147390 h 1263012"/>
                  <a:gd name="connsiteX31-515" fmla="*/ 148058 w 804534"/>
                  <a:gd name="connsiteY31-516" fmla="*/ 338712 h 1263012"/>
                  <a:gd name="connsiteX32-517" fmla="*/ 125379 w 804534"/>
                  <a:gd name="connsiteY32-518" fmla="*/ 347023 h 1263012"/>
                  <a:gd name="connsiteX33-519" fmla="*/ 118674 w 804534"/>
                  <a:gd name="connsiteY33-520" fmla="*/ 361335 h 1263012"/>
                  <a:gd name="connsiteX34-521" fmla="*/ 156848 w 804534"/>
                  <a:gd name="connsiteY34-522" fmla="*/ 463574 h 1263012"/>
                  <a:gd name="connsiteX35-523" fmla="*/ 284866 w 804534"/>
                  <a:gd name="connsiteY35-524" fmla="*/ 805312 h 1263012"/>
                  <a:gd name="connsiteX36-525" fmla="*/ 388345 w 804534"/>
                  <a:gd name="connsiteY36-526" fmla="*/ 1081716 h 1263012"/>
                  <a:gd name="connsiteX37-527" fmla="*/ 406206 w 804534"/>
                  <a:gd name="connsiteY37-528" fmla="*/ 1089886 h 1263012"/>
                  <a:gd name="connsiteX38-529" fmla="*/ 669257 w 804534"/>
                  <a:gd name="connsiteY38-530" fmla="*/ 991225 h 1263012"/>
                  <a:gd name="connsiteX39-531" fmla="*/ 788344 w 804534"/>
                  <a:gd name="connsiteY39-532" fmla="*/ 946937 h 1263012"/>
                  <a:gd name="connsiteX40-533" fmla="*/ 802796 w 804534"/>
                  <a:gd name="connsiteY40-534" fmla="*/ 947867 h 1263012"/>
                  <a:gd name="connsiteX41-535" fmla="*/ 803839 w 804534"/>
                  <a:gd name="connsiteY41-536" fmla="*/ 990971 h 1263012"/>
                  <a:gd name="connsiteX42-537" fmla="*/ 801022 w 804534"/>
                  <a:gd name="connsiteY42-538" fmla="*/ 996296 h 1263012"/>
                  <a:gd name="connsiteX43-539" fmla="*/ 801529 w 804534"/>
                  <a:gd name="connsiteY43-540" fmla="*/ 1099493 h 1263012"/>
                  <a:gd name="connsiteX44-541" fmla="*/ 800655 w 804534"/>
                  <a:gd name="connsiteY44-542" fmla="*/ 1108987 h 1263012"/>
                  <a:gd name="connsiteX45-543" fmla="*/ 792344 w 804534"/>
                  <a:gd name="connsiteY45-544" fmla="*/ 1115326 h 1263012"/>
                  <a:gd name="connsiteX46-545" fmla="*/ 684386 w 804534"/>
                  <a:gd name="connsiteY46-546" fmla="*/ 1153501 h 1263012"/>
                  <a:gd name="connsiteX47-547" fmla="*/ 666834 w 804534"/>
                  <a:gd name="connsiteY47-548" fmla="*/ 1156628 h 1263012"/>
                  <a:gd name="connsiteX48-549" fmla="*/ 601952 w 804534"/>
                  <a:gd name="connsiteY48-550" fmla="*/ 1178912 h 1263012"/>
                  <a:gd name="connsiteX49-551" fmla="*/ 469962 w 804534"/>
                  <a:gd name="connsiteY49-552" fmla="*/ 1225370 h 1263012"/>
                  <a:gd name="connsiteX50-553" fmla="*/ 466046 w 804534"/>
                  <a:gd name="connsiteY50-554" fmla="*/ 1227455 h 1263012"/>
                  <a:gd name="connsiteX51-555" fmla="*/ 375273 w 804534"/>
                  <a:gd name="connsiteY51-556" fmla="*/ 1259064 h 1263012"/>
                  <a:gd name="connsiteX52-557" fmla="*/ 352960 w 804534"/>
                  <a:gd name="connsiteY52-558" fmla="*/ 1248725 h 1263012"/>
                  <a:gd name="connsiteX53-559" fmla="*/ 331886 w 804534"/>
                  <a:gd name="connsiteY53-560" fmla="*/ 1191083 h 1263012"/>
                  <a:gd name="connsiteX0-561" fmla="*/ 56102 w 804534"/>
                  <a:gd name="connsiteY0-562" fmla="*/ 415061 h 1263012"/>
                  <a:gd name="connsiteX1-563" fmla="*/ 2122 w 804534"/>
                  <a:gd name="connsiteY1-564" fmla="*/ 262504 h 1263012"/>
                  <a:gd name="connsiteX2-565" fmla="*/ 10236 w 804534"/>
                  <a:gd name="connsiteY2-566" fmla="*/ 243065 h 1263012"/>
                  <a:gd name="connsiteX3-567" fmla="*/ 254552 w 804534"/>
                  <a:gd name="connsiteY3-568" fmla="*/ 156433 h 1263012"/>
                  <a:gd name="connsiteX4-569" fmla="*/ 303432 w 804534"/>
                  <a:gd name="connsiteY4-570" fmla="*/ 139868 h 1263012"/>
                  <a:gd name="connsiteX5-571" fmla="*/ 520786 w 804534"/>
                  <a:gd name="connsiteY5-572" fmla="*/ 63688 h 1263012"/>
                  <a:gd name="connsiteX6-573" fmla="*/ 557326 w 804534"/>
                  <a:gd name="connsiteY6-574" fmla="*/ 50954 h 1263012"/>
                  <a:gd name="connsiteX7-575" fmla="*/ 676948 w 804534"/>
                  <a:gd name="connsiteY7-576" fmla="*/ 8610 h 1263012"/>
                  <a:gd name="connsiteX8-577" fmla="*/ 695430 w 804534"/>
                  <a:gd name="connsiteY8-578" fmla="*/ 1933 h 1263012"/>
                  <a:gd name="connsiteX9-579" fmla="*/ 713629 w 804534"/>
                  <a:gd name="connsiteY9-580" fmla="*/ 10498 h 1263012"/>
                  <a:gd name="connsiteX10-581" fmla="*/ 745183 w 804534"/>
                  <a:gd name="connsiteY10-582" fmla="*/ 99806 h 1263012"/>
                  <a:gd name="connsiteX11-583" fmla="*/ 789443 w 804534"/>
                  <a:gd name="connsiteY11-584" fmla="*/ 225372 h 1263012"/>
                  <a:gd name="connsiteX12-585" fmla="*/ 798176 w 804534"/>
                  <a:gd name="connsiteY12-586" fmla="*/ 273238 h 1263012"/>
                  <a:gd name="connsiteX13-587" fmla="*/ 800148 w 804534"/>
                  <a:gd name="connsiteY13-588" fmla="*/ 323921 h 1263012"/>
                  <a:gd name="connsiteX14-589" fmla="*/ 800543 w 804534"/>
                  <a:gd name="connsiteY14-590" fmla="*/ 458954 h 1263012"/>
                  <a:gd name="connsiteX15-591" fmla="*/ 799416 w 804534"/>
                  <a:gd name="connsiteY15-592" fmla="*/ 464138 h 1263012"/>
                  <a:gd name="connsiteX16-593" fmla="*/ 792682 w 804534"/>
                  <a:gd name="connsiteY16-594" fmla="*/ 464588 h 1263012"/>
                  <a:gd name="connsiteX17-595" fmla="*/ 788203 w 804534"/>
                  <a:gd name="connsiteY17-596" fmla="*/ 454897 h 1263012"/>
                  <a:gd name="connsiteX18-597" fmla="*/ 675906 w 804534"/>
                  <a:gd name="connsiteY18-598" fmla="*/ 155053 h 1263012"/>
                  <a:gd name="connsiteX19-599" fmla="*/ 659199 w 804534"/>
                  <a:gd name="connsiteY19-600" fmla="*/ 147390 h 1263012"/>
                  <a:gd name="connsiteX20-601" fmla="*/ 148058 w 804534"/>
                  <a:gd name="connsiteY20-602" fmla="*/ 338712 h 1263012"/>
                  <a:gd name="connsiteX21-603" fmla="*/ 125379 w 804534"/>
                  <a:gd name="connsiteY21-604" fmla="*/ 347023 h 1263012"/>
                  <a:gd name="connsiteX22-605" fmla="*/ 118674 w 804534"/>
                  <a:gd name="connsiteY22-606" fmla="*/ 361335 h 1263012"/>
                  <a:gd name="connsiteX23-607" fmla="*/ 156848 w 804534"/>
                  <a:gd name="connsiteY23-608" fmla="*/ 463574 h 1263012"/>
                  <a:gd name="connsiteX24-609" fmla="*/ 284866 w 804534"/>
                  <a:gd name="connsiteY24-610" fmla="*/ 805312 h 1263012"/>
                  <a:gd name="connsiteX25-611" fmla="*/ 388345 w 804534"/>
                  <a:gd name="connsiteY25-612" fmla="*/ 1081716 h 1263012"/>
                  <a:gd name="connsiteX26-613" fmla="*/ 406206 w 804534"/>
                  <a:gd name="connsiteY26-614" fmla="*/ 1089886 h 1263012"/>
                  <a:gd name="connsiteX27-615" fmla="*/ 669257 w 804534"/>
                  <a:gd name="connsiteY27-616" fmla="*/ 991225 h 1263012"/>
                  <a:gd name="connsiteX28-617" fmla="*/ 788344 w 804534"/>
                  <a:gd name="connsiteY28-618" fmla="*/ 946937 h 1263012"/>
                  <a:gd name="connsiteX29-619" fmla="*/ 802796 w 804534"/>
                  <a:gd name="connsiteY29-620" fmla="*/ 947867 h 1263012"/>
                  <a:gd name="connsiteX30-621" fmla="*/ 803839 w 804534"/>
                  <a:gd name="connsiteY30-622" fmla="*/ 990971 h 1263012"/>
                  <a:gd name="connsiteX31-623" fmla="*/ 801022 w 804534"/>
                  <a:gd name="connsiteY31-624" fmla="*/ 996296 h 1263012"/>
                  <a:gd name="connsiteX32-625" fmla="*/ 801529 w 804534"/>
                  <a:gd name="connsiteY32-626" fmla="*/ 1099493 h 1263012"/>
                  <a:gd name="connsiteX33-627" fmla="*/ 800655 w 804534"/>
                  <a:gd name="connsiteY33-628" fmla="*/ 1108987 h 1263012"/>
                  <a:gd name="connsiteX34-629" fmla="*/ 792344 w 804534"/>
                  <a:gd name="connsiteY34-630" fmla="*/ 1115326 h 1263012"/>
                  <a:gd name="connsiteX35-631" fmla="*/ 684386 w 804534"/>
                  <a:gd name="connsiteY35-632" fmla="*/ 1153501 h 1263012"/>
                  <a:gd name="connsiteX36-633" fmla="*/ 666834 w 804534"/>
                  <a:gd name="connsiteY36-634" fmla="*/ 1156628 h 1263012"/>
                  <a:gd name="connsiteX37-635" fmla="*/ 601952 w 804534"/>
                  <a:gd name="connsiteY37-636" fmla="*/ 1178912 h 1263012"/>
                  <a:gd name="connsiteX38-637" fmla="*/ 469962 w 804534"/>
                  <a:gd name="connsiteY38-638" fmla="*/ 1225370 h 1263012"/>
                  <a:gd name="connsiteX39-639" fmla="*/ 466046 w 804534"/>
                  <a:gd name="connsiteY39-640" fmla="*/ 1227455 h 1263012"/>
                  <a:gd name="connsiteX40-641" fmla="*/ 375273 w 804534"/>
                  <a:gd name="connsiteY40-642" fmla="*/ 1259064 h 1263012"/>
                  <a:gd name="connsiteX41-643" fmla="*/ 352960 w 804534"/>
                  <a:gd name="connsiteY41-644" fmla="*/ 1248725 h 1263012"/>
                  <a:gd name="connsiteX42-645" fmla="*/ 331886 w 804534"/>
                  <a:gd name="connsiteY42-646" fmla="*/ 1191083 h 1263012"/>
                  <a:gd name="connsiteX43-647" fmla="*/ 288697 w 804534"/>
                  <a:gd name="connsiteY43-648" fmla="*/ 1069433 h 1263012"/>
                  <a:gd name="connsiteX44-649" fmla="*/ 280753 w 804534"/>
                  <a:gd name="connsiteY44-650" fmla="*/ 1054726 h 1263012"/>
                  <a:gd name="connsiteX45-651" fmla="*/ 227816 w 804534"/>
                  <a:gd name="connsiteY45-652" fmla="*/ 903973 h 1263012"/>
                  <a:gd name="connsiteX46-653" fmla="*/ 222660 w 804534"/>
                  <a:gd name="connsiteY46-654" fmla="*/ 881547 h 1263012"/>
                  <a:gd name="connsiteX47-655" fmla="*/ 179753 w 804534"/>
                  <a:gd name="connsiteY47-656" fmla="*/ 757925 h 1263012"/>
                  <a:gd name="connsiteX48-657" fmla="*/ 157665 w 804534"/>
                  <a:gd name="connsiteY48-658" fmla="*/ 695888 h 1263012"/>
                  <a:gd name="connsiteX49-659" fmla="*/ 151185 w 804534"/>
                  <a:gd name="connsiteY49-660" fmla="*/ 686647 h 1263012"/>
                  <a:gd name="connsiteX50-661" fmla="*/ 84331 w 804534"/>
                  <a:gd name="connsiteY50-662" fmla="*/ 496424 h 1263012"/>
                  <a:gd name="connsiteX51-663" fmla="*/ 82641 w 804534"/>
                  <a:gd name="connsiteY51-664" fmla="*/ 490423 h 1263012"/>
                  <a:gd name="connsiteX52-665" fmla="*/ 133550 w 804534"/>
                  <a:gd name="connsiteY52-666" fmla="*/ 527781 h 1263012"/>
                  <a:gd name="connsiteX0-667" fmla="*/ 56102 w 804534"/>
                  <a:gd name="connsiteY0-668" fmla="*/ 415061 h 1263012"/>
                  <a:gd name="connsiteX1-669" fmla="*/ 2122 w 804534"/>
                  <a:gd name="connsiteY1-670" fmla="*/ 262504 h 1263012"/>
                  <a:gd name="connsiteX2-671" fmla="*/ 10236 w 804534"/>
                  <a:gd name="connsiteY2-672" fmla="*/ 243065 h 1263012"/>
                  <a:gd name="connsiteX3-673" fmla="*/ 254552 w 804534"/>
                  <a:gd name="connsiteY3-674" fmla="*/ 156433 h 1263012"/>
                  <a:gd name="connsiteX4-675" fmla="*/ 303432 w 804534"/>
                  <a:gd name="connsiteY4-676" fmla="*/ 139868 h 1263012"/>
                  <a:gd name="connsiteX5-677" fmla="*/ 520786 w 804534"/>
                  <a:gd name="connsiteY5-678" fmla="*/ 63688 h 1263012"/>
                  <a:gd name="connsiteX6-679" fmla="*/ 557326 w 804534"/>
                  <a:gd name="connsiteY6-680" fmla="*/ 50954 h 1263012"/>
                  <a:gd name="connsiteX7-681" fmla="*/ 676948 w 804534"/>
                  <a:gd name="connsiteY7-682" fmla="*/ 8610 h 1263012"/>
                  <a:gd name="connsiteX8-683" fmla="*/ 695430 w 804534"/>
                  <a:gd name="connsiteY8-684" fmla="*/ 1933 h 1263012"/>
                  <a:gd name="connsiteX9-685" fmla="*/ 713629 w 804534"/>
                  <a:gd name="connsiteY9-686" fmla="*/ 10498 h 1263012"/>
                  <a:gd name="connsiteX10-687" fmla="*/ 745183 w 804534"/>
                  <a:gd name="connsiteY10-688" fmla="*/ 99806 h 1263012"/>
                  <a:gd name="connsiteX11-689" fmla="*/ 789443 w 804534"/>
                  <a:gd name="connsiteY11-690" fmla="*/ 225372 h 1263012"/>
                  <a:gd name="connsiteX12-691" fmla="*/ 798176 w 804534"/>
                  <a:gd name="connsiteY12-692" fmla="*/ 273238 h 1263012"/>
                  <a:gd name="connsiteX13-693" fmla="*/ 800148 w 804534"/>
                  <a:gd name="connsiteY13-694" fmla="*/ 323921 h 1263012"/>
                  <a:gd name="connsiteX14-695" fmla="*/ 800543 w 804534"/>
                  <a:gd name="connsiteY14-696" fmla="*/ 458954 h 1263012"/>
                  <a:gd name="connsiteX15-697" fmla="*/ 799416 w 804534"/>
                  <a:gd name="connsiteY15-698" fmla="*/ 464138 h 1263012"/>
                  <a:gd name="connsiteX16-699" fmla="*/ 792682 w 804534"/>
                  <a:gd name="connsiteY16-700" fmla="*/ 464588 h 1263012"/>
                  <a:gd name="connsiteX17-701" fmla="*/ 788203 w 804534"/>
                  <a:gd name="connsiteY17-702" fmla="*/ 454897 h 1263012"/>
                  <a:gd name="connsiteX18-703" fmla="*/ 675906 w 804534"/>
                  <a:gd name="connsiteY18-704" fmla="*/ 155053 h 1263012"/>
                  <a:gd name="connsiteX19-705" fmla="*/ 659199 w 804534"/>
                  <a:gd name="connsiteY19-706" fmla="*/ 147390 h 1263012"/>
                  <a:gd name="connsiteX20-707" fmla="*/ 148058 w 804534"/>
                  <a:gd name="connsiteY20-708" fmla="*/ 338712 h 1263012"/>
                  <a:gd name="connsiteX21-709" fmla="*/ 125379 w 804534"/>
                  <a:gd name="connsiteY21-710" fmla="*/ 347023 h 1263012"/>
                  <a:gd name="connsiteX22-711" fmla="*/ 118674 w 804534"/>
                  <a:gd name="connsiteY22-712" fmla="*/ 361335 h 1263012"/>
                  <a:gd name="connsiteX23-713" fmla="*/ 156848 w 804534"/>
                  <a:gd name="connsiteY23-714" fmla="*/ 463574 h 1263012"/>
                  <a:gd name="connsiteX24-715" fmla="*/ 284866 w 804534"/>
                  <a:gd name="connsiteY24-716" fmla="*/ 805312 h 1263012"/>
                  <a:gd name="connsiteX25-717" fmla="*/ 388345 w 804534"/>
                  <a:gd name="connsiteY25-718" fmla="*/ 1081716 h 1263012"/>
                  <a:gd name="connsiteX26-719" fmla="*/ 406206 w 804534"/>
                  <a:gd name="connsiteY26-720" fmla="*/ 1089886 h 1263012"/>
                  <a:gd name="connsiteX27-721" fmla="*/ 669257 w 804534"/>
                  <a:gd name="connsiteY27-722" fmla="*/ 991225 h 1263012"/>
                  <a:gd name="connsiteX28-723" fmla="*/ 788344 w 804534"/>
                  <a:gd name="connsiteY28-724" fmla="*/ 946937 h 1263012"/>
                  <a:gd name="connsiteX29-725" fmla="*/ 802796 w 804534"/>
                  <a:gd name="connsiteY29-726" fmla="*/ 947867 h 1263012"/>
                  <a:gd name="connsiteX30-727" fmla="*/ 803839 w 804534"/>
                  <a:gd name="connsiteY30-728" fmla="*/ 990971 h 1263012"/>
                  <a:gd name="connsiteX31-729" fmla="*/ 801022 w 804534"/>
                  <a:gd name="connsiteY31-730" fmla="*/ 996296 h 1263012"/>
                  <a:gd name="connsiteX32-731" fmla="*/ 801529 w 804534"/>
                  <a:gd name="connsiteY32-732" fmla="*/ 1099493 h 1263012"/>
                  <a:gd name="connsiteX33-733" fmla="*/ 800655 w 804534"/>
                  <a:gd name="connsiteY33-734" fmla="*/ 1108987 h 1263012"/>
                  <a:gd name="connsiteX34-735" fmla="*/ 792344 w 804534"/>
                  <a:gd name="connsiteY34-736" fmla="*/ 1115326 h 1263012"/>
                  <a:gd name="connsiteX35-737" fmla="*/ 684386 w 804534"/>
                  <a:gd name="connsiteY35-738" fmla="*/ 1153501 h 1263012"/>
                  <a:gd name="connsiteX36-739" fmla="*/ 666834 w 804534"/>
                  <a:gd name="connsiteY36-740" fmla="*/ 1156628 h 1263012"/>
                  <a:gd name="connsiteX37-741" fmla="*/ 601952 w 804534"/>
                  <a:gd name="connsiteY37-742" fmla="*/ 1178912 h 1263012"/>
                  <a:gd name="connsiteX38-743" fmla="*/ 469962 w 804534"/>
                  <a:gd name="connsiteY38-744" fmla="*/ 1225370 h 1263012"/>
                  <a:gd name="connsiteX39-745" fmla="*/ 466046 w 804534"/>
                  <a:gd name="connsiteY39-746" fmla="*/ 1227455 h 1263012"/>
                  <a:gd name="connsiteX40-747" fmla="*/ 375273 w 804534"/>
                  <a:gd name="connsiteY40-748" fmla="*/ 1259064 h 1263012"/>
                  <a:gd name="connsiteX41-749" fmla="*/ 352960 w 804534"/>
                  <a:gd name="connsiteY41-750" fmla="*/ 1248725 h 1263012"/>
                  <a:gd name="connsiteX42-751" fmla="*/ 331886 w 804534"/>
                  <a:gd name="connsiteY42-752" fmla="*/ 1191083 h 1263012"/>
                  <a:gd name="connsiteX43-753" fmla="*/ 288697 w 804534"/>
                  <a:gd name="connsiteY43-754" fmla="*/ 1069433 h 1263012"/>
                  <a:gd name="connsiteX44-755" fmla="*/ 280753 w 804534"/>
                  <a:gd name="connsiteY44-756" fmla="*/ 1054726 h 1263012"/>
                  <a:gd name="connsiteX45-757" fmla="*/ 227816 w 804534"/>
                  <a:gd name="connsiteY45-758" fmla="*/ 903973 h 1263012"/>
                  <a:gd name="connsiteX46-759" fmla="*/ 222660 w 804534"/>
                  <a:gd name="connsiteY46-760" fmla="*/ 881547 h 1263012"/>
                  <a:gd name="connsiteX47-761" fmla="*/ 179753 w 804534"/>
                  <a:gd name="connsiteY47-762" fmla="*/ 757925 h 1263012"/>
                  <a:gd name="connsiteX48-763" fmla="*/ 157665 w 804534"/>
                  <a:gd name="connsiteY48-764" fmla="*/ 695888 h 1263012"/>
                  <a:gd name="connsiteX49-765" fmla="*/ 151185 w 804534"/>
                  <a:gd name="connsiteY49-766" fmla="*/ 686647 h 1263012"/>
                  <a:gd name="connsiteX50-767" fmla="*/ 84331 w 804534"/>
                  <a:gd name="connsiteY50-768" fmla="*/ 496424 h 1263012"/>
                  <a:gd name="connsiteX51-769" fmla="*/ 82641 w 804534"/>
                  <a:gd name="connsiteY51-770" fmla="*/ 490423 h 1263012"/>
                  <a:gd name="connsiteX0-771" fmla="*/ 56102 w 804534"/>
                  <a:gd name="connsiteY0-772" fmla="*/ 415061 h 1263012"/>
                  <a:gd name="connsiteX1-773" fmla="*/ 2122 w 804534"/>
                  <a:gd name="connsiteY1-774" fmla="*/ 262504 h 1263012"/>
                  <a:gd name="connsiteX2-775" fmla="*/ 10236 w 804534"/>
                  <a:gd name="connsiteY2-776" fmla="*/ 243065 h 1263012"/>
                  <a:gd name="connsiteX3-777" fmla="*/ 254552 w 804534"/>
                  <a:gd name="connsiteY3-778" fmla="*/ 156433 h 1263012"/>
                  <a:gd name="connsiteX4-779" fmla="*/ 303432 w 804534"/>
                  <a:gd name="connsiteY4-780" fmla="*/ 139868 h 1263012"/>
                  <a:gd name="connsiteX5-781" fmla="*/ 520786 w 804534"/>
                  <a:gd name="connsiteY5-782" fmla="*/ 63688 h 1263012"/>
                  <a:gd name="connsiteX6-783" fmla="*/ 557326 w 804534"/>
                  <a:gd name="connsiteY6-784" fmla="*/ 50954 h 1263012"/>
                  <a:gd name="connsiteX7-785" fmla="*/ 676948 w 804534"/>
                  <a:gd name="connsiteY7-786" fmla="*/ 8610 h 1263012"/>
                  <a:gd name="connsiteX8-787" fmla="*/ 695430 w 804534"/>
                  <a:gd name="connsiteY8-788" fmla="*/ 1933 h 1263012"/>
                  <a:gd name="connsiteX9-789" fmla="*/ 713629 w 804534"/>
                  <a:gd name="connsiteY9-790" fmla="*/ 10498 h 1263012"/>
                  <a:gd name="connsiteX10-791" fmla="*/ 745183 w 804534"/>
                  <a:gd name="connsiteY10-792" fmla="*/ 99806 h 1263012"/>
                  <a:gd name="connsiteX11-793" fmla="*/ 789443 w 804534"/>
                  <a:gd name="connsiteY11-794" fmla="*/ 225372 h 1263012"/>
                  <a:gd name="connsiteX12-795" fmla="*/ 798176 w 804534"/>
                  <a:gd name="connsiteY12-796" fmla="*/ 273238 h 1263012"/>
                  <a:gd name="connsiteX13-797" fmla="*/ 800148 w 804534"/>
                  <a:gd name="connsiteY13-798" fmla="*/ 323921 h 1263012"/>
                  <a:gd name="connsiteX14-799" fmla="*/ 800543 w 804534"/>
                  <a:gd name="connsiteY14-800" fmla="*/ 458954 h 1263012"/>
                  <a:gd name="connsiteX15-801" fmla="*/ 799416 w 804534"/>
                  <a:gd name="connsiteY15-802" fmla="*/ 464138 h 1263012"/>
                  <a:gd name="connsiteX16-803" fmla="*/ 792682 w 804534"/>
                  <a:gd name="connsiteY16-804" fmla="*/ 464588 h 1263012"/>
                  <a:gd name="connsiteX17-805" fmla="*/ 788203 w 804534"/>
                  <a:gd name="connsiteY17-806" fmla="*/ 454897 h 1263012"/>
                  <a:gd name="connsiteX18-807" fmla="*/ 675906 w 804534"/>
                  <a:gd name="connsiteY18-808" fmla="*/ 155053 h 1263012"/>
                  <a:gd name="connsiteX19-809" fmla="*/ 659199 w 804534"/>
                  <a:gd name="connsiteY19-810" fmla="*/ 147390 h 1263012"/>
                  <a:gd name="connsiteX20-811" fmla="*/ 148058 w 804534"/>
                  <a:gd name="connsiteY20-812" fmla="*/ 338712 h 1263012"/>
                  <a:gd name="connsiteX21-813" fmla="*/ 125379 w 804534"/>
                  <a:gd name="connsiteY21-814" fmla="*/ 347023 h 1263012"/>
                  <a:gd name="connsiteX22-815" fmla="*/ 118674 w 804534"/>
                  <a:gd name="connsiteY22-816" fmla="*/ 361335 h 1263012"/>
                  <a:gd name="connsiteX23-817" fmla="*/ 156848 w 804534"/>
                  <a:gd name="connsiteY23-818" fmla="*/ 463574 h 1263012"/>
                  <a:gd name="connsiteX24-819" fmla="*/ 284866 w 804534"/>
                  <a:gd name="connsiteY24-820" fmla="*/ 805312 h 1263012"/>
                  <a:gd name="connsiteX25-821" fmla="*/ 388345 w 804534"/>
                  <a:gd name="connsiteY25-822" fmla="*/ 1081716 h 1263012"/>
                  <a:gd name="connsiteX26-823" fmla="*/ 406206 w 804534"/>
                  <a:gd name="connsiteY26-824" fmla="*/ 1089886 h 1263012"/>
                  <a:gd name="connsiteX27-825" fmla="*/ 669257 w 804534"/>
                  <a:gd name="connsiteY27-826" fmla="*/ 991225 h 1263012"/>
                  <a:gd name="connsiteX28-827" fmla="*/ 788344 w 804534"/>
                  <a:gd name="connsiteY28-828" fmla="*/ 946937 h 1263012"/>
                  <a:gd name="connsiteX29-829" fmla="*/ 802796 w 804534"/>
                  <a:gd name="connsiteY29-830" fmla="*/ 947867 h 1263012"/>
                  <a:gd name="connsiteX30-831" fmla="*/ 803839 w 804534"/>
                  <a:gd name="connsiteY30-832" fmla="*/ 990971 h 1263012"/>
                  <a:gd name="connsiteX31-833" fmla="*/ 801022 w 804534"/>
                  <a:gd name="connsiteY31-834" fmla="*/ 996296 h 1263012"/>
                  <a:gd name="connsiteX32-835" fmla="*/ 801529 w 804534"/>
                  <a:gd name="connsiteY32-836" fmla="*/ 1099493 h 1263012"/>
                  <a:gd name="connsiteX33-837" fmla="*/ 800655 w 804534"/>
                  <a:gd name="connsiteY33-838" fmla="*/ 1108987 h 1263012"/>
                  <a:gd name="connsiteX34-839" fmla="*/ 792344 w 804534"/>
                  <a:gd name="connsiteY34-840" fmla="*/ 1115326 h 1263012"/>
                  <a:gd name="connsiteX35-841" fmla="*/ 684386 w 804534"/>
                  <a:gd name="connsiteY35-842" fmla="*/ 1153501 h 1263012"/>
                  <a:gd name="connsiteX36-843" fmla="*/ 666834 w 804534"/>
                  <a:gd name="connsiteY36-844" fmla="*/ 1156628 h 1263012"/>
                  <a:gd name="connsiteX37-845" fmla="*/ 601952 w 804534"/>
                  <a:gd name="connsiteY37-846" fmla="*/ 1178912 h 1263012"/>
                  <a:gd name="connsiteX38-847" fmla="*/ 469962 w 804534"/>
                  <a:gd name="connsiteY38-848" fmla="*/ 1225370 h 1263012"/>
                  <a:gd name="connsiteX39-849" fmla="*/ 466046 w 804534"/>
                  <a:gd name="connsiteY39-850" fmla="*/ 1227455 h 1263012"/>
                  <a:gd name="connsiteX40-851" fmla="*/ 375273 w 804534"/>
                  <a:gd name="connsiteY40-852" fmla="*/ 1259064 h 1263012"/>
                  <a:gd name="connsiteX41-853" fmla="*/ 352960 w 804534"/>
                  <a:gd name="connsiteY41-854" fmla="*/ 1248725 h 1263012"/>
                  <a:gd name="connsiteX42-855" fmla="*/ 331886 w 804534"/>
                  <a:gd name="connsiteY42-856" fmla="*/ 1191083 h 1263012"/>
                  <a:gd name="connsiteX43-857" fmla="*/ 288697 w 804534"/>
                  <a:gd name="connsiteY43-858" fmla="*/ 1069433 h 1263012"/>
                  <a:gd name="connsiteX44-859" fmla="*/ 280753 w 804534"/>
                  <a:gd name="connsiteY44-860" fmla="*/ 1054726 h 1263012"/>
                  <a:gd name="connsiteX45-861" fmla="*/ 227816 w 804534"/>
                  <a:gd name="connsiteY45-862" fmla="*/ 903973 h 1263012"/>
                  <a:gd name="connsiteX46-863" fmla="*/ 222660 w 804534"/>
                  <a:gd name="connsiteY46-864" fmla="*/ 881547 h 1263012"/>
                  <a:gd name="connsiteX47-865" fmla="*/ 179753 w 804534"/>
                  <a:gd name="connsiteY47-866" fmla="*/ 757925 h 1263012"/>
                  <a:gd name="connsiteX48-867" fmla="*/ 157665 w 804534"/>
                  <a:gd name="connsiteY48-868" fmla="*/ 695888 h 1263012"/>
                  <a:gd name="connsiteX49-869" fmla="*/ 151185 w 804534"/>
                  <a:gd name="connsiteY49-870" fmla="*/ 686647 h 1263012"/>
                  <a:gd name="connsiteX50-871" fmla="*/ 84331 w 804534"/>
                  <a:gd name="connsiteY50-872" fmla="*/ 496424 h 1263012"/>
                  <a:gd name="connsiteX0-873" fmla="*/ 56102 w 804534"/>
                  <a:gd name="connsiteY0-874" fmla="*/ 415061 h 1263012"/>
                  <a:gd name="connsiteX1-875" fmla="*/ 2122 w 804534"/>
                  <a:gd name="connsiteY1-876" fmla="*/ 262504 h 1263012"/>
                  <a:gd name="connsiteX2-877" fmla="*/ 10236 w 804534"/>
                  <a:gd name="connsiteY2-878" fmla="*/ 243065 h 1263012"/>
                  <a:gd name="connsiteX3-879" fmla="*/ 254552 w 804534"/>
                  <a:gd name="connsiteY3-880" fmla="*/ 156433 h 1263012"/>
                  <a:gd name="connsiteX4-881" fmla="*/ 303432 w 804534"/>
                  <a:gd name="connsiteY4-882" fmla="*/ 139868 h 1263012"/>
                  <a:gd name="connsiteX5-883" fmla="*/ 520786 w 804534"/>
                  <a:gd name="connsiteY5-884" fmla="*/ 63688 h 1263012"/>
                  <a:gd name="connsiteX6-885" fmla="*/ 557326 w 804534"/>
                  <a:gd name="connsiteY6-886" fmla="*/ 50954 h 1263012"/>
                  <a:gd name="connsiteX7-887" fmla="*/ 676948 w 804534"/>
                  <a:gd name="connsiteY7-888" fmla="*/ 8610 h 1263012"/>
                  <a:gd name="connsiteX8-889" fmla="*/ 695430 w 804534"/>
                  <a:gd name="connsiteY8-890" fmla="*/ 1933 h 1263012"/>
                  <a:gd name="connsiteX9-891" fmla="*/ 713629 w 804534"/>
                  <a:gd name="connsiteY9-892" fmla="*/ 10498 h 1263012"/>
                  <a:gd name="connsiteX10-893" fmla="*/ 745183 w 804534"/>
                  <a:gd name="connsiteY10-894" fmla="*/ 99806 h 1263012"/>
                  <a:gd name="connsiteX11-895" fmla="*/ 789443 w 804534"/>
                  <a:gd name="connsiteY11-896" fmla="*/ 225372 h 1263012"/>
                  <a:gd name="connsiteX12-897" fmla="*/ 798176 w 804534"/>
                  <a:gd name="connsiteY12-898" fmla="*/ 273238 h 1263012"/>
                  <a:gd name="connsiteX13-899" fmla="*/ 800148 w 804534"/>
                  <a:gd name="connsiteY13-900" fmla="*/ 323921 h 1263012"/>
                  <a:gd name="connsiteX14-901" fmla="*/ 800543 w 804534"/>
                  <a:gd name="connsiteY14-902" fmla="*/ 458954 h 1263012"/>
                  <a:gd name="connsiteX15-903" fmla="*/ 799416 w 804534"/>
                  <a:gd name="connsiteY15-904" fmla="*/ 464138 h 1263012"/>
                  <a:gd name="connsiteX16-905" fmla="*/ 792682 w 804534"/>
                  <a:gd name="connsiteY16-906" fmla="*/ 464588 h 1263012"/>
                  <a:gd name="connsiteX17-907" fmla="*/ 788203 w 804534"/>
                  <a:gd name="connsiteY17-908" fmla="*/ 454897 h 1263012"/>
                  <a:gd name="connsiteX18-909" fmla="*/ 675906 w 804534"/>
                  <a:gd name="connsiteY18-910" fmla="*/ 155053 h 1263012"/>
                  <a:gd name="connsiteX19-911" fmla="*/ 659199 w 804534"/>
                  <a:gd name="connsiteY19-912" fmla="*/ 147390 h 1263012"/>
                  <a:gd name="connsiteX20-913" fmla="*/ 148058 w 804534"/>
                  <a:gd name="connsiteY20-914" fmla="*/ 338712 h 1263012"/>
                  <a:gd name="connsiteX21-915" fmla="*/ 125379 w 804534"/>
                  <a:gd name="connsiteY21-916" fmla="*/ 347023 h 1263012"/>
                  <a:gd name="connsiteX22-917" fmla="*/ 118674 w 804534"/>
                  <a:gd name="connsiteY22-918" fmla="*/ 361335 h 1263012"/>
                  <a:gd name="connsiteX23-919" fmla="*/ 156848 w 804534"/>
                  <a:gd name="connsiteY23-920" fmla="*/ 463574 h 1263012"/>
                  <a:gd name="connsiteX24-921" fmla="*/ 284866 w 804534"/>
                  <a:gd name="connsiteY24-922" fmla="*/ 805312 h 1263012"/>
                  <a:gd name="connsiteX25-923" fmla="*/ 388345 w 804534"/>
                  <a:gd name="connsiteY25-924" fmla="*/ 1081716 h 1263012"/>
                  <a:gd name="connsiteX26-925" fmla="*/ 406206 w 804534"/>
                  <a:gd name="connsiteY26-926" fmla="*/ 1089886 h 1263012"/>
                  <a:gd name="connsiteX27-927" fmla="*/ 669257 w 804534"/>
                  <a:gd name="connsiteY27-928" fmla="*/ 991225 h 1263012"/>
                  <a:gd name="connsiteX28-929" fmla="*/ 788344 w 804534"/>
                  <a:gd name="connsiteY28-930" fmla="*/ 946937 h 1263012"/>
                  <a:gd name="connsiteX29-931" fmla="*/ 802796 w 804534"/>
                  <a:gd name="connsiteY29-932" fmla="*/ 947867 h 1263012"/>
                  <a:gd name="connsiteX30-933" fmla="*/ 803839 w 804534"/>
                  <a:gd name="connsiteY30-934" fmla="*/ 990971 h 1263012"/>
                  <a:gd name="connsiteX31-935" fmla="*/ 801022 w 804534"/>
                  <a:gd name="connsiteY31-936" fmla="*/ 996296 h 1263012"/>
                  <a:gd name="connsiteX32-937" fmla="*/ 801529 w 804534"/>
                  <a:gd name="connsiteY32-938" fmla="*/ 1099493 h 1263012"/>
                  <a:gd name="connsiteX33-939" fmla="*/ 800655 w 804534"/>
                  <a:gd name="connsiteY33-940" fmla="*/ 1108987 h 1263012"/>
                  <a:gd name="connsiteX34-941" fmla="*/ 792344 w 804534"/>
                  <a:gd name="connsiteY34-942" fmla="*/ 1115326 h 1263012"/>
                  <a:gd name="connsiteX35-943" fmla="*/ 684386 w 804534"/>
                  <a:gd name="connsiteY35-944" fmla="*/ 1153501 h 1263012"/>
                  <a:gd name="connsiteX36-945" fmla="*/ 666834 w 804534"/>
                  <a:gd name="connsiteY36-946" fmla="*/ 1156628 h 1263012"/>
                  <a:gd name="connsiteX37-947" fmla="*/ 601952 w 804534"/>
                  <a:gd name="connsiteY37-948" fmla="*/ 1178912 h 1263012"/>
                  <a:gd name="connsiteX38-949" fmla="*/ 469962 w 804534"/>
                  <a:gd name="connsiteY38-950" fmla="*/ 1225370 h 1263012"/>
                  <a:gd name="connsiteX39-951" fmla="*/ 466046 w 804534"/>
                  <a:gd name="connsiteY39-952" fmla="*/ 1227455 h 1263012"/>
                  <a:gd name="connsiteX40-953" fmla="*/ 375273 w 804534"/>
                  <a:gd name="connsiteY40-954" fmla="*/ 1259064 h 1263012"/>
                  <a:gd name="connsiteX41-955" fmla="*/ 352960 w 804534"/>
                  <a:gd name="connsiteY41-956" fmla="*/ 1248725 h 1263012"/>
                  <a:gd name="connsiteX42-957" fmla="*/ 331886 w 804534"/>
                  <a:gd name="connsiteY42-958" fmla="*/ 1191083 h 1263012"/>
                  <a:gd name="connsiteX43-959" fmla="*/ 288697 w 804534"/>
                  <a:gd name="connsiteY43-960" fmla="*/ 1069433 h 1263012"/>
                  <a:gd name="connsiteX44-961" fmla="*/ 280753 w 804534"/>
                  <a:gd name="connsiteY44-962" fmla="*/ 1054726 h 1263012"/>
                  <a:gd name="connsiteX45-963" fmla="*/ 227816 w 804534"/>
                  <a:gd name="connsiteY45-964" fmla="*/ 903973 h 1263012"/>
                  <a:gd name="connsiteX46-965" fmla="*/ 222660 w 804534"/>
                  <a:gd name="connsiteY46-966" fmla="*/ 881547 h 1263012"/>
                  <a:gd name="connsiteX47-967" fmla="*/ 179753 w 804534"/>
                  <a:gd name="connsiteY47-968" fmla="*/ 757925 h 1263012"/>
                  <a:gd name="connsiteX48-969" fmla="*/ 157665 w 804534"/>
                  <a:gd name="connsiteY48-970" fmla="*/ 695888 h 1263012"/>
                  <a:gd name="connsiteX49-971" fmla="*/ 151185 w 804534"/>
                  <a:gd name="connsiteY49-972" fmla="*/ 686647 h 1263012"/>
                  <a:gd name="connsiteX0-973" fmla="*/ 56102 w 804534"/>
                  <a:gd name="connsiteY0-974" fmla="*/ 415061 h 1263012"/>
                  <a:gd name="connsiteX1-975" fmla="*/ 2122 w 804534"/>
                  <a:gd name="connsiteY1-976" fmla="*/ 262504 h 1263012"/>
                  <a:gd name="connsiteX2-977" fmla="*/ 10236 w 804534"/>
                  <a:gd name="connsiteY2-978" fmla="*/ 243065 h 1263012"/>
                  <a:gd name="connsiteX3-979" fmla="*/ 254552 w 804534"/>
                  <a:gd name="connsiteY3-980" fmla="*/ 156433 h 1263012"/>
                  <a:gd name="connsiteX4-981" fmla="*/ 303432 w 804534"/>
                  <a:gd name="connsiteY4-982" fmla="*/ 139868 h 1263012"/>
                  <a:gd name="connsiteX5-983" fmla="*/ 520786 w 804534"/>
                  <a:gd name="connsiteY5-984" fmla="*/ 63688 h 1263012"/>
                  <a:gd name="connsiteX6-985" fmla="*/ 557326 w 804534"/>
                  <a:gd name="connsiteY6-986" fmla="*/ 50954 h 1263012"/>
                  <a:gd name="connsiteX7-987" fmla="*/ 676948 w 804534"/>
                  <a:gd name="connsiteY7-988" fmla="*/ 8610 h 1263012"/>
                  <a:gd name="connsiteX8-989" fmla="*/ 695430 w 804534"/>
                  <a:gd name="connsiteY8-990" fmla="*/ 1933 h 1263012"/>
                  <a:gd name="connsiteX9-991" fmla="*/ 713629 w 804534"/>
                  <a:gd name="connsiteY9-992" fmla="*/ 10498 h 1263012"/>
                  <a:gd name="connsiteX10-993" fmla="*/ 745183 w 804534"/>
                  <a:gd name="connsiteY10-994" fmla="*/ 99806 h 1263012"/>
                  <a:gd name="connsiteX11-995" fmla="*/ 789443 w 804534"/>
                  <a:gd name="connsiteY11-996" fmla="*/ 225372 h 1263012"/>
                  <a:gd name="connsiteX12-997" fmla="*/ 798176 w 804534"/>
                  <a:gd name="connsiteY12-998" fmla="*/ 273238 h 1263012"/>
                  <a:gd name="connsiteX13-999" fmla="*/ 800148 w 804534"/>
                  <a:gd name="connsiteY13-1000" fmla="*/ 323921 h 1263012"/>
                  <a:gd name="connsiteX14-1001" fmla="*/ 800543 w 804534"/>
                  <a:gd name="connsiteY14-1002" fmla="*/ 458954 h 1263012"/>
                  <a:gd name="connsiteX15-1003" fmla="*/ 799416 w 804534"/>
                  <a:gd name="connsiteY15-1004" fmla="*/ 464138 h 1263012"/>
                  <a:gd name="connsiteX16-1005" fmla="*/ 792682 w 804534"/>
                  <a:gd name="connsiteY16-1006" fmla="*/ 464588 h 1263012"/>
                  <a:gd name="connsiteX17-1007" fmla="*/ 788203 w 804534"/>
                  <a:gd name="connsiteY17-1008" fmla="*/ 454897 h 1263012"/>
                  <a:gd name="connsiteX18-1009" fmla="*/ 675906 w 804534"/>
                  <a:gd name="connsiteY18-1010" fmla="*/ 155053 h 1263012"/>
                  <a:gd name="connsiteX19-1011" fmla="*/ 659199 w 804534"/>
                  <a:gd name="connsiteY19-1012" fmla="*/ 147390 h 1263012"/>
                  <a:gd name="connsiteX20-1013" fmla="*/ 148058 w 804534"/>
                  <a:gd name="connsiteY20-1014" fmla="*/ 338712 h 1263012"/>
                  <a:gd name="connsiteX21-1015" fmla="*/ 125379 w 804534"/>
                  <a:gd name="connsiteY21-1016" fmla="*/ 347023 h 1263012"/>
                  <a:gd name="connsiteX22-1017" fmla="*/ 118674 w 804534"/>
                  <a:gd name="connsiteY22-1018" fmla="*/ 361335 h 1263012"/>
                  <a:gd name="connsiteX23-1019" fmla="*/ 156848 w 804534"/>
                  <a:gd name="connsiteY23-1020" fmla="*/ 463574 h 1263012"/>
                  <a:gd name="connsiteX24-1021" fmla="*/ 284866 w 804534"/>
                  <a:gd name="connsiteY24-1022" fmla="*/ 805312 h 1263012"/>
                  <a:gd name="connsiteX25-1023" fmla="*/ 388345 w 804534"/>
                  <a:gd name="connsiteY25-1024" fmla="*/ 1081716 h 1263012"/>
                  <a:gd name="connsiteX26-1025" fmla="*/ 406206 w 804534"/>
                  <a:gd name="connsiteY26-1026" fmla="*/ 1089886 h 1263012"/>
                  <a:gd name="connsiteX27-1027" fmla="*/ 669257 w 804534"/>
                  <a:gd name="connsiteY27-1028" fmla="*/ 991225 h 1263012"/>
                  <a:gd name="connsiteX28-1029" fmla="*/ 788344 w 804534"/>
                  <a:gd name="connsiteY28-1030" fmla="*/ 946937 h 1263012"/>
                  <a:gd name="connsiteX29-1031" fmla="*/ 802796 w 804534"/>
                  <a:gd name="connsiteY29-1032" fmla="*/ 947867 h 1263012"/>
                  <a:gd name="connsiteX30-1033" fmla="*/ 803839 w 804534"/>
                  <a:gd name="connsiteY30-1034" fmla="*/ 990971 h 1263012"/>
                  <a:gd name="connsiteX31-1035" fmla="*/ 801022 w 804534"/>
                  <a:gd name="connsiteY31-1036" fmla="*/ 996296 h 1263012"/>
                  <a:gd name="connsiteX32-1037" fmla="*/ 801529 w 804534"/>
                  <a:gd name="connsiteY32-1038" fmla="*/ 1099493 h 1263012"/>
                  <a:gd name="connsiteX33-1039" fmla="*/ 800655 w 804534"/>
                  <a:gd name="connsiteY33-1040" fmla="*/ 1108987 h 1263012"/>
                  <a:gd name="connsiteX34-1041" fmla="*/ 792344 w 804534"/>
                  <a:gd name="connsiteY34-1042" fmla="*/ 1115326 h 1263012"/>
                  <a:gd name="connsiteX35-1043" fmla="*/ 684386 w 804534"/>
                  <a:gd name="connsiteY35-1044" fmla="*/ 1153501 h 1263012"/>
                  <a:gd name="connsiteX36-1045" fmla="*/ 666834 w 804534"/>
                  <a:gd name="connsiteY36-1046" fmla="*/ 1156628 h 1263012"/>
                  <a:gd name="connsiteX37-1047" fmla="*/ 601952 w 804534"/>
                  <a:gd name="connsiteY37-1048" fmla="*/ 1178912 h 1263012"/>
                  <a:gd name="connsiteX38-1049" fmla="*/ 469962 w 804534"/>
                  <a:gd name="connsiteY38-1050" fmla="*/ 1225370 h 1263012"/>
                  <a:gd name="connsiteX39-1051" fmla="*/ 466046 w 804534"/>
                  <a:gd name="connsiteY39-1052" fmla="*/ 1227455 h 1263012"/>
                  <a:gd name="connsiteX40-1053" fmla="*/ 375273 w 804534"/>
                  <a:gd name="connsiteY40-1054" fmla="*/ 1259064 h 1263012"/>
                  <a:gd name="connsiteX41-1055" fmla="*/ 352960 w 804534"/>
                  <a:gd name="connsiteY41-1056" fmla="*/ 1248725 h 1263012"/>
                  <a:gd name="connsiteX42-1057" fmla="*/ 331886 w 804534"/>
                  <a:gd name="connsiteY42-1058" fmla="*/ 1191083 h 1263012"/>
                  <a:gd name="connsiteX43-1059" fmla="*/ 288697 w 804534"/>
                  <a:gd name="connsiteY43-1060" fmla="*/ 1069433 h 1263012"/>
                  <a:gd name="connsiteX44-1061" fmla="*/ 280753 w 804534"/>
                  <a:gd name="connsiteY44-1062" fmla="*/ 1054726 h 1263012"/>
                  <a:gd name="connsiteX45-1063" fmla="*/ 227816 w 804534"/>
                  <a:gd name="connsiteY45-1064" fmla="*/ 903973 h 1263012"/>
                  <a:gd name="connsiteX46-1065" fmla="*/ 222660 w 804534"/>
                  <a:gd name="connsiteY46-1066" fmla="*/ 881547 h 1263012"/>
                  <a:gd name="connsiteX47-1067" fmla="*/ 179753 w 804534"/>
                  <a:gd name="connsiteY47-1068" fmla="*/ 757925 h 1263012"/>
                  <a:gd name="connsiteX48-1069" fmla="*/ 151185 w 804534"/>
                  <a:gd name="connsiteY48-1070" fmla="*/ 686647 h 12630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  <a:cxn ang="0">
                    <a:pos x="connsiteX34-69" y="connsiteY34-70"/>
                  </a:cxn>
                  <a:cxn ang="0">
                    <a:pos x="connsiteX35-71" y="connsiteY35-72"/>
                  </a:cxn>
                  <a:cxn ang="0">
                    <a:pos x="connsiteX36-73" y="connsiteY36-74"/>
                  </a:cxn>
                  <a:cxn ang="0">
                    <a:pos x="connsiteX37-75" y="connsiteY37-76"/>
                  </a:cxn>
                  <a:cxn ang="0">
                    <a:pos x="connsiteX38-77" y="connsiteY38-78"/>
                  </a:cxn>
                  <a:cxn ang="0">
                    <a:pos x="connsiteX39-79" y="connsiteY39-80"/>
                  </a:cxn>
                  <a:cxn ang="0">
                    <a:pos x="connsiteX40-81" y="connsiteY40-82"/>
                  </a:cxn>
                  <a:cxn ang="0">
                    <a:pos x="connsiteX41-83" y="connsiteY41-84"/>
                  </a:cxn>
                  <a:cxn ang="0">
                    <a:pos x="connsiteX42-85" y="connsiteY42-86"/>
                  </a:cxn>
                  <a:cxn ang="0">
                    <a:pos x="connsiteX43-87" y="connsiteY43-88"/>
                  </a:cxn>
                  <a:cxn ang="0">
                    <a:pos x="connsiteX44-89" y="connsiteY44-90"/>
                  </a:cxn>
                  <a:cxn ang="0">
                    <a:pos x="connsiteX45-91" y="connsiteY45-92"/>
                  </a:cxn>
                  <a:cxn ang="0">
                    <a:pos x="connsiteX46-93" y="connsiteY46-94"/>
                  </a:cxn>
                  <a:cxn ang="0">
                    <a:pos x="connsiteX47-95" y="connsiteY47-96"/>
                  </a:cxn>
                  <a:cxn ang="0">
                    <a:pos x="connsiteX48-97" y="connsiteY48-98"/>
                  </a:cxn>
                </a:cxnLst>
                <a:rect l="l" t="t" r="r" b="b"/>
                <a:pathLst>
                  <a:path w="804534" h="1263012">
                    <a:moveTo>
                      <a:pt x="56102" y="415061"/>
                    </a:moveTo>
                    <a:cubicBezTo>
                      <a:pt x="37000" y="364603"/>
                      <a:pt x="20125" y="313356"/>
                      <a:pt x="2122" y="262504"/>
                    </a:cubicBezTo>
                    <a:cubicBezTo>
                      <a:pt x="-2019" y="250812"/>
                      <a:pt x="-498" y="246925"/>
                      <a:pt x="10236" y="243065"/>
                    </a:cubicBezTo>
                    <a:lnTo>
                      <a:pt x="254552" y="156433"/>
                    </a:lnTo>
                    <a:cubicBezTo>
                      <a:pt x="271202" y="151982"/>
                      <a:pt x="287204" y="145530"/>
                      <a:pt x="303432" y="139868"/>
                    </a:cubicBezTo>
                    <a:lnTo>
                      <a:pt x="520786" y="63688"/>
                    </a:lnTo>
                    <a:cubicBezTo>
                      <a:pt x="533069" y="59744"/>
                      <a:pt x="544958" y="54701"/>
                      <a:pt x="557326" y="50954"/>
                    </a:cubicBezTo>
                    <a:cubicBezTo>
                      <a:pt x="596937" y="36079"/>
                      <a:pt x="637112" y="22809"/>
                      <a:pt x="676948" y="8610"/>
                    </a:cubicBezTo>
                    <a:lnTo>
                      <a:pt x="695430" y="1933"/>
                    </a:lnTo>
                    <a:cubicBezTo>
                      <a:pt x="706530" y="-1927"/>
                      <a:pt x="709741" y="-462"/>
                      <a:pt x="713629" y="10498"/>
                    </a:cubicBezTo>
                    <a:cubicBezTo>
                      <a:pt x="724194" y="40248"/>
                      <a:pt x="734731" y="69999"/>
                      <a:pt x="745183" y="99806"/>
                    </a:cubicBezTo>
                    <a:cubicBezTo>
                      <a:pt x="759861" y="141671"/>
                      <a:pt x="774426" y="183592"/>
                      <a:pt x="789443" y="225372"/>
                    </a:cubicBezTo>
                    <a:cubicBezTo>
                      <a:pt x="794993" y="240839"/>
                      <a:pt x="798599" y="256447"/>
                      <a:pt x="798176" y="273238"/>
                    </a:cubicBezTo>
                    <a:cubicBezTo>
                      <a:pt x="797754" y="290086"/>
                      <a:pt x="795725" y="307186"/>
                      <a:pt x="800148" y="323921"/>
                    </a:cubicBezTo>
                    <a:cubicBezTo>
                      <a:pt x="801247" y="368941"/>
                      <a:pt x="800543" y="413962"/>
                      <a:pt x="800543" y="458954"/>
                    </a:cubicBezTo>
                    <a:cubicBezTo>
                      <a:pt x="800543" y="460757"/>
                      <a:pt x="800120" y="462504"/>
                      <a:pt x="799416" y="464138"/>
                    </a:cubicBezTo>
                    <a:cubicBezTo>
                      <a:pt x="797444" y="468082"/>
                      <a:pt x="795077" y="467575"/>
                      <a:pt x="792682" y="464588"/>
                    </a:cubicBezTo>
                    <a:cubicBezTo>
                      <a:pt x="790372" y="461743"/>
                      <a:pt x="789443" y="458250"/>
                      <a:pt x="788203" y="454897"/>
                    </a:cubicBezTo>
                    <a:cubicBezTo>
                      <a:pt x="750902" y="354883"/>
                      <a:pt x="713460" y="254954"/>
                      <a:pt x="675906" y="155053"/>
                    </a:cubicBezTo>
                    <a:cubicBezTo>
                      <a:pt x="671398" y="143079"/>
                      <a:pt x="671032" y="142938"/>
                      <a:pt x="659199" y="147390"/>
                    </a:cubicBezTo>
                    <a:lnTo>
                      <a:pt x="148058" y="338712"/>
                    </a:lnTo>
                    <a:lnTo>
                      <a:pt x="125379" y="347023"/>
                    </a:lnTo>
                    <a:cubicBezTo>
                      <a:pt x="115518" y="350798"/>
                      <a:pt x="115096" y="351671"/>
                      <a:pt x="118674" y="361335"/>
                    </a:cubicBezTo>
                    <a:cubicBezTo>
                      <a:pt x="131295" y="395452"/>
                      <a:pt x="144114" y="429485"/>
                      <a:pt x="156848" y="463574"/>
                    </a:cubicBezTo>
                    <a:cubicBezTo>
                      <a:pt x="199361" y="577534"/>
                      <a:pt x="242381" y="691324"/>
                      <a:pt x="284866" y="805312"/>
                    </a:cubicBezTo>
                    <a:cubicBezTo>
                      <a:pt x="319237" y="897493"/>
                      <a:pt x="354058" y="989506"/>
                      <a:pt x="388345" y="1081716"/>
                    </a:cubicBezTo>
                    <a:cubicBezTo>
                      <a:pt x="393162" y="1094676"/>
                      <a:pt x="393247" y="1094760"/>
                      <a:pt x="406206" y="1089886"/>
                    </a:cubicBezTo>
                    <a:lnTo>
                      <a:pt x="669257" y="991225"/>
                    </a:lnTo>
                    <a:lnTo>
                      <a:pt x="788344" y="946937"/>
                    </a:lnTo>
                    <a:cubicBezTo>
                      <a:pt x="793077" y="945162"/>
                      <a:pt x="798345" y="941669"/>
                      <a:pt x="802796" y="947867"/>
                    </a:cubicBezTo>
                    <a:cubicBezTo>
                      <a:pt x="805783" y="962178"/>
                      <a:pt x="804064" y="976603"/>
                      <a:pt x="803839" y="990971"/>
                    </a:cubicBezTo>
                    <a:cubicBezTo>
                      <a:pt x="803811" y="993056"/>
                      <a:pt x="802684" y="994915"/>
                      <a:pt x="801022" y="996296"/>
                    </a:cubicBezTo>
                    <a:cubicBezTo>
                      <a:pt x="800233" y="1030695"/>
                      <a:pt x="800712" y="1065094"/>
                      <a:pt x="801529" y="1099493"/>
                    </a:cubicBezTo>
                    <a:cubicBezTo>
                      <a:pt x="801613" y="1102705"/>
                      <a:pt x="802740" y="1105973"/>
                      <a:pt x="800655" y="1108987"/>
                    </a:cubicBezTo>
                    <a:cubicBezTo>
                      <a:pt x="798880" y="1112425"/>
                      <a:pt x="795810" y="1114059"/>
                      <a:pt x="792344" y="1115326"/>
                    </a:cubicBezTo>
                    <a:cubicBezTo>
                      <a:pt x="756508" y="1128483"/>
                      <a:pt x="720278" y="1140485"/>
                      <a:pt x="684386" y="1153501"/>
                    </a:cubicBezTo>
                    <a:cubicBezTo>
                      <a:pt x="678807" y="1155529"/>
                      <a:pt x="672694" y="1155642"/>
                      <a:pt x="666834" y="1156628"/>
                    </a:cubicBezTo>
                    <a:lnTo>
                      <a:pt x="601952" y="1178912"/>
                    </a:lnTo>
                    <a:lnTo>
                      <a:pt x="469962" y="1225370"/>
                    </a:lnTo>
                    <a:cubicBezTo>
                      <a:pt x="468581" y="1225849"/>
                      <a:pt x="467342" y="1226750"/>
                      <a:pt x="466046" y="1227455"/>
                    </a:cubicBezTo>
                    <a:lnTo>
                      <a:pt x="375273" y="1259064"/>
                    </a:lnTo>
                    <a:cubicBezTo>
                      <a:pt x="358115" y="1265291"/>
                      <a:pt x="358707" y="1265713"/>
                      <a:pt x="352960" y="1248725"/>
                    </a:cubicBezTo>
                    <a:cubicBezTo>
                      <a:pt x="346255" y="1229342"/>
                      <a:pt x="338901" y="1210269"/>
                      <a:pt x="331886" y="1191083"/>
                    </a:cubicBezTo>
                    <a:cubicBezTo>
                      <a:pt x="318194" y="1150289"/>
                      <a:pt x="304333" y="1109551"/>
                      <a:pt x="288697" y="1069433"/>
                    </a:cubicBezTo>
                    <a:cubicBezTo>
                      <a:pt x="284077" y="1065601"/>
                      <a:pt x="282584" y="1060079"/>
                      <a:pt x="280753" y="1054726"/>
                    </a:cubicBezTo>
                    <a:cubicBezTo>
                      <a:pt x="263398" y="1004381"/>
                      <a:pt x="245170" y="954318"/>
                      <a:pt x="227816" y="903973"/>
                    </a:cubicBezTo>
                    <a:cubicBezTo>
                      <a:pt x="225280" y="896620"/>
                      <a:pt x="224153" y="889070"/>
                      <a:pt x="222660" y="881547"/>
                    </a:cubicBezTo>
                    <a:cubicBezTo>
                      <a:pt x="209616" y="839908"/>
                      <a:pt x="191666" y="790408"/>
                      <a:pt x="179753" y="757925"/>
                    </a:cubicBezTo>
                    <a:cubicBezTo>
                      <a:pt x="167841" y="725442"/>
                      <a:pt x="157137" y="701497"/>
                      <a:pt x="151185" y="686647"/>
                    </a:cubicBezTo>
                  </a:path>
                </a:pathLst>
              </a:custGeom>
              <a:solidFill>
                <a:srgbClr val="010101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/>
              <p:cNvSpPr/>
              <p:nvPr/>
            </p:nvSpPr>
            <p:spPr>
              <a:xfrm>
                <a:off x="9294736" y="3641180"/>
                <a:ext cx="1294985" cy="1801739"/>
              </a:xfrm>
              <a:custGeom>
                <a:avLst/>
                <a:gdLst>
                  <a:gd name="connsiteX0" fmla="*/ 685959 w 687875"/>
                  <a:gd name="connsiteY0" fmla="*/ 526953 h 957054"/>
                  <a:gd name="connsiteX1" fmla="*/ 686044 w 687875"/>
                  <a:gd name="connsiteY1" fmla="*/ 555154 h 957054"/>
                  <a:gd name="connsiteX2" fmla="*/ 671619 w 687875"/>
                  <a:gd name="connsiteY2" fmla="*/ 563550 h 957054"/>
                  <a:gd name="connsiteX3" fmla="*/ 486101 w 687875"/>
                  <a:gd name="connsiteY3" fmla="*/ 634066 h 957054"/>
                  <a:gd name="connsiteX4" fmla="*/ 247870 w 687875"/>
                  <a:gd name="connsiteY4" fmla="*/ 724417 h 957054"/>
                  <a:gd name="connsiteX5" fmla="*/ 242067 w 687875"/>
                  <a:gd name="connsiteY5" fmla="*/ 726727 h 957054"/>
                  <a:gd name="connsiteX6" fmla="*/ 237193 w 687875"/>
                  <a:gd name="connsiteY6" fmla="*/ 736841 h 957054"/>
                  <a:gd name="connsiteX7" fmla="*/ 248519 w 687875"/>
                  <a:gd name="connsiteY7" fmla="*/ 742560 h 957054"/>
                  <a:gd name="connsiteX8" fmla="*/ 349631 w 687875"/>
                  <a:gd name="connsiteY8" fmla="*/ 704132 h 957054"/>
                  <a:gd name="connsiteX9" fmla="*/ 647954 w 687875"/>
                  <a:gd name="connsiteY9" fmla="*/ 590765 h 957054"/>
                  <a:gd name="connsiteX10" fmla="*/ 675535 w 687875"/>
                  <a:gd name="connsiteY10" fmla="*/ 580313 h 957054"/>
                  <a:gd name="connsiteX11" fmla="*/ 686185 w 687875"/>
                  <a:gd name="connsiteY11" fmla="*/ 580791 h 957054"/>
                  <a:gd name="connsiteX12" fmla="*/ 686297 w 687875"/>
                  <a:gd name="connsiteY12" fmla="*/ 608542 h 957054"/>
                  <a:gd name="connsiteX13" fmla="*/ 678437 w 687875"/>
                  <a:gd name="connsiteY13" fmla="*/ 614064 h 957054"/>
                  <a:gd name="connsiteX14" fmla="*/ 481987 w 687875"/>
                  <a:gd name="connsiteY14" fmla="*/ 688665 h 957054"/>
                  <a:gd name="connsiteX15" fmla="*/ 326586 w 687875"/>
                  <a:gd name="connsiteY15" fmla="*/ 747941 h 957054"/>
                  <a:gd name="connsiteX16" fmla="*/ 262182 w 687875"/>
                  <a:gd name="connsiteY16" fmla="*/ 772283 h 957054"/>
                  <a:gd name="connsiteX17" fmla="*/ 256604 w 687875"/>
                  <a:gd name="connsiteY17" fmla="*/ 784341 h 957054"/>
                  <a:gd name="connsiteX18" fmla="*/ 266437 w 687875"/>
                  <a:gd name="connsiteY18" fmla="*/ 788792 h 957054"/>
                  <a:gd name="connsiteX19" fmla="*/ 293173 w 687875"/>
                  <a:gd name="connsiteY19" fmla="*/ 778565 h 957054"/>
                  <a:gd name="connsiteX20" fmla="*/ 587410 w 687875"/>
                  <a:gd name="connsiteY20" fmla="*/ 666719 h 957054"/>
                  <a:gd name="connsiteX21" fmla="*/ 671056 w 687875"/>
                  <a:gd name="connsiteY21" fmla="*/ 635137 h 957054"/>
                  <a:gd name="connsiteX22" fmla="*/ 686410 w 687875"/>
                  <a:gd name="connsiteY22" fmla="*/ 632207 h 957054"/>
                  <a:gd name="connsiteX23" fmla="*/ 686410 w 687875"/>
                  <a:gd name="connsiteY23" fmla="*/ 632292 h 957054"/>
                  <a:gd name="connsiteX24" fmla="*/ 687227 w 687875"/>
                  <a:gd name="connsiteY24" fmla="*/ 658859 h 957054"/>
                  <a:gd name="connsiteX25" fmla="*/ 678071 w 687875"/>
                  <a:gd name="connsiteY25" fmla="*/ 667339 h 957054"/>
                  <a:gd name="connsiteX26" fmla="*/ 560280 w 687875"/>
                  <a:gd name="connsiteY26" fmla="*/ 712331 h 957054"/>
                  <a:gd name="connsiteX27" fmla="*/ 363774 w 687875"/>
                  <a:gd name="connsiteY27" fmla="*/ 786820 h 957054"/>
                  <a:gd name="connsiteX28" fmla="*/ 282692 w 687875"/>
                  <a:gd name="connsiteY28" fmla="*/ 817613 h 957054"/>
                  <a:gd name="connsiteX29" fmla="*/ 274607 w 687875"/>
                  <a:gd name="connsiteY29" fmla="*/ 827868 h 957054"/>
                  <a:gd name="connsiteX30" fmla="*/ 286721 w 687875"/>
                  <a:gd name="connsiteY30" fmla="*/ 834179 h 957054"/>
                  <a:gd name="connsiteX31" fmla="*/ 420514 w 687875"/>
                  <a:gd name="connsiteY31" fmla="*/ 783439 h 957054"/>
                  <a:gd name="connsiteX32" fmla="*/ 673845 w 687875"/>
                  <a:gd name="connsiteY32" fmla="*/ 687285 h 957054"/>
                  <a:gd name="connsiteX33" fmla="*/ 686692 w 687875"/>
                  <a:gd name="connsiteY33" fmla="*/ 685707 h 957054"/>
                  <a:gd name="connsiteX34" fmla="*/ 687283 w 687875"/>
                  <a:gd name="connsiteY34" fmla="*/ 710669 h 957054"/>
                  <a:gd name="connsiteX35" fmla="*/ 679310 w 687875"/>
                  <a:gd name="connsiteY35" fmla="*/ 720050 h 957054"/>
                  <a:gd name="connsiteX36" fmla="*/ 637530 w 687875"/>
                  <a:gd name="connsiteY36" fmla="*/ 736024 h 957054"/>
                  <a:gd name="connsiteX37" fmla="*/ 343884 w 687875"/>
                  <a:gd name="connsiteY37" fmla="*/ 847279 h 957054"/>
                  <a:gd name="connsiteX38" fmla="*/ 297934 w 687875"/>
                  <a:gd name="connsiteY38" fmla="*/ 864859 h 957054"/>
                  <a:gd name="connsiteX39" fmla="*/ 291849 w 687875"/>
                  <a:gd name="connsiteY39" fmla="*/ 876748 h 957054"/>
                  <a:gd name="connsiteX40" fmla="*/ 303906 w 687875"/>
                  <a:gd name="connsiteY40" fmla="*/ 881002 h 957054"/>
                  <a:gd name="connsiteX41" fmla="*/ 604849 w 687875"/>
                  <a:gd name="connsiteY41" fmla="*/ 766395 h 957054"/>
                  <a:gd name="connsiteX42" fmla="*/ 674324 w 687875"/>
                  <a:gd name="connsiteY42" fmla="*/ 740166 h 957054"/>
                  <a:gd name="connsiteX43" fmla="*/ 687819 w 687875"/>
                  <a:gd name="connsiteY43" fmla="*/ 739574 h 957054"/>
                  <a:gd name="connsiteX44" fmla="*/ 687875 w 687875"/>
                  <a:gd name="connsiteY44" fmla="*/ 805780 h 957054"/>
                  <a:gd name="connsiteX45" fmla="*/ 531825 w 687875"/>
                  <a:gd name="connsiteY45" fmla="*/ 863760 h 957054"/>
                  <a:gd name="connsiteX46" fmla="*/ 286411 w 687875"/>
                  <a:gd name="connsiteY46" fmla="*/ 955998 h 957054"/>
                  <a:gd name="connsiteX47" fmla="*/ 276072 w 687875"/>
                  <a:gd name="connsiteY47" fmla="*/ 950927 h 957054"/>
                  <a:gd name="connsiteX48" fmla="*/ 95906 w 687875"/>
                  <a:gd name="connsiteY48" fmla="*/ 469987 h 957054"/>
                  <a:gd name="connsiteX49" fmla="*/ 1217 w 687875"/>
                  <a:gd name="connsiteY49" fmla="*/ 217784 h 957054"/>
                  <a:gd name="connsiteX50" fmla="*/ 7189 w 687875"/>
                  <a:gd name="connsiteY50" fmla="*/ 205472 h 957054"/>
                  <a:gd name="connsiteX51" fmla="*/ 553378 w 687875"/>
                  <a:gd name="connsiteY51" fmla="*/ 1021 h 957054"/>
                  <a:gd name="connsiteX52" fmla="*/ 563745 w 687875"/>
                  <a:gd name="connsiteY52" fmla="*/ 6261 h 957054"/>
                  <a:gd name="connsiteX53" fmla="*/ 682776 w 687875"/>
                  <a:gd name="connsiteY53" fmla="*/ 324052 h 957054"/>
                  <a:gd name="connsiteX54" fmla="*/ 684382 w 687875"/>
                  <a:gd name="connsiteY54" fmla="*/ 327038 h 957054"/>
                  <a:gd name="connsiteX55" fmla="*/ 684663 w 687875"/>
                  <a:gd name="connsiteY55" fmla="*/ 410683 h 957054"/>
                  <a:gd name="connsiteX56" fmla="*/ 683790 w 687875"/>
                  <a:gd name="connsiteY56" fmla="*/ 410796 h 957054"/>
                  <a:gd name="connsiteX57" fmla="*/ 660632 w 687875"/>
                  <a:gd name="connsiteY57" fmla="*/ 408317 h 957054"/>
                  <a:gd name="connsiteX58" fmla="*/ 351209 w 687875"/>
                  <a:gd name="connsiteY58" fmla="*/ 525995 h 957054"/>
                  <a:gd name="connsiteX59" fmla="*/ 198962 w 687875"/>
                  <a:gd name="connsiteY59" fmla="*/ 583750 h 957054"/>
                  <a:gd name="connsiteX60" fmla="*/ 192285 w 687875"/>
                  <a:gd name="connsiteY60" fmla="*/ 586313 h 957054"/>
                  <a:gd name="connsiteX61" fmla="*/ 186876 w 687875"/>
                  <a:gd name="connsiteY61" fmla="*/ 596822 h 957054"/>
                  <a:gd name="connsiteX62" fmla="*/ 198427 w 687875"/>
                  <a:gd name="connsiteY62" fmla="*/ 602231 h 957054"/>
                  <a:gd name="connsiteX63" fmla="*/ 290383 w 687875"/>
                  <a:gd name="connsiteY63" fmla="*/ 567212 h 957054"/>
                  <a:gd name="connsiteX64" fmla="*/ 594764 w 687875"/>
                  <a:gd name="connsiteY64" fmla="*/ 451478 h 957054"/>
                  <a:gd name="connsiteX65" fmla="*/ 670887 w 687875"/>
                  <a:gd name="connsiteY65" fmla="*/ 422629 h 957054"/>
                  <a:gd name="connsiteX66" fmla="*/ 684635 w 687875"/>
                  <a:gd name="connsiteY66" fmla="*/ 420995 h 957054"/>
                  <a:gd name="connsiteX67" fmla="*/ 684776 w 687875"/>
                  <a:gd name="connsiteY67" fmla="*/ 450126 h 957054"/>
                  <a:gd name="connsiteX68" fmla="*/ 675000 w 687875"/>
                  <a:gd name="connsiteY68" fmla="*/ 456126 h 957054"/>
                  <a:gd name="connsiteX69" fmla="*/ 438291 w 687875"/>
                  <a:gd name="connsiteY69" fmla="*/ 545885 h 957054"/>
                  <a:gd name="connsiteX70" fmla="*/ 211725 w 687875"/>
                  <a:gd name="connsiteY70" fmla="*/ 632094 h 957054"/>
                  <a:gd name="connsiteX71" fmla="*/ 203893 w 687875"/>
                  <a:gd name="connsiteY71" fmla="*/ 641645 h 957054"/>
                  <a:gd name="connsiteX72" fmla="*/ 217359 w 687875"/>
                  <a:gd name="connsiteY72" fmla="*/ 648237 h 957054"/>
                  <a:gd name="connsiteX73" fmla="*/ 295962 w 687875"/>
                  <a:gd name="connsiteY73" fmla="*/ 618374 h 957054"/>
                  <a:gd name="connsiteX74" fmla="*/ 556815 w 687875"/>
                  <a:gd name="connsiteY74" fmla="*/ 519121 h 957054"/>
                  <a:gd name="connsiteX75" fmla="*/ 672239 w 687875"/>
                  <a:gd name="connsiteY75" fmla="*/ 475340 h 957054"/>
                  <a:gd name="connsiteX76" fmla="*/ 678099 w 687875"/>
                  <a:gd name="connsiteY76" fmla="*/ 473115 h 957054"/>
                  <a:gd name="connsiteX77" fmla="*/ 685537 w 687875"/>
                  <a:gd name="connsiteY77" fmla="*/ 478721 h 957054"/>
                  <a:gd name="connsiteX78" fmla="*/ 685565 w 687875"/>
                  <a:gd name="connsiteY78" fmla="*/ 496583 h 957054"/>
                  <a:gd name="connsiteX79" fmla="*/ 677395 w 687875"/>
                  <a:gd name="connsiteY79" fmla="*/ 508387 h 957054"/>
                  <a:gd name="connsiteX80" fmla="*/ 533487 w 687875"/>
                  <a:gd name="connsiteY80" fmla="*/ 562873 h 957054"/>
                  <a:gd name="connsiteX81" fmla="*/ 231643 w 687875"/>
                  <a:gd name="connsiteY81" fmla="*/ 677622 h 957054"/>
                  <a:gd name="connsiteX82" fmla="*/ 224994 w 687875"/>
                  <a:gd name="connsiteY82" fmla="*/ 680270 h 957054"/>
                  <a:gd name="connsiteX83" fmla="*/ 219895 w 687875"/>
                  <a:gd name="connsiteY83" fmla="*/ 691934 h 957054"/>
                  <a:gd name="connsiteX84" fmla="*/ 230995 w 687875"/>
                  <a:gd name="connsiteY84" fmla="*/ 695906 h 957054"/>
                  <a:gd name="connsiteX85" fmla="*/ 375691 w 687875"/>
                  <a:gd name="connsiteY85" fmla="*/ 641025 h 957054"/>
                  <a:gd name="connsiteX86" fmla="*/ 573099 w 687875"/>
                  <a:gd name="connsiteY86" fmla="*/ 566170 h 957054"/>
                  <a:gd name="connsiteX87" fmla="*/ 673366 w 687875"/>
                  <a:gd name="connsiteY87" fmla="*/ 527855 h 957054"/>
                  <a:gd name="connsiteX88" fmla="*/ 685959 w 687875"/>
                  <a:gd name="connsiteY88" fmla="*/ 526953 h 95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687875" h="957054">
                    <a:moveTo>
                      <a:pt x="685959" y="526953"/>
                    </a:moveTo>
                    <a:cubicBezTo>
                      <a:pt x="685987" y="536363"/>
                      <a:pt x="686016" y="545744"/>
                      <a:pt x="686044" y="555154"/>
                    </a:cubicBezTo>
                    <a:cubicBezTo>
                      <a:pt x="682579" y="560253"/>
                      <a:pt x="676859" y="561578"/>
                      <a:pt x="671619" y="563550"/>
                    </a:cubicBezTo>
                    <a:cubicBezTo>
                      <a:pt x="609752" y="586933"/>
                      <a:pt x="547997" y="610655"/>
                      <a:pt x="486101" y="634066"/>
                    </a:cubicBezTo>
                    <a:cubicBezTo>
                      <a:pt x="406653" y="664099"/>
                      <a:pt x="327262" y="694244"/>
                      <a:pt x="247870" y="724417"/>
                    </a:cubicBezTo>
                    <a:cubicBezTo>
                      <a:pt x="245927" y="725149"/>
                      <a:pt x="244011" y="726051"/>
                      <a:pt x="242067" y="726727"/>
                    </a:cubicBezTo>
                    <a:cubicBezTo>
                      <a:pt x="237052" y="728502"/>
                      <a:pt x="234855" y="731178"/>
                      <a:pt x="237193" y="736841"/>
                    </a:cubicBezTo>
                    <a:cubicBezTo>
                      <a:pt x="239475" y="742391"/>
                      <a:pt x="241982" y="745068"/>
                      <a:pt x="248519" y="742560"/>
                    </a:cubicBezTo>
                    <a:cubicBezTo>
                      <a:pt x="282157" y="729601"/>
                      <a:pt x="315880" y="716838"/>
                      <a:pt x="349631" y="704132"/>
                    </a:cubicBezTo>
                    <a:cubicBezTo>
                      <a:pt x="449194" y="666691"/>
                      <a:pt x="548447" y="628404"/>
                      <a:pt x="647954" y="590765"/>
                    </a:cubicBezTo>
                    <a:cubicBezTo>
                      <a:pt x="657167" y="587299"/>
                      <a:pt x="666182" y="583327"/>
                      <a:pt x="675535" y="580313"/>
                    </a:cubicBezTo>
                    <a:cubicBezTo>
                      <a:pt x="679057" y="579186"/>
                      <a:pt x="682832" y="576819"/>
                      <a:pt x="686185" y="580791"/>
                    </a:cubicBezTo>
                    <a:cubicBezTo>
                      <a:pt x="686213" y="590032"/>
                      <a:pt x="686269" y="599273"/>
                      <a:pt x="686297" y="608542"/>
                    </a:cubicBezTo>
                    <a:cubicBezTo>
                      <a:pt x="684523" y="611584"/>
                      <a:pt x="681564" y="612880"/>
                      <a:pt x="678437" y="614064"/>
                    </a:cubicBezTo>
                    <a:cubicBezTo>
                      <a:pt x="612963" y="638997"/>
                      <a:pt x="547405" y="663648"/>
                      <a:pt x="481987" y="688665"/>
                    </a:cubicBezTo>
                    <a:cubicBezTo>
                      <a:pt x="430206" y="708471"/>
                      <a:pt x="378255" y="727882"/>
                      <a:pt x="326586" y="747941"/>
                    </a:cubicBezTo>
                    <a:cubicBezTo>
                      <a:pt x="305202" y="756252"/>
                      <a:pt x="283650" y="764169"/>
                      <a:pt x="262182" y="772283"/>
                    </a:cubicBezTo>
                    <a:cubicBezTo>
                      <a:pt x="255928" y="774649"/>
                      <a:pt x="253590" y="777748"/>
                      <a:pt x="256604" y="784341"/>
                    </a:cubicBezTo>
                    <a:cubicBezTo>
                      <a:pt x="258774" y="789074"/>
                      <a:pt x="261591" y="790567"/>
                      <a:pt x="266437" y="788792"/>
                    </a:cubicBezTo>
                    <a:cubicBezTo>
                      <a:pt x="275395" y="785496"/>
                      <a:pt x="284242" y="781946"/>
                      <a:pt x="293173" y="778565"/>
                    </a:cubicBezTo>
                    <a:cubicBezTo>
                      <a:pt x="391355" y="741518"/>
                      <a:pt x="489284" y="703907"/>
                      <a:pt x="587410" y="666719"/>
                    </a:cubicBezTo>
                    <a:cubicBezTo>
                      <a:pt x="615273" y="656154"/>
                      <a:pt x="643024" y="645195"/>
                      <a:pt x="671056" y="635137"/>
                    </a:cubicBezTo>
                    <a:cubicBezTo>
                      <a:pt x="675958" y="633390"/>
                      <a:pt x="680691" y="629981"/>
                      <a:pt x="686410" y="632207"/>
                    </a:cubicBezTo>
                    <a:lnTo>
                      <a:pt x="686410" y="632292"/>
                    </a:lnTo>
                    <a:cubicBezTo>
                      <a:pt x="688241" y="641110"/>
                      <a:pt x="686748" y="650012"/>
                      <a:pt x="687227" y="658859"/>
                    </a:cubicBezTo>
                    <a:cubicBezTo>
                      <a:pt x="686805" y="664521"/>
                      <a:pt x="682184" y="665733"/>
                      <a:pt x="678071" y="667339"/>
                    </a:cubicBezTo>
                    <a:cubicBezTo>
                      <a:pt x="638911" y="682637"/>
                      <a:pt x="599581" y="697455"/>
                      <a:pt x="560280" y="712331"/>
                    </a:cubicBezTo>
                    <a:cubicBezTo>
                      <a:pt x="494778" y="737123"/>
                      <a:pt x="429248" y="761915"/>
                      <a:pt x="363774" y="786820"/>
                    </a:cubicBezTo>
                    <a:cubicBezTo>
                      <a:pt x="336756" y="797103"/>
                      <a:pt x="309710" y="807330"/>
                      <a:pt x="282692" y="817613"/>
                    </a:cubicBezTo>
                    <a:cubicBezTo>
                      <a:pt x="278128" y="819360"/>
                      <a:pt x="272437" y="820374"/>
                      <a:pt x="274607" y="827868"/>
                    </a:cubicBezTo>
                    <a:cubicBezTo>
                      <a:pt x="276832" y="835559"/>
                      <a:pt x="279086" y="837024"/>
                      <a:pt x="286721" y="834179"/>
                    </a:cubicBezTo>
                    <a:cubicBezTo>
                      <a:pt x="331431" y="817585"/>
                      <a:pt x="375973" y="800484"/>
                      <a:pt x="420514" y="783439"/>
                    </a:cubicBezTo>
                    <a:cubicBezTo>
                      <a:pt x="504864" y="751153"/>
                      <a:pt x="589467" y="719571"/>
                      <a:pt x="673845" y="687285"/>
                    </a:cubicBezTo>
                    <a:cubicBezTo>
                      <a:pt x="677902" y="685736"/>
                      <a:pt x="682071" y="683369"/>
                      <a:pt x="686692" y="685707"/>
                    </a:cubicBezTo>
                    <a:cubicBezTo>
                      <a:pt x="687903" y="693990"/>
                      <a:pt x="686861" y="702358"/>
                      <a:pt x="687283" y="710669"/>
                    </a:cubicBezTo>
                    <a:cubicBezTo>
                      <a:pt x="687565" y="716416"/>
                      <a:pt x="683536" y="718332"/>
                      <a:pt x="679310" y="720050"/>
                    </a:cubicBezTo>
                    <a:cubicBezTo>
                      <a:pt x="665478" y="725628"/>
                      <a:pt x="651476" y="730756"/>
                      <a:pt x="637530" y="736024"/>
                    </a:cubicBezTo>
                    <a:cubicBezTo>
                      <a:pt x="539629" y="773043"/>
                      <a:pt x="441897" y="810485"/>
                      <a:pt x="343884" y="847279"/>
                    </a:cubicBezTo>
                    <a:cubicBezTo>
                      <a:pt x="328530" y="853054"/>
                      <a:pt x="313344" y="859252"/>
                      <a:pt x="297934" y="864859"/>
                    </a:cubicBezTo>
                    <a:cubicBezTo>
                      <a:pt x="291877" y="867056"/>
                      <a:pt x="289059" y="869874"/>
                      <a:pt x="291849" y="876748"/>
                    </a:cubicBezTo>
                    <a:cubicBezTo>
                      <a:pt x="294497" y="883256"/>
                      <a:pt x="298356" y="883143"/>
                      <a:pt x="303906" y="881002"/>
                    </a:cubicBezTo>
                    <a:cubicBezTo>
                      <a:pt x="404117" y="842546"/>
                      <a:pt x="504751" y="805132"/>
                      <a:pt x="604849" y="766395"/>
                    </a:cubicBezTo>
                    <a:cubicBezTo>
                      <a:pt x="627923" y="757464"/>
                      <a:pt x="651222" y="749068"/>
                      <a:pt x="674324" y="740166"/>
                    </a:cubicBezTo>
                    <a:cubicBezTo>
                      <a:pt x="678606" y="738503"/>
                      <a:pt x="683170" y="735883"/>
                      <a:pt x="687819" y="739574"/>
                    </a:cubicBezTo>
                    <a:cubicBezTo>
                      <a:pt x="687847" y="761633"/>
                      <a:pt x="687847" y="783721"/>
                      <a:pt x="687875" y="805780"/>
                    </a:cubicBezTo>
                    <a:cubicBezTo>
                      <a:pt x="635840" y="825107"/>
                      <a:pt x="583804" y="844321"/>
                      <a:pt x="531825" y="863760"/>
                    </a:cubicBezTo>
                    <a:cubicBezTo>
                      <a:pt x="449983" y="894384"/>
                      <a:pt x="368141" y="925092"/>
                      <a:pt x="286411" y="955998"/>
                    </a:cubicBezTo>
                    <a:cubicBezTo>
                      <a:pt x="280157" y="958365"/>
                      <a:pt x="278269" y="956787"/>
                      <a:pt x="276072" y="950927"/>
                    </a:cubicBezTo>
                    <a:cubicBezTo>
                      <a:pt x="216148" y="790567"/>
                      <a:pt x="155999" y="630291"/>
                      <a:pt x="95906" y="469987"/>
                    </a:cubicBezTo>
                    <a:cubicBezTo>
                      <a:pt x="64380" y="385891"/>
                      <a:pt x="32968" y="301767"/>
                      <a:pt x="1217" y="217784"/>
                    </a:cubicBezTo>
                    <a:cubicBezTo>
                      <a:pt x="-1544" y="210459"/>
                      <a:pt x="372" y="208008"/>
                      <a:pt x="7189" y="205472"/>
                    </a:cubicBezTo>
                    <a:cubicBezTo>
                      <a:pt x="189299" y="137491"/>
                      <a:pt x="371381" y="69312"/>
                      <a:pt x="553378" y="1021"/>
                    </a:cubicBezTo>
                    <a:cubicBezTo>
                      <a:pt x="559716" y="-1345"/>
                      <a:pt x="561548" y="401"/>
                      <a:pt x="563745" y="6261"/>
                    </a:cubicBezTo>
                    <a:cubicBezTo>
                      <a:pt x="603272" y="112248"/>
                      <a:pt x="643052" y="218150"/>
                      <a:pt x="682776" y="324052"/>
                    </a:cubicBezTo>
                    <a:cubicBezTo>
                      <a:pt x="683170" y="325094"/>
                      <a:pt x="683846" y="326052"/>
                      <a:pt x="684382" y="327038"/>
                    </a:cubicBezTo>
                    <a:cubicBezTo>
                      <a:pt x="684466" y="354929"/>
                      <a:pt x="684551" y="382792"/>
                      <a:pt x="684663" y="410683"/>
                    </a:cubicBezTo>
                    <a:cubicBezTo>
                      <a:pt x="684382" y="410712"/>
                      <a:pt x="683874" y="410881"/>
                      <a:pt x="683790" y="410796"/>
                    </a:cubicBezTo>
                    <a:cubicBezTo>
                      <a:pt x="677028" y="400823"/>
                      <a:pt x="668999" y="405133"/>
                      <a:pt x="660632" y="408317"/>
                    </a:cubicBezTo>
                    <a:cubicBezTo>
                      <a:pt x="557547" y="447703"/>
                      <a:pt x="454434" y="486947"/>
                      <a:pt x="351209" y="525995"/>
                    </a:cubicBezTo>
                    <a:cubicBezTo>
                      <a:pt x="300441" y="545209"/>
                      <a:pt x="249730" y="564536"/>
                      <a:pt x="198962" y="583750"/>
                    </a:cubicBezTo>
                    <a:cubicBezTo>
                      <a:pt x="196737" y="584595"/>
                      <a:pt x="194567" y="585609"/>
                      <a:pt x="192285" y="586313"/>
                    </a:cubicBezTo>
                    <a:cubicBezTo>
                      <a:pt x="186876" y="588032"/>
                      <a:pt x="184369" y="590624"/>
                      <a:pt x="186876" y="596822"/>
                    </a:cubicBezTo>
                    <a:cubicBezTo>
                      <a:pt x="189271" y="602710"/>
                      <a:pt x="192229" y="604598"/>
                      <a:pt x="198427" y="602231"/>
                    </a:cubicBezTo>
                    <a:cubicBezTo>
                      <a:pt x="229051" y="590511"/>
                      <a:pt x="259731" y="578876"/>
                      <a:pt x="290383" y="567212"/>
                    </a:cubicBezTo>
                    <a:cubicBezTo>
                      <a:pt x="391834" y="528615"/>
                      <a:pt x="493426" y="490328"/>
                      <a:pt x="594764" y="451478"/>
                    </a:cubicBezTo>
                    <a:cubicBezTo>
                      <a:pt x="620091" y="441758"/>
                      <a:pt x="645390" y="431898"/>
                      <a:pt x="670887" y="422629"/>
                    </a:cubicBezTo>
                    <a:cubicBezTo>
                      <a:pt x="675310" y="421023"/>
                      <a:pt x="679705" y="418628"/>
                      <a:pt x="684635" y="420995"/>
                    </a:cubicBezTo>
                    <a:cubicBezTo>
                      <a:pt x="685537" y="430686"/>
                      <a:pt x="685790" y="440406"/>
                      <a:pt x="684776" y="450126"/>
                    </a:cubicBezTo>
                    <a:cubicBezTo>
                      <a:pt x="682128" y="453112"/>
                      <a:pt x="678691" y="454718"/>
                      <a:pt x="675000" y="456126"/>
                    </a:cubicBezTo>
                    <a:cubicBezTo>
                      <a:pt x="596031" y="485877"/>
                      <a:pt x="517147" y="515825"/>
                      <a:pt x="438291" y="545885"/>
                    </a:cubicBezTo>
                    <a:cubicBezTo>
                      <a:pt x="362788" y="574678"/>
                      <a:pt x="287172" y="603217"/>
                      <a:pt x="211725" y="632094"/>
                    </a:cubicBezTo>
                    <a:cubicBezTo>
                      <a:pt x="207527" y="633700"/>
                      <a:pt x="202033" y="634489"/>
                      <a:pt x="203893" y="641645"/>
                    </a:cubicBezTo>
                    <a:cubicBezTo>
                      <a:pt x="206118" y="650238"/>
                      <a:pt x="208457" y="651815"/>
                      <a:pt x="217359" y="648237"/>
                    </a:cubicBezTo>
                    <a:cubicBezTo>
                      <a:pt x="243363" y="637729"/>
                      <a:pt x="269789" y="628375"/>
                      <a:pt x="295962" y="618374"/>
                    </a:cubicBezTo>
                    <a:cubicBezTo>
                      <a:pt x="382903" y="585271"/>
                      <a:pt x="469760" y="551942"/>
                      <a:pt x="556815" y="519121"/>
                    </a:cubicBezTo>
                    <a:cubicBezTo>
                      <a:pt x="595327" y="504612"/>
                      <a:pt x="633839" y="490159"/>
                      <a:pt x="672239" y="475340"/>
                    </a:cubicBezTo>
                    <a:cubicBezTo>
                      <a:pt x="674183" y="474580"/>
                      <a:pt x="676127" y="473791"/>
                      <a:pt x="678099" y="473115"/>
                    </a:cubicBezTo>
                    <a:cubicBezTo>
                      <a:pt x="683396" y="471283"/>
                      <a:pt x="685931" y="472579"/>
                      <a:pt x="685537" y="478721"/>
                    </a:cubicBezTo>
                    <a:cubicBezTo>
                      <a:pt x="685142" y="484665"/>
                      <a:pt x="685001" y="490694"/>
                      <a:pt x="685565" y="496583"/>
                    </a:cubicBezTo>
                    <a:cubicBezTo>
                      <a:pt x="686185" y="503175"/>
                      <a:pt x="683227" y="506218"/>
                      <a:pt x="677395" y="508387"/>
                    </a:cubicBezTo>
                    <a:cubicBezTo>
                      <a:pt x="629332" y="526277"/>
                      <a:pt x="581438" y="544646"/>
                      <a:pt x="533487" y="562873"/>
                    </a:cubicBezTo>
                    <a:cubicBezTo>
                      <a:pt x="432882" y="601160"/>
                      <a:pt x="332164" y="639166"/>
                      <a:pt x="231643" y="677622"/>
                    </a:cubicBezTo>
                    <a:cubicBezTo>
                      <a:pt x="229417" y="678467"/>
                      <a:pt x="227248" y="679566"/>
                      <a:pt x="224994" y="680270"/>
                    </a:cubicBezTo>
                    <a:cubicBezTo>
                      <a:pt x="218740" y="682242"/>
                      <a:pt x="217726" y="685905"/>
                      <a:pt x="219895" y="691934"/>
                    </a:cubicBezTo>
                    <a:cubicBezTo>
                      <a:pt x="222233" y="698441"/>
                      <a:pt x="225811" y="697822"/>
                      <a:pt x="230995" y="695906"/>
                    </a:cubicBezTo>
                    <a:cubicBezTo>
                      <a:pt x="279368" y="677988"/>
                      <a:pt x="327487" y="659394"/>
                      <a:pt x="375691" y="641025"/>
                    </a:cubicBezTo>
                    <a:cubicBezTo>
                      <a:pt x="441447" y="615979"/>
                      <a:pt x="507315" y="591159"/>
                      <a:pt x="573099" y="566170"/>
                    </a:cubicBezTo>
                    <a:cubicBezTo>
                      <a:pt x="606540" y="553464"/>
                      <a:pt x="639868" y="540420"/>
                      <a:pt x="673366" y="527855"/>
                    </a:cubicBezTo>
                    <a:cubicBezTo>
                      <a:pt x="677395" y="526361"/>
                      <a:pt x="681508" y="523291"/>
                      <a:pt x="685959" y="526953"/>
                    </a:cubicBezTo>
                    <a:close/>
                  </a:path>
                </a:pathLst>
              </a:custGeom>
              <a:solidFill>
                <a:srgbClr val="FEFEFE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/>
              <p:cNvSpPr/>
              <p:nvPr/>
            </p:nvSpPr>
            <p:spPr>
              <a:xfrm>
                <a:off x="9669048" y="4488580"/>
                <a:ext cx="917741" cy="474263"/>
              </a:xfrm>
              <a:custGeom>
                <a:avLst/>
                <a:gdLst>
                  <a:gd name="connsiteX0" fmla="*/ 487131 w 487489"/>
                  <a:gd name="connsiteY0" fmla="*/ 76827 h 251921"/>
                  <a:gd name="connsiteX1" fmla="*/ 402697 w 487489"/>
                  <a:gd name="connsiteY1" fmla="*/ 108437 h 251921"/>
                  <a:gd name="connsiteX2" fmla="*/ 213234 w 487489"/>
                  <a:gd name="connsiteY2" fmla="*/ 180307 h 251921"/>
                  <a:gd name="connsiteX3" fmla="*/ 27969 w 487489"/>
                  <a:gd name="connsiteY3" fmla="*/ 250964 h 251921"/>
                  <a:gd name="connsiteX4" fmla="*/ 19743 w 487489"/>
                  <a:gd name="connsiteY4" fmla="*/ 247217 h 251921"/>
                  <a:gd name="connsiteX5" fmla="*/ 29124 w 487489"/>
                  <a:gd name="connsiteY5" fmla="*/ 225524 h 251921"/>
                  <a:gd name="connsiteX6" fmla="*/ 201148 w 487489"/>
                  <a:gd name="connsiteY6" fmla="*/ 160360 h 251921"/>
                  <a:gd name="connsiteX7" fmla="*/ 479947 w 487489"/>
                  <a:gd name="connsiteY7" fmla="*/ 54430 h 251921"/>
                  <a:gd name="connsiteX8" fmla="*/ 485892 w 487489"/>
                  <a:gd name="connsiteY8" fmla="*/ 46035 h 251921"/>
                  <a:gd name="connsiteX9" fmla="*/ 485807 w 487489"/>
                  <a:gd name="connsiteY9" fmla="*/ 23919 h 251921"/>
                  <a:gd name="connsiteX10" fmla="*/ 419742 w 487489"/>
                  <a:gd name="connsiteY10" fmla="*/ 48852 h 251921"/>
                  <a:gd name="connsiteX11" fmla="*/ 226926 w 487489"/>
                  <a:gd name="connsiteY11" fmla="*/ 122045 h 251921"/>
                  <a:gd name="connsiteX12" fmla="*/ 23321 w 487489"/>
                  <a:gd name="connsiteY12" fmla="*/ 199633 h 251921"/>
                  <a:gd name="connsiteX13" fmla="*/ 810 w 487489"/>
                  <a:gd name="connsiteY13" fmla="*/ 189885 h 251921"/>
                  <a:gd name="connsiteX14" fmla="*/ 4952 w 487489"/>
                  <a:gd name="connsiteY14" fmla="*/ 181603 h 251921"/>
                  <a:gd name="connsiteX15" fmla="*/ 79244 w 487489"/>
                  <a:gd name="connsiteY15" fmla="*/ 153401 h 251921"/>
                  <a:gd name="connsiteX16" fmla="*/ 291245 w 487489"/>
                  <a:gd name="connsiteY16" fmla="*/ 72799 h 251921"/>
                  <a:gd name="connsiteX17" fmla="*/ 474003 w 487489"/>
                  <a:gd name="connsiteY17" fmla="*/ 3353 h 251921"/>
                  <a:gd name="connsiteX18" fmla="*/ 485948 w 487489"/>
                  <a:gd name="connsiteY18" fmla="*/ 0 h 251921"/>
                  <a:gd name="connsiteX19" fmla="*/ 487131 w 487489"/>
                  <a:gd name="connsiteY19" fmla="*/ 76827 h 25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7489" h="251921">
                    <a:moveTo>
                      <a:pt x="487131" y="76827"/>
                    </a:moveTo>
                    <a:cubicBezTo>
                      <a:pt x="458986" y="87364"/>
                      <a:pt x="430813" y="97816"/>
                      <a:pt x="402697" y="108437"/>
                    </a:cubicBezTo>
                    <a:cubicBezTo>
                      <a:pt x="339533" y="132356"/>
                      <a:pt x="276370" y="156331"/>
                      <a:pt x="213234" y="180307"/>
                    </a:cubicBezTo>
                    <a:cubicBezTo>
                      <a:pt x="151451" y="203775"/>
                      <a:pt x="89668" y="227243"/>
                      <a:pt x="27969" y="250964"/>
                    </a:cubicBezTo>
                    <a:cubicBezTo>
                      <a:pt x="22954" y="252880"/>
                      <a:pt x="21433" y="252063"/>
                      <a:pt x="19743" y="247217"/>
                    </a:cubicBezTo>
                    <a:cubicBezTo>
                      <a:pt x="13263" y="228623"/>
                      <a:pt x="11460" y="232314"/>
                      <a:pt x="29124" y="225524"/>
                    </a:cubicBezTo>
                    <a:cubicBezTo>
                      <a:pt x="86343" y="203493"/>
                      <a:pt x="143816" y="182138"/>
                      <a:pt x="201148" y="160360"/>
                    </a:cubicBezTo>
                    <a:cubicBezTo>
                      <a:pt x="294090" y="125088"/>
                      <a:pt x="386976" y="89646"/>
                      <a:pt x="479947" y="54430"/>
                    </a:cubicBezTo>
                    <a:cubicBezTo>
                      <a:pt x="484258" y="52796"/>
                      <a:pt x="486117" y="50711"/>
                      <a:pt x="485892" y="46035"/>
                    </a:cubicBezTo>
                    <a:cubicBezTo>
                      <a:pt x="485553" y="38963"/>
                      <a:pt x="485807" y="31892"/>
                      <a:pt x="485807" y="23919"/>
                    </a:cubicBezTo>
                    <a:cubicBezTo>
                      <a:pt x="463015" y="32511"/>
                      <a:pt x="441378" y="40653"/>
                      <a:pt x="419742" y="48852"/>
                    </a:cubicBezTo>
                    <a:cubicBezTo>
                      <a:pt x="355451" y="73221"/>
                      <a:pt x="291189" y="97619"/>
                      <a:pt x="226926" y="122045"/>
                    </a:cubicBezTo>
                    <a:cubicBezTo>
                      <a:pt x="159029" y="147851"/>
                      <a:pt x="91161" y="173658"/>
                      <a:pt x="23321" y="199633"/>
                    </a:cubicBezTo>
                    <a:cubicBezTo>
                      <a:pt x="6614" y="206028"/>
                      <a:pt x="6924" y="206254"/>
                      <a:pt x="810" y="189885"/>
                    </a:cubicBezTo>
                    <a:cubicBezTo>
                      <a:pt x="-1049" y="184871"/>
                      <a:pt x="275" y="183321"/>
                      <a:pt x="4952" y="181603"/>
                    </a:cubicBezTo>
                    <a:cubicBezTo>
                      <a:pt x="29800" y="172418"/>
                      <a:pt x="54480" y="162811"/>
                      <a:pt x="79244" y="153401"/>
                    </a:cubicBezTo>
                    <a:cubicBezTo>
                      <a:pt x="149901" y="126525"/>
                      <a:pt x="220587" y="99676"/>
                      <a:pt x="291245" y="72799"/>
                    </a:cubicBezTo>
                    <a:cubicBezTo>
                      <a:pt x="352155" y="49641"/>
                      <a:pt x="413065" y="26454"/>
                      <a:pt x="474003" y="3353"/>
                    </a:cubicBezTo>
                    <a:cubicBezTo>
                      <a:pt x="477862" y="1888"/>
                      <a:pt x="481976" y="1099"/>
                      <a:pt x="485948" y="0"/>
                    </a:cubicBezTo>
                    <a:cubicBezTo>
                      <a:pt x="487920" y="25553"/>
                      <a:pt x="487610" y="51190"/>
                      <a:pt x="487131" y="76827"/>
                    </a:cubicBezTo>
                    <a:close/>
                  </a:path>
                </a:pathLst>
              </a:custGeom>
              <a:solidFill>
                <a:srgbClr val="CBCB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/>
              <p:cNvSpPr/>
              <p:nvPr/>
            </p:nvSpPr>
            <p:spPr>
              <a:xfrm>
                <a:off x="9635931" y="4393654"/>
                <a:ext cx="947796" cy="390161"/>
              </a:xfrm>
              <a:custGeom>
                <a:avLst/>
                <a:gdLst>
                  <a:gd name="connsiteX0" fmla="*/ 503454 w 503454"/>
                  <a:gd name="connsiteY0" fmla="*/ 21265 h 207247"/>
                  <a:gd name="connsiteX1" fmla="*/ 266351 w 503454"/>
                  <a:gd name="connsiteY1" fmla="*/ 110967 h 207247"/>
                  <a:gd name="connsiteX2" fmla="*/ 21951 w 503454"/>
                  <a:gd name="connsiteY2" fmla="*/ 204022 h 207247"/>
                  <a:gd name="connsiteX3" fmla="*/ 174 w 503454"/>
                  <a:gd name="connsiteY3" fmla="*/ 191513 h 207247"/>
                  <a:gd name="connsiteX4" fmla="*/ 4709 w 503454"/>
                  <a:gd name="connsiteY4" fmla="*/ 185597 h 207247"/>
                  <a:gd name="connsiteX5" fmla="*/ 130727 w 503454"/>
                  <a:gd name="connsiteY5" fmla="*/ 137647 h 207247"/>
                  <a:gd name="connsiteX6" fmla="*/ 318527 w 503454"/>
                  <a:gd name="connsiteY6" fmla="*/ 66398 h 207247"/>
                  <a:gd name="connsiteX7" fmla="*/ 488664 w 503454"/>
                  <a:gd name="connsiteY7" fmla="*/ 1346 h 207247"/>
                  <a:gd name="connsiteX8" fmla="*/ 503454 w 503454"/>
                  <a:gd name="connsiteY8" fmla="*/ 10925 h 207247"/>
                  <a:gd name="connsiteX9" fmla="*/ 503454 w 503454"/>
                  <a:gd name="connsiteY9" fmla="*/ 21265 h 207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3454" h="207247">
                    <a:moveTo>
                      <a:pt x="503454" y="21265"/>
                    </a:moveTo>
                    <a:cubicBezTo>
                      <a:pt x="424401" y="51156"/>
                      <a:pt x="345348" y="80991"/>
                      <a:pt x="266351" y="110967"/>
                    </a:cubicBezTo>
                    <a:cubicBezTo>
                      <a:pt x="184847" y="141901"/>
                      <a:pt x="103399" y="172919"/>
                      <a:pt x="21951" y="204022"/>
                    </a:cubicBezTo>
                    <a:cubicBezTo>
                      <a:pt x="6118" y="210051"/>
                      <a:pt x="3442" y="208558"/>
                      <a:pt x="174" y="191513"/>
                    </a:cubicBezTo>
                    <a:cubicBezTo>
                      <a:pt x="-700" y="186978"/>
                      <a:pt x="1864" y="186696"/>
                      <a:pt x="4709" y="185597"/>
                    </a:cubicBezTo>
                    <a:cubicBezTo>
                      <a:pt x="46715" y="169651"/>
                      <a:pt x="88721" y="153593"/>
                      <a:pt x="130727" y="137647"/>
                    </a:cubicBezTo>
                    <a:cubicBezTo>
                      <a:pt x="193327" y="113869"/>
                      <a:pt x="255927" y="90147"/>
                      <a:pt x="318527" y="66398"/>
                    </a:cubicBezTo>
                    <a:cubicBezTo>
                      <a:pt x="375296" y="44845"/>
                      <a:pt x="432205" y="23631"/>
                      <a:pt x="488664" y="1346"/>
                    </a:cubicBezTo>
                    <a:cubicBezTo>
                      <a:pt x="500750" y="-3443"/>
                      <a:pt x="499905" y="5685"/>
                      <a:pt x="503454" y="10925"/>
                    </a:cubicBezTo>
                    <a:cubicBezTo>
                      <a:pt x="503426" y="14362"/>
                      <a:pt x="503426" y="17799"/>
                      <a:pt x="503454" y="21265"/>
                    </a:cubicBezTo>
                    <a:close/>
                  </a:path>
                </a:pathLst>
              </a:custGeom>
              <a:solidFill>
                <a:srgbClr val="CBCB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/>
              <p:cNvSpPr/>
              <p:nvPr/>
            </p:nvSpPr>
            <p:spPr>
              <a:xfrm>
                <a:off x="9732468" y="4686307"/>
                <a:ext cx="855043" cy="363259"/>
              </a:xfrm>
              <a:custGeom>
                <a:avLst/>
                <a:gdLst>
                  <a:gd name="connsiteX0" fmla="*/ 453725 w 454185"/>
                  <a:gd name="connsiteY0" fmla="*/ 25637 h 192957"/>
                  <a:gd name="connsiteX1" fmla="*/ 410198 w 454185"/>
                  <a:gd name="connsiteY1" fmla="*/ 41076 h 192957"/>
                  <a:gd name="connsiteX2" fmla="*/ 272376 w 454185"/>
                  <a:gd name="connsiteY2" fmla="*/ 93224 h 192957"/>
                  <a:gd name="connsiteX3" fmla="*/ 146471 w 454185"/>
                  <a:gd name="connsiteY3" fmla="*/ 141343 h 192957"/>
                  <a:gd name="connsiteX4" fmla="*/ 12932 w 454185"/>
                  <a:gd name="connsiteY4" fmla="*/ 191998 h 192957"/>
                  <a:gd name="connsiteX5" fmla="*/ 3606 w 454185"/>
                  <a:gd name="connsiteY5" fmla="*/ 187941 h 192957"/>
                  <a:gd name="connsiteX6" fmla="*/ 12734 w 454185"/>
                  <a:gd name="connsiteY6" fmla="*/ 167009 h 192957"/>
                  <a:gd name="connsiteX7" fmla="*/ 201324 w 454185"/>
                  <a:gd name="connsiteY7" fmla="*/ 95309 h 192957"/>
                  <a:gd name="connsiteX8" fmla="*/ 385828 w 454185"/>
                  <a:gd name="connsiteY8" fmla="*/ 25271 h 192957"/>
                  <a:gd name="connsiteX9" fmla="*/ 453528 w 454185"/>
                  <a:gd name="connsiteY9" fmla="*/ 0 h 192957"/>
                  <a:gd name="connsiteX10" fmla="*/ 453725 w 454185"/>
                  <a:gd name="connsiteY10" fmla="*/ 25637 h 19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4185" h="192957">
                    <a:moveTo>
                      <a:pt x="453725" y="25637"/>
                    </a:moveTo>
                    <a:cubicBezTo>
                      <a:pt x="438427" y="28511"/>
                      <a:pt x="424622" y="35723"/>
                      <a:pt x="410198" y="41076"/>
                    </a:cubicBezTo>
                    <a:cubicBezTo>
                      <a:pt x="364163" y="58177"/>
                      <a:pt x="318270" y="75757"/>
                      <a:pt x="272376" y="93224"/>
                    </a:cubicBezTo>
                    <a:cubicBezTo>
                      <a:pt x="230398" y="109198"/>
                      <a:pt x="188477" y="125369"/>
                      <a:pt x="146471" y="141343"/>
                    </a:cubicBezTo>
                    <a:cubicBezTo>
                      <a:pt x="101986" y="158275"/>
                      <a:pt x="57417" y="174982"/>
                      <a:pt x="12932" y="191998"/>
                    </a:cubicBezTo>
                    <a:cubicBezTo>
                      <a:pt x="7861" y="193942"/>
                      <a:pt x="5579" y="193097"/>
                      <a:pt x="3606" y="187941"/>
                    </a:cubicBezTo>
                    <a:cubicBezTo>
                      <a:pt x="-2084" y="173010"/>
                      <a:pt x="-2394" y="172784"/>
                      <a:pt x="12734" y="167009"/>
                    </a:cubicBezTo>
                    <a:cubicBezTo>
                      <a:pt x="75560" y="143006"/>
                      <a:pt x="138470" y="119200"/>
                      <a:pt x="201324" y="95309"/>
                    </a:cubicBezTo>
                    <a:cubicBezTo>
                      <a:pt x="262825" y="71954"/>
                      <a:pt x="324327" y="48570"/>
                      <a:pt x="385828" y="25271"/>
                    </a:cubicBezTo>
                    <a:cubicBezTo>
                      <a:pt x="408367" y="16735"/>
                      <a:pt x="430961" y="8424"/>
                      <a:pt x="453528" y="0"/>
                    </a:cubicBezTo>
                    <a:cubicBezTo>
                      <a:pt x="454260" y="8536"/>
                      <a:pt x="454458" y="17073"/>
                      <a:pt x="453725" y="25637"/>
                    </a:cubicBezTo>
                    <a:close/>
                  </a:path>
                </a:pathLst>
              </a:custGeom>
              <a:solidFill>
                <a:srgbClr val="CBCBCB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/>
              <p:cNvSpPr/>
              <p:nvPr/>
            </p:nvSpPr>
            <p:spPr>
              <a:xfrm>
                <a:off x="9766457" y="4786760"/>
                <a:ext cx="821949" cy="348936"/>
              </a:xfrm>
              <a:custGeom>
                <a:avLst/>
                <a:gdLst>
                  <a:gd name="connsiteX0" fmla="*/ 435897 w 436606"/>
                  <a:gd name="connsiteY0" fmla="*/ 23665 h 185349"/>
                  <a:gd name="connsiteX1" fmla="*/ 351800 w 436606"/>
                  <a:gd name="connsiteY1" fmla="*/ 56120 h 185349"/>
                  <a:gd name="connsiteX2" fmla="*/ 178171 w 436606"/>
                  <a:gd name="connsiteY2" fmla="*/ 122073 h 185349"/>
                  <a:gd name="connsiteX3" fmla="*/ 15444 w 436606"/>
                  <a:gd name="connsiteY3" fmla="*/ 183913 h 185349"/>
                  <a:gd name="connsiteX4" fmla="*/ 3949 w 436606"/>
                  <a:gd name="connsiteY4" fmla="*/ 178842 h 185349"/>
                  <a:gd name="connsiteX5" fmla="*/ 991 w 436606"/>
                  <a:gd name="connsiteY5" fmla="*/ 171376 h 185349"/>
                  <a:gd name="connsiteX6" fmla="*/ 4823 w 436606"/>
                  <a:gd name="connsiteY6" fmla="*/ 162811 h 185349"/>
                  <a:gd name="connsiteX7" fmla="*/ 119994 w 436606"/>
                  <a:gd name="connsiteY7" fmla="*/ 119087 h 185349"/>
                  <a:gd name="connsiteX8" fmla="*/ 313682 w 436606"/>
                  <a:gd name="connsiteY8" fmla="*/ 45499 h 185349"/>
                  <a:gd name="connsiteX9" fmla="*/ 435784 w 436606"/>
                  <a:gd name="connsiteY9" fmla="*/ 0 h 185349"/>
                  <a:gd name="connsiteX10" fmla="*/ 435897 w 436606"/>
                  <a:gd name="connsiteY10" fmla="*/ 23665 h 185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36606" h="185349">
                    <a:moveTo>
                      <a:pt x="435897" y="23665"/>
                    </a:moveTo>
                    <a:cubicBezTo>
                      <a:pt x="407864" y="34484"/>
                      <a:pt x="379889" y="45415"/>
                      <a:pt x="351800" y="56120"/>
                    </a:cubicBezTo>
                    <a:cubicBezTo>
                      <a:pt x="293933" y="78180"/>
                      <a:pt x="236038" y="100098"/>
                      <a:pt x="178171" y="122073"/>
                    </a:cubicBezTo>
                    <a:cubicBezTo>
                      <a:pt x="123910" y="142668"/>
                      <a:pt x="69621" y="163177"/>
                      <a:pt x="15444" y="183913"/>
                    </a:cubicBezTo>
                    <a:cubicBezTo>
                      <a:pt x="9359" y="186251"/>
                      <a:pt x="5330" y="186476"/>
                      <a:pt x="3949" y="178842"/>
                    </a:cubicBezTo>
                    <a:cubicBezTo>
                      <a:pt x="3470" y="176250"/>
                      <a:pt x="2062" y="173827"/>
                      <a:pt x="991" y="171376"/>
                    </a:cubicBezTo>
                    <a:cubicBezTo>
                      <a:pt x="-925" y="167037"/>
                      <a:pt x="-276" y="164727"/>
                      <a:pt x="4823" y="162811"/>
                    </a:cubicBezTo>
                    <a:cubicBezTo>
                      <a:pt x="43279" y="148443"/>
                      <a:pt x="81622" y="133680"/>
                      <a:pt x="119994" y="119087"/>
                    </a:cubicBezTo>
                    <a:cubicBezTo>
                      <a:pt x="184538" y="94520"/>
                      <a:pt x="249082" y="69897"/>
                      <a:pt x="313682" y="45499"/>
                    </a:cubicBezTo>
                    <a:cubicBezTo>
                      <a:pt x="354308" y="30145"/>
                      <a:pt x="395074" y="15157"/>
                      <a:pt x="435784" y="0"/>
                    </a:cubicBezTo>
                    <a:cubicBezTo>
                      <a:pt x="436742" y="7888"/>
                      <a:pt x="436967" y="15777"/>
                      <a:pt x="435897" y="23665"/>
                    </a:cubicBezTo>
                    <a:close/>
                  </a:path>
                </a:pathLst>
              </a:custGeom>
              <a:solidFill>
                <a:srgbClr val="CBCA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/>
              <p:cNvSpPr/>
              <p:nvPr/>
            </p:nvSpPr>
            <p:spPr>
              <a:xfrm>
                <a:off x="9833737" y="4831471"/>
                <a:ext cx="755931" cy="478607"/>
              </a:xfrm>
              <a:custGeom>
                <a:avLst/>
                <a:gdLst>
                  <a:gd name="connsiteX0" fmla="*/ 401539 w 401538"/>
                  <a:gd name="connsiteY0" fmla="*/ 107282 h 254228"/>
                  <a:gd name="connsiteX1" fmla="*/ 347052 w 401538"/>
                  <a:gd name="connsiteY1" fmla="*/ 126919 h 254228"/>
                  <a:gd name="connsiteX2" fmla="*/ 124317 w 401538"/>
                  <a:gd name="connsiteY2" fmla="*/ 211381 h 254228"/>
                  <a:gd name="connsiteX3" fmla="*/ 16838 w 401538"/>
                  <a:gd name="connsiteY3" fmla="*/ 252598 h 254228"/>
                  <a:gd name="connsiteX4" fmla="*/ 2695 w 401538"/>
                  <a:gd name="connsiteY4" fmla="*/ 246400 h 254228"/>
                  <a:gd name="connsiteX5" fmla="*/ 8019 w 401538"/>
                  <a:gd name="connsiteY5" fmla="*/ 230539 h 254228"/>
                  <a:gd name="connsiteX6" fmla="*/ 272422 w 401538"/>
                  <a:gd name="connsiteY6" fmla="*/ 130102 h 254228"/>
                  <a:gd name="connsiteX7" fmla="*/ 391819 w 401538"/>
                  <a:gd name="connsiteY7" fmla="*/ 84969 h 254228"/>
                  <a:gd name="connsiteX8" fmla="*/ 400214 w 401538"/>
                  <a:gd name="connsiteY8" fmla="*/ 72714 h 254228"/>
                  <a:gd name="connsiteX9" fmla="*/ 399848 w 401538"/>
                  <a:gd name="connsiteY9" fmla="*/ 53951 h 254228"/>
                  <a:gd name="connsiteX10" fmla="*/ 399735 w 401538"/>
                  <a:gd name="connsiteY10" fmla="*/ 28342 h 254228"/>
                  <a:gd name="connsiteX11" fmla="*/ 400130 w 401538"/>
                  <a:gd name="connsiteY11" fmla="*/ 0 h 254228"/>
                  <a:gd name="connsiteX12" fmla="*/ 401229 w 401538"/>
                  <a:gd name="connsiteY12" fmla="*/ 10368 h 254228"/>
                  <a:gd name="connsiteX13" fmla="*/ 401539 w 401538"/>
                  <a:gd name="connsiteY13" fmla="*/ 107282 h 254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1538" h="254228">
                    <a:moveTo>
                      <a:pt x="401539" y="107282"/>
                    </a:moveTo>
                    <a:cubicBezTo>
                      <a:pt x="382663" y="111818"/>
                      <a:pt x="365111" y="120129"/>
                      <a:pt x="347052" y="126919"/>
                    </a:cubicBezTo>
                    <a:cubicBezTo>
                      <a:pt x="272732" y="154838"/>
                      <a:pt x="198553" y="183180"/>
                      <a:pt x="124317" y="211381"/>
                    </a:cubicBezTo>
                    <a:cubicBezTo>
                      <a:pt x="88453" y="225017"/>
                      <a:pt x="52504" y="238427"/>
                      <a:pt x="16838" y="252598"/>
                    </a:cubicBezTo>
                    <a:cubicBezTo>
                      <a:pt x="8724" y="255810"/>
                      <a:pt x="5371" y="254542"/>
                      <a:pt x="2695" y="246400"/>
                    </a:cubicBezTo>
                    <a:cubicBezTo>
                      <a:pt x="-1362" y="233976"/>
                      <a:pt x="-1757" y="234258"/>
                      <a:pt x="8019" y="230539"/>
                    </a:cubicBezTo>
                    <a:cubicBezTo>
                      <a:pt x="96172" y="197098"/>
                      <a:pt x="184297" y="163572"/>
                      <a:pt x="272422" y="130102"/>
                    </a:cubicBezTo>
                    <a:cubicBezTo>
                      <a:pt x="312202" y="115002"/>
                      <a:pt x="351926" y="99732"/>
                      <a:pt x="391819" y="84969"/>
                    </a:cubicBezTo>
                    <a:cubicBezTo>
                      <a:pt x="398242" y="82603"/>
                      <a:pt x="400890" y="79504"/>
                      <a:pt x="400214" y="72714"/>
                    </a:cubicBezTo>
                    <a:cubicBezTo>
                      <a:pt x="399623" y="66516"/>
                      <a:pt x="399933" y="60205"/>
                      <a:pt x="399848" y="53951"/>
                    </a:cubicBezTo>
                    <a:cubicBezTo>
                      <a:pt x="393875" y="45443"/>
                      <a:pt x="395848" y="36878"/>
                      <a:pt x="399735" y="28342"/>
                    </a:cubicBezTo>
                    <a:cubicBezTo>
                      <a:pt x="399876" y="18904"/>
                      <a:pt x="399989" y="9466"/>
                      <a:pt x="400130" y="0"/>
                    </a:cubicBezTo>
                    <a:cubicBezTo>
                      <a:pt x="402271" y="3268"/>
                      <a:pt x="401229" y="6931"/>
                      <a:pt x="401229" y="10368"/>
                    </a:cubicBezTo>
                    <a:cubicBezTo>
                      <a:pt x="401454" y="42682"/>
                      <a:pt x="401482" y="74968"/>
                      <a:pt x="401539" y="107282"/>
                    </a:cubicBezTo>
                    <a:close/>
                  </a:path>
                </a:pathLst>
              </a:custGeom>
              <a:solidFill>
                <a:srgbClr val="CBCA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/>
              <p:cNvSpPr/>
              <p:nvPr/>
            </p:nvSpPr>
            <p:spPr>
              <a:xfrm>
                <a:off x="9513787" y="3740897"/>
                <a:ext cx="718955" cy="376152"/>
              </a:xfrm>
              <a:custGeom>
                <a:avLst/>
                <a:gdLst>
                  <a:gd name="connsiteX0" fmla="*/ 354757 w 381897"/>
                  <a:gd name="connsiteY0" fmla="*/ 116 h 199806"/>
                  <a:gd name="connsiteX1" fmla="*/ 360307 w 381897"/>
                  <a:gd name="connsiteY1" fmla="*/ 4680 h 199806"/>
                  <a:gd name="connsiteX2" fmla="*/ 381155 w 381897"/>
                  <a:gd name="connsiteY2" fmla="*/ 58744 h 199806"/>
                  <a:gd name="connsiteX3" fmla="*/ 375943 w 381897"/>
                  <a:gd name="connsiteY3" fmla="*/ 67759 h 199806"/>
                  <a:gd name="connsiteX4" fmla="*/ 222457 w 381897"/>
                  <a:gd name="connsiteY4" fmla="*/ 126021 h 199806"/>
                  <a:gd name="connsiteX5" fmla="*/ 36459 w 381897"/>
                  <a:gd name="connsiteY5" fmla="*/ 196679 h 199806"/>
                  <a:gd name="connsiteX6" fmla="*/ 18907 w 381897"/>
                  <a:gd name="connsiteY6" fmla="*/ 188959 h 199806"/>
                  <a:gd name="connsiteX7" fmla="*/ 1243 w 381897"/>
                  <a:gd name="connsiteY7" fmla="*/ 143178 h 199806"/>
                  <a:gd name="connsiteX8" fmla="*/ 6061 w 381897"/>
                  <a:gd name="connsiteY8" fmla="*/ 132191 h 199806"/>
                  <a:gd name="connsiteX9" fmla="*/ 161265 w 381897"/>
                  <a:gd name="connsiteY9" fmla="*/ 73422 h 199806"/>
                  <a:gd name="connsiteX10" fmla="*/ 347995 w 381897"/>
                  <a:gd name="connsiteY10" fmla="*/ 2483 h 199806"/>
                  <a:gd name="connsiteX11" fmla="*/ 354757 w 381897"/>
                  <a:gd name="connsiteY11" fmla="*/ 116 h 199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1897" h="199806">
                    <a:moveTo>
                      <a:pt x="354757" y="116"/>
                    </a:moveTo>
                    <a:cubicBezTo>
                      <a:pt x="358476" y="-616"/>
                      <a:pt x="359349" y="2257"/>
                      <a:pt x="360307" y="4680"/>
                    </a:cubicBezTo>
                    <a:cubicBezTo>
                      <a:pt x="367294" y="22683"/>
                      <a:pt x="374111" y="40770"/>
                      <a:pt x="381155" y="58744"/>
                    </a:cubicBezTo>
                    <a:cubicBezTo>
                      <a:pt x="383352" y="64322"/>
                      <a:pt x="380394" y="66069"/>
                      <a:pt x="375943" y="67759"/>
                    </a:cubicBezTo>
                    <a:cubicBezTo>
                      <a:pt x="324752" y="87114"/>
                      <a:pt x="273619" y="106582"/>
                      <a:pt x="222457" y="126021"/>
                    </a:cubicBezTo>
                    <a:cubicBezTo>
                      <a:pt x="160448" y="149574"/>
                      <a:pt x="98411" y="173042"/>
                      <a:pt x="36459" y="196679"/>
                    </a:cubicBezTo>
                    <a:cubicBezTo>
                      <a:pt x="23471" y="201637"/>
                      <a:pt x="23697" y="201806"/>
                      <a:pt x="18907" y="188959"/>
                    </a:cubicBezTo>
                    <a:cubicBezTo>
                      <a:pt x="13188" y="173633"/>
                      <a:pt x="7385" y="158335"/>
                      <a:pt x="1243" y="143178"/>
                    </a:cubicBezTo>
                    <a:cubicBezTo>
                      <a:pt x="-1095" y="137375"/>
                      <a:pt x="-476" y="134642"/>
                      <a:pt x="6061" y="132191"/>
                    </a:cubicBezTo>
                    <a:cubicBezTo>
                      <a:pt x="57899" y="112864"/>
                      <a:pt x="109568" y="93059"/>
                      <a:pt x="161265" y="73422"/>
                    </a:cubicBezTo>
                    <a:cubicBezTo>
                      <a:pt x="223499" y="49785"/>
                      <a:pt x="285761" y="26120"/>
                      <a:pt x="347995" y="2483"/>
                    </a:cubicBezTo>
                    <a:cubicBezTo>
                      <a:pt x="350249" y="1638"/>
                      <a:pt x="352503" y="905"/>
                      <a:pt x="354757" y="116"/>
                    </a:cubicBezTo>
                    <a:close/>
                  </a:path>
                </a:pathLst>
              </a:custGeom>
              <a:solidFill>
                <a:srgbClr val="CBCA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/>
              <p:cNvSpPr/>
              <p:nvPr/>
            </p:nvSpPr>
            <p:spPr>
              <a:xfrm>
                <a:off x="9504470" y="4042815"/>
                <a:ext cx="950327" cy="392749"/>
              </a:xfrm>
              <a:custGeom>
                <a:avLst/>
                <a:gdLst>
                  <a:gd name="connsiteX0" fmla="*/ 504796 w 504798"/>
                  <a:gd name="connsiteY0" fmla="*/ 18274 h 208622"/>
                  <a:gd name="connsiteX1" fmla="*/ 499809 w 504798"/>
                  <a:gd name="connsiteY1" fmla="*/ 22612 h 208622"/>
                  <a:gd name="connsiteX2" fmla="*/ 397992 w 504798"/>
                  <a:gd name="connsiteY2" fmla="*/ 61378 h 208622"/>
                  <a:gd name="connsiteX3" fmla="*/ 208614 w 504798"/>
                  <a:gd name="connsiteY3" fmla="*/ 133332 h 208622"/>
                  <a:gd name="connsiteX4" fmla="*/ 13320 w 504798"/>
                  <a:gd name="connsiteY4" fmla="*/ 207624 h 208622"/>
                  <a:gd name="connsiteX5" fmla="*/ 3121 w 504798"/>
                  <a:gd name="connsiteY5" fmla="*/ 202496 h 208622"/>
                  <a:gd name="connsiteX6" fmla="*/ 10474 w 504798"/>
                  <a:gd name="connsiteY6" fmla="*/ 183423 h 208622"/>
                  <a:gd name="connsiteX7" fmla="*/ 169003 w 504798"/>
                  <a:gd name="connsiteY7" fmla="*/ 122964 h 208622"/>
                  <a:gd name="connsiteX8" fmla="*/ 398556 w 504798"/>
                  <a:gd name="connsiteY8" fmla="*/ 36163 h 208622"/>
                  <a:gd name="connsiteX9" fmla="*/ 490343 w 504798"/>
                  <a:gd name="connsiteY9" fmla="*/ 1173 h 208622"/>
                  <a:gd name="connsiteX10" fmla="*/ 500288 w 504798"/>
                  <a:gd name="connsiteY10" fmla="*/ 5962 h 208622"/>
                  <a:gd name="connsiteX11" fmla="*/ 504796 w 504798"/>
                  <a:gd name="connsiteY11" fmla="*/ 18274 h 208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4798" h="208622">
                    <a:moveTo>
                      <a:pt x="504796" y="18274"/>
                    </a:moveTo>
                    <a:cubicBezTo>
                      <a:pt x="504909" y="22021"/>
                      <a:pt x="501838" y="21852"/>
                      <a:pt x="499809" y="22612"/>
                    </a:cubicBezTo>
                    <a:cubicBezTo>
                      <a:pt x="465889" y="35572"/>
                      <a:pt x="431941" y="48475"/>
                      <a:pt x="397992" y="61378"/>
                    </a:cubicBezTo>
                    <a:cubicBezTo>
                      <a:pt x="334857" y="85381"/>
                      <a:pt x="271750" y="109357"/>
                      <a:pt x="208614" y="133332"/>
                    </a:cubicBezTo>
                    <a:cubicBezTo>
                      <a:pt x="143506" y="158068"/>
                      <a:pt x="78371" y="182719"/>
                      <a:pt x="13320" y="207624"/>
                    </a:cubicBezTo>
                    <a:cubicBezTo>
                      <a:pt x="7262" y="209934"/>
                      <a:pt x="5065" y="208244"/>
                      <a:pt x="3121" y="202496"/>
                    </a:cubicBezTo>
                    <a:cubicBezTo>
                      <a:pt x="-1753" y="188156"/>
                      <a:pt x="-2035" y="188213"/>
                      <a:pt x="10474" y="183423"/>
                    </a:cubicBezTo>
                    <a:cubicBezTo>
                      <a:pt x="63298" y="163251"/>
                      <a:pt x="116123" y="143023"/>
                      <a:pt x="169003" y="122964"/>
                    </a:cubicBezTo>
                    <a:cubicBezTo>
                      <a:pt x="245492" y="93946"/>
                      <a:pt x="322038" y="65097"/>
                      <a:pt x="398556" y="36163"/>
                    </a:cubicBezTo>
                    <a:cubicBezTo>
                      <a:pt x="429180" y="24584"/>
                      <a:pt x="459888" y="13174"/>
                      <a:pt x="490343" y="1173"/>
                    </a:cubicBezTo>
                    <a:cubicBezTo>
                      <a:pt x="496569" y="-1278"/>
                      <a:pt x="498767" y="18"/>
                      <a:pt x="500288" y="5962"/>
                    </a:cubicBezTo>
                    <a:cubicBezTo>
                      <a:pt x="501331" y="10272"/>
                      <a:pt x="503303" y="14358"/>
                      <a:pt x="504796" y="18274"/>
                    </a:cubicBezTo>
                    <a:close/>
                  </a:path>
                </a:pathLst>
              </a:custGeom>
              <a:solidFill>
                <a:srgbClr val="CBCB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/>
              <p:cNvSpPr/>
              <p:nvPr/>
            </p:nvSpPr>
            <p:spPr>
              <a:xfrm>
                <a:off x="9537024" y="4130506"/>
                <a:ext cx="950867" cy="393873"/>
              </a:xfrm>
              <a:custGeom>
                <a:avLst/>
                <a:gdLst>
                  <a:gd name="connsiteX0" fmla="*/ 7860 w 505085"/>
                  <a:gd name="connsiteY0" fmla="*/ 209219 h 209219"/>
                  <a:gd name="connsiteX1" fmla="*/ 6029 w 505085"/>
                  <a:gd name="connsiteY1" fmla="*/ 206853 h 209219"/>
                  <a:gd name="connsiteX2" fmla="*/ 3662 w 505085"/>
                  <a:gd name="connsiteY2" fmla="*/ 202035 h 209219"/>
                  <a:gd name="connsiteX3" fmla="*/ 12030 w 505085"/>
                  <a:gd name="connsiteY3" fmla="*/ 182906 h 209219"/>
                  <a:gd name="connsiteX4" fmla="*/ 182222 w 505085"/>
                  <a:gd name="connsiteY4" fmla="*/ 118221 h 209219"/>
                  <a:gd name="connsiteX5" fmla="*/ 339202 w 505085"/>
                  <a:gd name="connsiteY5" fmla="*/ 59001 h 209219"/>
                  <a:gd name="connsiteX6" fmla="*/ 490969 w 505085"/>
                  <a:gd name="connsiteY6" fmla="*/ 1022 h 209219"/>
                  <a:gd name="connsiteX7" fmla="*/ 500407 w 505085"/>
                  <a:gd name="connsiteY7" fmla="*/ 5388 h 209219"/>
                  <a:gd name="connsiteX8" fmla="*/ 491843 w 505085"/>
                  <a:gd name="connsiteY8" fmla="*/ 25363 h 209219"/>
                  <a:gd name="connsiteX9" fmla="*/ 274066 w 505085"/>
                  <a:gd name="connsiteY9" fmla="*/ 108248 h 209219"/>
                  <a:gd name="connsiteX10" fmla="*/ 14706 w 505085"/>
                  <a:gd name="connsiteY10" fmla="*/ 207106 h 209219"/>
                  <a:gd name="connsiteX11" fmla="*/ 7860 w 505085"/>
                  <a:gd name="connsiteY11" fmla="*/ 209219 h 209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5085" h="209219">
                    <a:moveTo>
                      <a:pt x="7860" y="209219"/>
                    </a:moveTo>
                    <a:cubicBezTo>
                      <a:pt x="7860" y="209219"/>
                      <a:pt x="6790" y="208290"/>
                      <a:pt x="6029" y="206853"/>
                    </a:cubicBezTo>
                    <a:cubicBezTo>
                      <a:pt x="5184" y="205275"/>
                      <a:pt x="4367" y="203697"/>
                      <a:pt x="3662" y="202035"/>
                    </a:cubicBezTo>
                    <a:cubicBezTo>
                      <a:pt x="-2198" y="188090"/>
                      <a:pt x="-2113" y="188259"/>
                      <a:pt x="12030" y="182906"/>
                    </a:cubicBezTo>
                    <a:cubicBezTo>
                      <a:pt x="68798" y="161410"/>
                      <a:pt x="125482" y="139717"/>
                      <a:pt x="182222" y="118221"/>
                    </a:cubicBezTo>
                    <a:cubicBezTo>
                      <a:pt x="234511" y="98415"/>
                      <a:pt x="286913" y="78807"/>
                      <a:pt x="339202" y="59001"/>
                    </a:cubicBezTo>
                    <a:cubicBezTo>
                      <a:pt x="389857" y="39816"/>
                      <a:pt x="440483" y="20602"/>
                      <a:pt x="490969" y="1022"/>
                    </a:cubicBezTo>
                    <a:cubicBezTo>
                      <a:pt x="496885" y="-1260"/>
                      <a:pt x="498604" y="317"/>
                      <a:pt x="500407" y="5388"/>
                    </a:cubicBezTo>
                    <a:cubicBezTo>
                      <a:pt x="506943" y="23757"/>
                      <a:pt x="508690" y="18883"/>
                      <a:pt x="491843" y="25363"/>
                    </a:cubicBezTo>
                    <a:cubicBezTo>
                      <a:pt x="419326" y="53198"/>
                      <a:pt x="346667" y="80610"/>
                      <a:pt x="274066" y="108248"/>
                    </a:cubicBezTo>
                    <a:cubicBezTo>
                      <a:pt x="187603" y="141154"/>
                      <a:pt x="101169" y="174144"/>
                      <a:pt x="14706" y="207106"/>
                    </a:cubicBezTo>
                    <a:cubicBezTo>
                      <a:pt x="13072" y="207726"/>
                      <a:pt x="11325" y="208149"/>
                      <a:pt x="7860" y="209219"/>
                    </a:cubicBezTo>
                    <a:close/>
                  </a:path>
                </a:pathLst>
              </a:custGeom>
              <a:solidFill>
                <a:srgbClr val="CBCB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>
                <a:off x="9437203" y="3867855"/>
                <a:ext cx="950210" cy="392687"/>
              </a:xfrm>
              <a:custGeom>
                <a:avLst/>
                <a:gdLst>
                  <a:gd name="connsiteX0" fmla="*/ 504579 w 504736"/>
                  <a:gd name="connsiteY0" fmla="*/ 16831 h 208589"/>
                  <a:gd name="connsiteX1" fmla="*/ 499085 w 504736"/>
                  <a:gd name="connsiteY1" fmla="*/ 22944 h 208589"/>
                  <a:gd name="connsiteX2" fmla="*/ 418257 w 504736"/>
                  <a:gd name="connsiteY2" fmla="*/ 53935 h 208589"/>
                  <a:gd name="connsiteX3" fmla="*/ 262263 w 504736"/>
                  <a:gd name="connsiteY3" fmla="*/ 113436 h 208589"/>
                  <a:gd name="connsiteX4" fmla="*/ 22765 w 504736"/>
                  <a:gd name="connsiteY4" fmla="*/ 204209 h 208589"/>
                  <a:gd name="connsiteX5" fmla="*/ 20230 w 504736"/>
                  <a:gd name="connsiteY5" fmla="*/ 205082 h 208589"/>
                  <a:gd name="connsiteX6" fmla="*/ 1129 w 504736"/>
                  <a:gd name="connsiteY6" fmla="*/ 196602 h 208589"/>
                  <a:gd name="connsiteX7" fmla="*/ 6003 w 504736"/>
                  <a:gd name="connsiteY7" fmla="*/ 185361 h 208589"/>
                  <a:gd name="connsiteX8" fmla="*/ 199691 w 504736"/>
                  <a:gd name="connsiteY8" fmla="*/ 112337 h 208589"/>
                  <a:gd name="connsiteX9" fmla="*/ 356389 w 504736"/>
                  <a:gd name="connsiteY9" fmla="*/ 52301 h 208589"/>
                  <a:gd name="connsiteX10" fmla="*/ 491535 w 504736"/>
                  <a:gd name="connsiteY10" fmla="*/ 829 h 208589"/>
                  <a:gd name="connsiteX11" fmla="*/ 500015 w 504736"/>
                  <a:gd name="connsiteY11" fmla="*/ 4998 h 208589"/>
                  <a:gd name="connsiteX12" fmla="*/ 504579 w 504736"/>
                  <a:gd name="connsiteY12" fmla="*/ 16831 h 20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4736" h="208589">
                    <a:moveTo>
                      <a:pt x="504579" y="16831"/>
                    </a:moveTo>
                    <a:cubicBezTo>
                      <a:pt x="505593" y="22155"/>
                      <a:pt x="501479" y="22015"/>
                      <a:pt x="499085" y="22944"/>
                    </a:cubicBezTo>
                    <a:cubicBezTo>
                      <a:pt x="472180" y="33368"/>
                      <a:pt x="445218" y="43651"/>
                      <a:pt x="418257" y="53935"/>
                    </a:cubicBezTo>
                    <a:cubicBezTo>
                      <a:pt x="366278" y="73768"/>
                      <a:pt x="314299" y="93658"/>
                      <a:pt x="262263" y="113436"/>
                    </a:cubicBezTo>
                    <a:cubicBezTo>
                      <a:pt x="182450" y="143750"/>
                      <a:pt x="102579" y="173951"/>
                      <a:pt x="22765" y="204209"/>
                    </a:cubicBezTo>
                    <a:cubicBezTo>
                      <a:pt x="21920" y="204519"/>
                      <a:pt x="21047" y="204744"/>
                      <a:pt x="20230" y="205082"/>
                    </a:cubicBezTo>
                    <a:cubicBezTo>
                      <a:pt x="6003" y="210745"/>
                      <a:pt x="6313" y="210632"/>
                      <a:pt x="1129" y="196602"/>
                    </a:cubicBezTo>
                    <a:cubicBezTo>
                      <a:pt x="-1097" y="190573"/>
                      <a:pt x="-308" y="187728"/>
                      <a:pt x="6003" y="185361"/>
                    </a:cubicBezTo>
                    <a:cubicBezTo>
                      <a:pt x="70631" y="161189"/>
                      <a:pt x="135204" y="136847"/>
                      <a:pt x="199691" y="112337"/>
                    </a:cubicBezTo>
                    <a:cubicBezTo>
                      <a:pt x="251980" y="92475"/>
                      <a:pt x="304128" y="72247"/>
                      <a:pt x="356389" y="52301"/>
                    </a:cubicBezTo>
                    <a:cubicBezTo>
                      <a:pt x="401409" y="35087"/>
                      <a:pt x="446514" y="18014"/>
                      <a:pt x="491535" y="829"/>
                    </a:cubicBezTo>
                    <a:cubicBezTo>
                      <a:pt x="496070" y="-918"/>
                      <a:pt x="498690" y="-73"/>
                      <a:pt x="500015" y="4998"/>
                    </a:cubicBezTo>
                    <a:cubicBezTo>
                      <a:pt x="501141" y="9280"/>
                      <a:pt x="503170" y="13337"/>
                      <a:pt x="504579" y="16831"/>
                    </a:cubicBezTo>
                    <a:close/>
                  </a:path>
                </a:pathLst>
              </a:custGeom>
              <a:solidFill>
                <a:srgbClr val="CBCB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/>
              <p:cNvSpPr/>
              <p:nvPr/>
            </p:nvSpPr>
            <p:spPr>
              <a:xfrm>
                <a:off x="9602782" y="4305214"/>
                <a:ext cx="948747" cy="392808"/>
              </a:xfrm>
              <a:custGeom>
                <a:avLst/>
                <a:gdLst>
                  <a:gd name="connsiteX0" fmla="*/ 11950 w 503959"/>
                  <a:gd name="connsiteY0" fmla="*/ 208008 h 208653"/>
                  <a:gd name="connsiteX1" fmla="*/ 5188 w 503959"/>
                  <a:gd name="connsiteY1" fmla="*/ 205642 h 208653"/>
                  <a:gd name="connsiteX2" fmla="*/ 14344 w 503959"/>
                  <a:gd name="connsiteY2" fmla="*/ 182624 h 208653"/>
                  <a:gd name="connsiteX3" fmla="*/ 259505 w 503959"/>
                  <a:gd name="connsiteY3" fmla="*/ 89231 h 208653"/>
                  <a:gd name="connsiteX4" fmla="*/ 491368 w 503959"/>
                  <a:gd name="connsiteY4" fmla="*/ 1050 h 208653"/>
                  <a:gd name="connsiteX5" fmla="*/ 500693 w 503959"/>
                  <a:gd name="connsiteY5" fmla="*/ 5501 h 208653"/>
                  <a:gd name="connsiteX6" fmla="*/ 490917 w 503959"/>
                  <a:gd name="connsiteY6" fmla="*/ 26406 h 208653"/>
                  <a:gd name="connsiteX7" fmla="*/ 270774 w 503959"/>
                  <a:gd name="connsiteY7" fmla="*/ 110220 h 208653"/>
                  <a:gd name="connsiteX8" fmla="*/ 65450 w 503959"/>
                  <a:gd name="connsiteY8" fmla="*/ 187893 h 208653"/>
                  <a:gd name="connsiteX9" fmla="*/ 20373 w 503959"/>
                  <a:gd name="connsiteY9" fmla="*/ 204994 h 208653"/>
                  <a:gd name="connsiteX10" fmla="*/ 11950 w 503959"/>
                  <a:gd name="connsiteY10" fmla="*/ 208008 h 20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3959" h="208653">
                    <a:moveTo>
                      <a:pt x="11950" y="208008"/>
                    </a:moveTo>
                    <a:cubicBezTo>
                      <a:pt x="6512" y="209755"/>
                      <a:pt x="6118" y="207614"/>
                      <a:pt x="5188" y="205642"/>
                    </a:cubicBezTo>
                    <a:cubicBezTo>
                      <a:pt x="-2841" y="188907"/>
                      <a:pt x="-2813" y="189132"/>
                      <a:pt x="14344" y="182624"/>
                    </a:cubicBezTo>
                    <a:cubicBezTo>
                      <a:pt x="96102" y="151550"/>
                      <a:pt x="177775" y="120334"/>
                      <a:pt x="259505" y="89231"/>
                    </a:cubicBezTo>
                    <a:cubicBezTo>
                      <a:pt x="336783" y="59819"/>
                      <a:pt x="414118" y="30491"/>
                      <a:pt x="491368" y="1050"/>
                    </a:cubicBezTo>
                    <a:cubicBezTo>
                      <a:pt x="496439" y="-894"/>
                      <a:pt x="498665" y="-528"/>
                      <a:pt x="500693" y="5501"/>
                    </a:cubicBezTo>
                    <a:cubicBezTo>
                      <a:pt x="505933" y="21024"/>
                      <a:pt x="506300" y="20546"/>
                      <a:pt x="490917" y="26406"/>
                    </a:cubicBezTo>
                    <a:cubicBezTo>
                      <a:pt x="417499" y="54240"/>
                      <a:pt x="344164" y="82329"/>
                      <a:pt x="270774" y="110220"/>
                    </a:cubicBezTo>
                    <a:cubicBezTo>
                      <a:pt x="202370" y="136195"/>
                      <a:pt x="133882" y="162002"/>
                      <a:pt x="65450" y="187893"/>
                    </a:cubicBezTo>
                    <a:cubicBezTo>
                      <a:pt x="50434" y="193584"/>
                      <a:pt x="35418" y="199331"/>
                      <a:pt x="20373" y="204994"/>
                    </a:cubicBezTo>
                    <a:cubicBezTo>
                      <a:pt x="16767" y="206346"/>
                      <a:pt x="13105" y="207614"/>
                      <a:pt x="11950" y="208008"/>
                    </a:cubicBezTo>
                    <a:close/>
                  </a:path>
                </a:pathLst>
              </a:custGeom>
              <a:solidFill>
                <a:srgbClr val="CBCBCB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/>
              <p:cNvSpPr/>
              <p:nvPr/>
            </p:nvSpPr>
            <p:spPr>
              <a:xfrm>
                <a:off x="9470269" y="3955778"/>
                <a:ext cx="947962" cy="392328"/>
              </a:xfrm>
              <a:custGeom>
                <a:avLst/>
                <a:gdLst>
                  <a:gd name="connsiteX0" fmla="*/ 11512 w 503542"/>
                  <a:gd name="connsiteY0" fmla="*/ 208020 h 208398"/>
                  <a:gd name="connsiteX1" fmla="*/ 5060 w 503542"/>
                  <a:gd name="connsiteY1" fmla="*/ 205259 h 208398"/>
                  <a:gd name="connsiteX2" fmla="*/ 12808 w 503542"/>
                  <a:gd name="connsiteY2" fmla="*/ 182777 h 208398"/>
                  <a:gd name="connsiteX3" fmla="*/ 215625 w 503542"/>
                  <a:gd name="connsiteY3" fmla="*/ 105752 h 208398"/>
                  <a:gd name="connsiteX4" fmla="*/ 385902 w 503542"/>
                  <a:gd name="connsiteY4" fmla="*/ 41011 h 208398"/>
                  <a:gd name="connsiteX5" fmla="*/ 490141 w 503542"/>
                  <a:gd name="connsiteY5" fmla="*/ 1203 h 208398"/>
                  <a:gd name="connsiteX6" fmla="*/ 500903 w 503542"/>
                  <a:gd name="connsiteY6" fmla="*/ 6274 h 208398"/>
                  <a:gd name="connsiteX7" fmla="*/ 492761 w 503542"/>
                  <a:gd name="connsiteY7" fmla="*/ 25065 h 208398"/>
                  <a:gd name="connsiteX8" fmla="*/ 371843 w 503542"/>
                  <a:gd name="connsiteY8" fmla="*/ 71184 h 208398"/>
                  <a:gd name="connsiteX9" fmla="*/ 205003 w 503542"/>
                  <a:gd name="connsiteY9" fmla="*/ 134799 h 208398"/>
                  <a:gd name="connsiteX10" fmla="*/ 37121 w 503542"/>
                  <a:gd name="connsiteY10" fmla="*/ 198244 h 208398"/>
                  <a:gd name="connsiteX11" fmla="*/ 11512 w 503542"/>
                  <a:gd name="connsiteY11" fmla="*/ 208020 h 20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3542" h="208398">
                    <a:moveTo>
                      <a:pt x="11512" y="208020"/>
                    </a:moveTo>
                    <a:cubicBezTo>
                      <a:pt x="6666" y="209316"/>
                      <a:pt x="6018" y="207006"/>
                      <a:pt x="5060" y="205259"/>
                    </a:cubicBezTo>
                    <a:cubicBezTo>
                      <a:pt x="-2856" y="190637"/>
                      <a:pt x="-2349" y="188552"/>
                      <a:pt x="12808" y="182777"/>
                    </a:cubicBezTo>
                    <a:cubicBezTo>
                      <a:pt x="80366" y="156999"/>
                      <a:pt x="148010" y="131446"/>
                      <a:pt x="215625" y="105752"/>
                    </a:cubicBezTo>
                    <a:cubicBezTo>
                      <a:pt x="272393" y="84200"/>
                      <a:pt x="329133" y="62620"/>
                      <a:pt x="385902" y="41011"/>
                    </a:cubicBezTo>
                    <a:cubicBezTo>
                      <a:pt x="420667" y="27798"/>
                      <a:pt x="455461" y="14669"/>
                      <a:pt x="490141" y="1203"/>
                    </a:cubicBezTo>
                    <a:cubicBezTo>
                      <a:pt x="496255" y="-1164"/>
                      <a:pt x="498875" y="-319"/>
                      <a:pt x="500903" y="6274"/>
                    </a:cubicBezTo>
                    <a:cubicBezTo>
                      <a:pt x="505045" y="19712"/>
                      <a:pt x="505637" y="20078"/>
                      <a:pt x="492761" y="25065"/>
                    </a:cubicBezTo>
                    <a:cubicBezTo>
                      <a:pt x="452531" y="40645"/>
                      <a:pt x="412159" y="55830"/>
                      <a:pt x="371843" y="71184"/>
                    </a:cubicBezTo>
                    <a:cubicBezTo>
                      <a:pt x="316230" y="92370"/>
                      <a:pt x="260645" y="113669"/>
                      <a:pt x="205003" y="134799"/>
                    </a:cubicBezTo>
                    <a:cubicBezTo>
                      <a:pt x="149080" y="156041"/>
                      <a:pt x="93101" y="177114"/>
                      <a:pt x="37121" y="198244"/>
                    </a:cubicBezTo>
                    <a:cubicBezTo>
                      <a:pt x="27965" y="201766"/>
                      <a:pt x="18809" y="205259"/>
                      <a:pt x="11512" y="208020"/>
                    </a:cubicBezTo>
                    <a:close/>
                  </a:path>
                </a:pathLst>
              </a:custGeom>
              <a:solidFill>
                <a:srgbClr val="CBCBCB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/>
              <p:cNvSpPr/>
              <p:nvPr/>
            </p:nvSpPr>
            <p:spPr>
              <a:xfrm>
                <a:off x="9570007" y="4217811"/>
                <a:ext cx="950826" cy="393647"/>
              </a:xfrm>
              <a:custGeom>
                <a:avLst/>
                <a:gdLst>
                  <a:gd name="connsiteX0" fmla="*/ 505059 w 505063"/>
                  <a:gd name="connsiteY0" fmla="*/ 17698 h 209099"/>
                  <a:gd name="connsiteX1" fmla="*/ 499650 w 505063"/>
                  <a:gd name="connsiteY1" fmla="*/ 23051 h 209099"/>
                  <a:gd name="connsiteX2" fmla="*/ 401946 w 505063"/>
                  <a:gd name="connsiteY2" fmla="*/ 59873 h 209099"/>
                  <a:gd name="connsiteX3" fmla="*/ 195890 w 505063"/>
                  <a:gd name="connsiteY3" fmla="*/ 138391 h 209099"/>
                  <a:gd name="connsiteX4" fmla="*/ 27219 w 505063"/>
                  <a:gd name="connsiteY4" fmla="*/ 202202 h 209099"/>
                  <a:gd name="connsiteX5" fmla="*/ 19696 w 505063"/>
                  <a:gd name="connsiteY5" fmla="*/ 205020 h 209099"/>
                  <a:gd name="connsiteX6" fmla="*/ 7441 w 505063"/>
                  <a:gd name="connsiteY6" fmla="*/ 208288 h 209099"/>
                  <a:gd name="connsiteX7" fmla="*/ 144 w 505063"/>
                  <a:gd name="connsiteY7" fmla="*/ 191497 h 209099"/>
                  <a:gd name="connsiteX8" fmla="*/ 6342 w 505063"/>
                  <a:gd name="connsiteY8" fmla="*/ 185186 h 209099"/>
                  <a:gd name="connsiteX9" fmla="*/ 83959 w 505063"/>
                  <a:gd name="connsiteY9" fmla="*/ 155802 h 209099"/>
                  <a:gd name="connsiteX10" fmla="*/ 285141 w 505063"/>
                  <a:gd name="connsiteY10" fmla="*/ 79509 h 209099"/>
                  <a:gd name="connsiteX11" fmla="*/ 492100 w 505063"/>
                  <a:gd name="connsiteY11" fmla="*/ 907 h 209099"/>
                  <a:gd name="connsiteX12" fmla="*/ 500242 w 505063"/>
                  <a:gd name="connsiteY12" fmla="*/ 4767 h 209099"/>
                  <a:gd name="connsiteX13" fmla="*/ 505059 w 505063"/>
                  <a:gd name="connsiteY13" fmla="*/ 17698 h 209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5063" h="209099">
                    <a:moveTo>
                      <a:pt x="505059" y="17698"/>
                    </a:moveTo>
                    <a:cubicBezTo>
                      <a:pt x="505200" y="21952"/>
                      <a:pt x="501904" y="22206"/>
                      <a:pt x="499650" y="23051"/>
                    </a:cubicBezTo>
                    <a:cubicBezTo>
                      <a:pt x="467110" y="35391"/>
                      <a:pt x="434486" y="47505"/>
                      <a:pt x="401946" y="59873"/>
                    </a:cubicBezTo>
                    <a:cubicBezTo>
                      <a:pt x="333233" y="85989"/>
                      <a:pt x="264603" y="112275"/>
                      <a:pt x="195890" y="138391"/>
                    </a:cubicBezTo>
                    <a:cubicBezTo>
                      <a:pt x="139685" y="159746"/>
                      <a:pt x="83452" y="180932"/>
                      <a:pt x="27219" y="202202"/>
                    </a:cubicBezTo>
                    <a:cubicBezTo>
                      <a:pt x="24711" y="203160"/>
                      <a:pt x="22288" y="204372"/>
                      <a:pt x="19696" y="205020"/>
                    </a:cubicBezTo>
                    <a:cubicBezTo>
                      <a:pt x="15470" y="206062"/>
                      <a:pt x="10766" y="211021"/>
                      <a:pt x="7441" y="208288"/>
                    </a:cubicBezTo>
                    <a:cubicBezTo>
                      <a:pt x="2764" y="204456"/>
                      <a:pt x="1497" y="197526"/>
                      <a:pt x="144" y="191497"/>
                    </a:cubicBezTo>
                    <a:cubicBezTo>
                      <a:pt x="-842" y="187130"/>
                      <a:pt x="3441" y="186313"/>
                      <a:pt x="6342" y="185186"/>
                    </a:cubicBezTo>
                    <a:cubicBezTo>
                      <a:pt x="32177" y="175325"/>
                      <a:pt x="58096" y="165606"/>
                      <a:pt x="83959" y="155802"/>
                    </a:cubicBezTo>
                    <a:cubicBezTo>
                      <a:pt x="151038" y="130390"/>
                      <a:pt x="218090" y="104921"/>
                      <a:pt x="285141" y="79509"/>
                    </a:cubicBezTo>
                    <a:cubicBezTo>
                      <a:pt x="354137" y="53337"/>
                      <a:pt x="423161" y="27249"/>
                      <a:pt x="492100" y="907"/>
                    </a:cubicBezTo>
                    <a:cubicBezTo>
                      <a:pt x="497086" y="-1009"/>
                      <a:pt x="498889" y="34"/>
                      <a:pt x="500242" y="4767"/>
                    </a:cubicBezTo>
                    <a:cubicBezTo>
                      <a:pt x="501538" y="9274"/>
                      <a:pt x="503510" y="13641"/>
                      <a:pt x="505059" y="17698"/>
                    </a:cubicBezTo>
                    <a:close/>
                  </a:path>
                </a:pathLst>
              </a:custGeom>
              <a:solidFill>
                <a:srgbClr val="CBCACA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/>
              <p:cNvSpPr/>
              <p:nvPr/>
            </p:nvSpPr>
            <p:spPr>
              <a:xfrm>
                <a:off x="9802495" y="4884827"/>
                <a:ext cx="784043" cy="338623"/>
              </a:xfrm>
              <a:custGeom>
                <a:avLst/>
                <a:gdLst>
                  <a:gd name="connsiteX0" fmla="*/ 416359 w 416471"/>
                  <a:gd name="connsiteY0" fmla="*/ 0 h 179871"/>
                  <a:gd name="connsiteX1" fmla="*/ 416472 w 416471"/>
                  <a:gd name="connsiteY1" fmla="*/ 25609 h 179871"/>
                  <a:gd name="connsiteX2" fmla="*/ 252139 w 416471"/>
                  <a:gd name="connsiteY2" fmla="*/ 87871 h 179871"/>
                  <a:gd name="connsiteX3" fmla="*/ 38532 w 416471"/>
                  <a:gd name="connsiteY3" fmla="*/ 168784 h 179871"/>
                  <a:gd name="connsiteX4" fmla="*/ 12811 w 416471"/>
                  <a:gd name="connsiteY4" fmla="*/ 178926 h 179871"/>
                  <a:gd name="connsiteX5" fmla="*/ 4697 w 416471"/>
                  <a:gd name="connsiteY5" fmla="*/ 175686 h 179871"/>
                  <a:gd name="connsiteX6" fmla="*/ 13656 w 416471"/>
                  <a:gd name="connsiteY6" fmla="*/ 153232 h 179871"/>
                  <a:gd name="connsiteX7" fmla="*/ 167085 w 416471"/>
                  <a:gd name="connsiteY7" fmla="*/ 94746 h 179871"/>
                  <a:gd name="connsiteX8" fmla="*/ 364859 w 416471"/>
                  <a:gd name="connsiteY8" fmla="*/ 20059 h 179871"/>
                  <a:gd name="connsiteX9" fmla="*/ 416359 w 416471"/>
                  <a:gd name="connsiteY9" fmla="*/ 0 h 17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6471" h="179871">
                    <a:moveTo>
                      <a:pt x="416359" y="0"/>
                    </a:moveTo>
                    <a:cubicBezTo>
                      <a:pt x="416387" y="8536"/>
                      <a:pt x="416444" y="17073"/>
                      <a:pt x="416472" y="25609"/>
                    </a:cubicBezTo>
                    <a:cubicBezTo>
                      <a:pt x="361704" y="46373"/>
                      <a:pt x="306907" y="67136"/>
                      <a:pt x="252139" y="87871"/>
                    </a:cubicBezTo>
                    <a:cubicBezTo>
                      <a:pt x="180946" y="114833"/>
                      <a:pt x="109725" y="141794"/>
                      <a:pt x="38532" y="168784"/>
                    </a:cubicBezTo>
                    <a:cubicBezTo>
                      <a:pt x="29911" y="172052"/>
                      <a:pt x="21291" y="175320"/>
                      <a:pt x="12811" y="178926"/>
                    </a:cubicBezTo>
                    <a:cubicBezTo>
                      <a:pt x="8669" y="180701"/>
                      <a:pt x="6697" y="180166"/>
                      <a:pt x="4697" y="175686"/>
                    </a:cubicBezTo>
                    <a:cubicBezTo>
                      <a:pt x="-2600" y="159233"/>
                      <a:pt x="-2656" y="159430"/>
                      <a:pt x="13656" y="153232"/>
                    </a:cubicBezTo>
                    <a:cubicBezTo>
                      <a:pt x="64846" y="133850"/>
                      <a:pt x="115895" y="114128"/>
                      <a:pt x="167085" y="94746"/>
                    </a:cubicBezTo>
                    <a:cubicBezTo>
                      <a:pt x="232982" y="69756"/>
                      <a:pt x="298963" y="44992"/>
                      <a:pt x="364859" y="20059"/>
                    </a:cubicBezTo>
                    <a:cubicBezTo>
                      <a:pt x="382129" y="13579"/>
                      <a:pt x="399202" y="6705"/>
                      <a:pt x="416359" y="0"/>
                    </a:cubicBezTo>
                    <a:close/>
                  </a:path>
                </a:pathLst>
              </a:custGeom>
              <a:solidFill>
                <a:srgbClr val="CBCBCB"/>
              </a:solidFill>
              <a:ln w="2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6641219" y="3108114"/>
              <a:ext cx="3003188" cy="4143369"/>
              <a:chOff x="6641219" y="3108114"/>
              <a:chExt cx="3003188" cy="4143369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7395329" y="3108114"/>
                <a:ext cx="2249078" cy="1302234"/>
                <a:chOff x="7395329" y="3108114"/>
                <a:chExt cx="2249078" cy="1302234"/>
              </a:xfrm>
            </p:grpSpPr>
            <p:sp>
              <p:nvSpPr>
                <p:cNvPr id="11" name="Freeform: Shape 10"/>
                <p:cNvSpPr/>
                <p:nvPr/>
              </p:nvSpPr>
              <p:spPr>
                <a:xfrm>
                  <a:off x="7395329" y="3834747"/>
                  <a:ext cx="759023" cy="575601"/>
                </a:xfrm>
                <a:custGeom>
                  <a:avLst/>
                  <a:gdLst>
                    <a:gd name="connsiteX0" fmla="*/ 320749 w 322229"/>
                    <a:gd name="connsiteY0" fmla="*/ 252976 h 294023"/>
                    <a:gd name="connsiteX1" fmla="*/ 319396 w 322229"/>
                    <a:gd name="connsiteY1" fmla="*/ 261794 h 294023"/>
                    <a:gd name="connsiteX2" fmla="*/ 291618 w 322229"/>
                    <a:gd name="connsiteY2" fmla="*/ 294024 h 294023"/>
                    <a:gd name="connsiteX3" fmla="*/ 251049 w 322229"/>
                    <a:gd name="connsiteY3" fmla="*/ 259258 h 294023"/>
                    <a:gd name="connsiteX4" fmla="*/ 51669 w 322229"/>
                    <a:gd name="connsiteY4" fmla="*/ 83037 h 294023"/>
                    <a:gd name="connsiteX5" fmla="*/ 0 w 322229"/>
                    <a:gd name="connsiteY5" fmla="*/ 36551 h 294023"/>
                    <a:gd name="connsiteX6" fmla="*/ 30455 w 322229"/>
                    <a:gd name="connsiteY6" fmla="*/ 2688 h 294023"/>
                    <a:gd name="connsiteX7" fmla="*/ 38850 w 322229"/>
                    <a:gd name="connsiteY7" fmla="*/ 2237 h 294023"/>
                    <a:gd name="connsiteX8" fmla="*/ 80518 w 322229"/>
                    <a:gd name="connsiteY8" fmla="*/ 38467 h 294023"/>
                    <a:gd name="connsiteX9" fmla="*/ 90858 w 322229"/>
                    <a:gd name="connsiteY9" fmla="*/ 44862 h 294023"/>
                    <a:gd name="connsiteX10" fmla="*/ 208649 w 322229"/>
                    <a:gd name="connsiteY10" fmla="*/ 150173 h 294023"/>
                    <a:gd name="connsiteX11" fmla="*/ 315311 w 322229"/>
                    <a:gd name="connsiteY11" fmla="*/ 245115 h 294023"/>
                    <a:gd name="connsiteX12" fmla="*/ 320749 w 322229"/>
                    <a:gd name="connsiteY12" fmla="*/ 252976 h 294023"/>
                    <a:gd name="connsiteX0-1" fmla="*/ 401701 w 403181"/>
                    <a:gd name="connsiteY0-2" fmla="*/ 264702 h 305750"/>
                    <a:gd name="connsiteX1-3" fmla="*/ 400348 w 403181"/>
                    <a:gd name="connsiteY1-4" fmla="*/ 273520 h 305750"/>
                    <a:gd name="connsiteX2-5" fmla="*/ 372570 w 403181"/>
                    <a:gd name="connsiteY2-6" fmla="*/ 305750 h 305750"/>
                    <a:gd name="connsiteX3-7" fmla="*/ 332001 w 403181"/>
                    <a:gd name="connsiteY3-8" fmla="*/ 270984 h 305750"/>
                    <a:gd name="connsiteX4-9" fmla="*/ 132621 w 403181"/>
                    <a:gd name="connsiteY4-10" fmla="*/ 94763 h 305750"/>
                    <a:gd name="connsiteX5-11" fmla="*/ 0 w 403181"/>
                    <a:gd name="connsiteY5-12" fmla="*/ 197727 h 305750"/>
                    <a:gd name="connsiteX6-13" fmla="*/ 111407 w 403181"/>
                    <a:gd name="connsiteY6-14" fmla="*/ 14414 h 305750"/>
                    <a:gd name="connsiteX7-15" fmla="*/ 119802 w 403181"/>
                    <a:gd name="connsiteY7-16" fmla="*/ 13963 h 305750"/>
                    <a:gd name="connsiteX8-17" fmla="*/ 161470 w 403181"/>
                    <a:gd name="connsiteY8-18" fmla="*/ 50193 h 305750"/>
                    <a:gd name="connsiteX9-19" fmla="*/ 171810 w 403181"/>
                    <a:gd name="connsiteY9-20" fmla="*/ 56588 h 305750"/>
                    <a:gd name="connsiteX10-21" fmla="*/ 289601 w 403181"/>
                    <a:gd name="connsiteY10-22" fmla="*/ 161899 h 305750"/>
                    <a:gd name="connsiteX11-23" fmla="*/ 396263 w 403181"/>
                    <a:gd name="connsiteY11-24" fmla="*/ 256841 h 305750"/>
                    <a:gd name="connsiteX12-25" fmla="*/ 401701 w 403181"/>
                    <a:gd name="connsiteY12-26" fmla="*/ 264702 h 305750"/>
                    <a:gd name="connsiteX0-27" fmla="*/ 401701 w 403181"/>
                    <a:gd name="connsiteY0-28" fmla="*/ 264702 h 305750"/>
                    <a:gd name="connsiteX1-29" fmla="*/ 400348 w 403181"/>
                    <a:gd name="connsiteY1-30" fmla="*/ 273520 h 305750"/>
                    <a:gd name="connsiteX2-31" fmla="*/ 372570 w 403181"/>
                    <a:gd name="connsiteY2-32" fmla="*/ 305750 h 305750"/>
                    <a:gd name="connsiteX3-33" fmla="*/ 332001 w 403181"/>
                    <a:gd name="connsiteY3-34" fmla="*/ 270984 h 305750"/>
                    <a:gd name="connsiteX4-35" fmla="*/ 120167 w 403181"/>
                    <a:gd name="connsiteY4-36" fmla="*/ 262896 h 305750"/>
                    <a:gd name="connsiteX5-37" fmla="*/ 0 w 403181"/>
                    <a:gd name="connsiteY5-38" fmla="*/ 197727 h 305750"/>
                    <a:gd name="connsiteX6-39" fmla="*/ 111407 w 403181"/>
                    <a:gd name="connsiteY6-40" fmla="*/ 14414 h 305750"/>
                    <a:gd name="connsiteX7-41" fmla="*/ 119802 w 403181"/>
                    <a:gd name="connsiteY7-42" fmla="*/ 13963 h 305750"/>
                    <a:gd name="connsiteX8-43" fmla="*/ 161470 w 403181"/>
                    <a:gd name="connsiteY8-44" fmla="*/ 50193 h 305750"/>
                    <a:gd name="connsiteX9-45" fmla="*/ 171810 w 403181"/>
                    <a:gd name="connsiteY9-46" fmla="*/ 56588 h 305750"/>
                    <a:gd name="connsiteX10-47" fmla="*/ 289601 w 403181"/>
                    <a:gd name="connsiteY10-48" fmla="*/ 161899 h 305750"/>
                    <a:gd name="connsiteX11-49" fmla="*/ 396263 w 403181"/>
                    <a:gd name="connsiteY11-50" fmla="*/ 256841 h 305750"/>
                    <a:gd name="connsiteX12-51" fmla="*/ 401701 w 403181"/>
                    <a:gd name="connsiteY12-52" fmla="*/ 264702 h 305750"/>
                    <a:gd name="connsiteX0-53" fmla="*/ 401701 w 403181"/>
                    <a:gd name="connsiteY0-54" fmla="*/ 264702 h 305750"/>
                    <a:gd name="connsiteX1-55" fmla="*/ 400348 w 403181"/>
                    <a:gd name="connsiteY1-56" fmla="*/ 273520 h 305750"/>
                    <a:gd name="connsiteX2-57" fmla="*/ 372570 w 403181"/>
                    <a:gd name="connsiteY2-58" fmla="*/ 305750 h 305750"/>
                    <a:gd name="connsiteX3-59" fmla="*/ 120167 w 403181"/>
                    <a:gd name="connsiteY3-60" fmla="*/ 262896 h 305750"/>
                    <a:gd name="connsiteX4-61" fmla="*/ 0 w 403181"/>
                    <a:gd name="connsiteY4-62" fmla="*/ 197727 h 305750"/>
                    <a:gd name="connsiteX5-63" fmla="*/ 111407 w 403181"/>
                    <a:gd name="connsiteY5-64" fmla="*/ 14414 h 305750"/>
                    <a:gd name="connsiteX6-65" fmla="*/ 119802 w 403181"/>
                    <a:gd name="connsiteY6-66" fmla="*/ 13963 h 305750"/>
                    <a:gd name="connsiteX7-67" fmla="*/ 161470 w 403181"/>
                    <a:gd name="connsiteY7-68" fmla="*/ 50193 h 305750"/>
                    <a:gd name="connsiteX8-69" fmla="*/ 171810 w 403181"/>
                    <a:gd name="connsiteY8-70" fmla="*/ 56588 h 305750"/>
                    <a:gd name="connsiteX9-71" fmla="*/ 289601 w 403181"/>
                    <a:gd name="connsiteY9-72" fmla="*/ 161899 h 305750"/>
                    <a:gd name="connsiteX10-73" fmla="*/ 396263 w 403181"/>
                    <a:gd name="connsiteY10-74" fmla="*/ 256841 h 305750"/>
                    <a:gd name="connsiteX11-75" fmla="*/ 401701 w 403181"/>
                    <a:gd name="connsiteY11-76" fmla="*/ 264702 h 3057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403181" h="305750">
                      <a:moveTo>
                        <a:pt x="401701" y="264702"/>
                      </a:moveTo>
                      <a:cubicBezTo>
                        <a:pt x="404490" y="268139"/>
                        <a:pt x="402940" y="270646"/>
                        <a:pt x="400348" y="273520"/>
                      </a:cubicBezTo>
                      <a:cubicBezTo>
                        <a:pt x="390882" y="284056"/>
                        <a:pt x="380768" y="294114"/>
                        <a:pt x="372570" y="305750"/>
                      </a:cubicBezTo>
                      <a:cubicBezTo>
                        <a:pt x="325873" y="303979"/>
                        <a:pt x="182262" y="280900"/>
                        <a:pt x="120167" y="262896"/>
                      </a:cubicBezTo>
                      <a:cubicBezTo>
                        <a:pt x="58072" y="244892"/>
                        <a:pt x="17214" y="213222"/>
                        <a:pt x="0" y="197727"/>
                      </a:cubicBezTo>
                      <a:cubicBezTo>
                        <a:pt x="10199" y="186458"/>
                        <a:pt x="91440" y="45041"/>
                        <a:pt x="111407" y="14414"/>
                      </a:cubicBezTo>
                      <a:cubicBezTo>
                        <a:pt x="131374" y="-16213"/>
                        <a:pt x="116393" y="11033"/>
                        <a:pt x="119802" y="13963"/>
                      </a:cubicBezTo>
                      <a:cubicBezTo>
                        <a:pt x="133720" y="25993"/>
                        <a:pt x="146369" y="39487"/>
                        <a:pt x="161470" y="50193"/>
                      </a:cubicBezTo>
                      <a:cubicBezTo>
                        <a:pt x="166203" y="50250"/>
                        <a:pt x="168823" y="53856"/>
                        <a:pt x="171810" y="56588"/>
                      </a:cubicBezTo>
                      <a:cubicBezTo>
                        <a:pt x="210716" y="92114"/>
                        <a:pt x="250356" y="126795"/>
                        <a:pt x="289601" y="161899"/>
                      </a:cubicBezTo>
                      <a:cubicBezTo>
                        <a:pt x="325098" y="193621"/>
                        <a:pt x="360286" y="225682"/>
                        <a:pt x="396263" y="256841"/>
                      </a:cubicBezTo>
                      <a:cubicBezTo>
                        <a:pt x="398742" y="259011"/>
                        <a:pt x="401475" y="261011"/>
                        <a:pt x="401701" y="26470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28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/>
                <p:cNvSpPr/>
                <p:nvPr/>
              </p:nvSpPr>
              <p:spPr>
                <a:xfrm>
                  <a:off x="7699364" y="3108114"/>
                  <a:ext cx="1945043" cy="1235452"/>
                </a:xfrm>
                <a:custGeom>
                  <a:avLst/>
                  <a:gdLst>
                    <a:gd name="connsiteX0" fmla="*/ 168728 w 1033175"/>
                    <a:gd name="connsiteY0" fmla="*/ 340917 h 656252"/>
                    <a:gd name="connsiteX1" fmla="*/ 220650 w 1033175"/>
                    <a:gd name="connsiteY1" fmla="*/ 323675 h 656252"/>
                    <a:gd name="connsiteX2" fmla="*/ 308860 w 1033175"/>
                    <a:gd name="connsiteY2" fmla="*/ 279190 h 656252"/>
                    <a:gd name="connsiteX3" fmla="*/ 426481 w 1033175"/>
                    <a:gd name="connsiteY3" fmla="*/ 182641 h 656252"/>
                    <a:gd name="connsiteX4" fmla="*/ 562641 w 1033175"/>
                    <a:gd name="connsiteY4" fmla="*/ 35917 h 656252"/>
                    <a:gd name="connsiteX5" fmla="*/ 577770 w 1033175"/>
                    <a:gd name="connsiteY5" fmla="*/ 22140 h 656252"/>
                    <a:gd name="connsiteX6" fmla="*/ 594054 w 1033175"/>
                    <a:gd name="connsiteY6" fmla="*/ 19661 h 656252"/>
                    <a:gd name="connsiteX7" fmla="*/ 601773 w 1033175"/>
                    <a:gd name="connsiteY7" fmla="*/ 31973 h 656252"/>
                    <a:gd name="connsiteX8" fmla="*/ 578418 w 1033175"/>
                    <a:gd name="connsiteY8" fmla="*/ 84600 h 656252"/>
                    <a:gd name="connsiteX9" fmla="*/ 549541 w 1033175"/>
                    <a:gd name="connsiteY9" fmla="*/ 134635 h 656252"/>
                    <a:gd name="connsiteX10" fmla="*/ 546301 w 1033175"/>
                    <a:gd name="connsiteY10" fmla="*/ 145510 h 656252"/>
                    <a:gd name="connsiteX11" fmla="*/ 578841 w 1033175"/>
                    <a:gd name="connsiteY11" fmla="*/ 126267 h 656252"/>
                    <a:gd name="connsiteX12" fmla="*/ 723396 w 1033175"/>
                    <a:gd name="connsiteY12" fmla="*/ 15379 h 656252"/>
                    <a:gd name="connsiteX13" fmla="*/ 736553 w 1033175"/>
                    <a:gd name="connsiteY13" fmla="*/ 4673 h 656252"/>
                    <a:gd name="connsiteX14" fmla="*/ 761908 w 1033175"/>
                    <a:gd name="connsiteY14" fmla="*/ 2560 h 656252"/>
                    <a:gd name="connsiteX15" fmla="*/ 770304 w 1033175"/>
                    <a:gd name="connsiteY15" fmla="*/ 17802 h 656252"/>
                    <a:gd name="connsiteX16" fmla="*/ 760161 w 1033175"/>
                    <a:gd name="connsiteY16" fmla="*/ 46989 h 656252"/>
                    <a:gd name="connsiteX17" fmla="*/ 689645 w 1033175"/>
                    <a:gd name="connsiteY17" fmla="*/ 131987 h 656252"/>
                    <a:gd name="connsiteX18" fmla="*/ 684573 w 1033175"/>
                    <a:gd name="connsiteY18" fmla="*/ 139340 h 656252"/>
                    <a:gd name="connsiteX19" fmla="*/ 694321 w 1033175"/>
                    <a:gd name="connsiteY19" fmla="*/ 140748 h 656252"/>
                    <a:gd name="connsiteX20" fmla="*/ 740553 w 1033175"/>
                    <a:gd name="connsiteY20" fmla="*/ 119929 h 656252"/>
                    <a:gd name="connsiteX21" fmla="*/ 835101 w 1033175"/>
                    <a:gd name="connsiteY21" fmla="*/ 35917 h 656252"/>
                    <a:gd name="connsiteX22" fmla="*/ 851047 w 1033175"/>
                    <a:gd name="connsiteY22" fmla="*/ 14562 h 656252"/>
                    <a:gd name="connsiteX23" fmla="*/ 869162 w 1033175"/>
                    <a:gd name="connsiteY23" fmla="*/ 9772 h 656252"/>
                    <a:gd name="connsiteX24" fmla="*/ 889869 w 1033175"/>
                    <a:gd name="connsiteY24" fmla="*/ 26564 h 656252"/>
                    <a:gd name="connsiteX25" fmla="*/ 889869 w 1033175"/>
                    <a:gd name="connsiteY25" fmla="*/ 51356 h 656252"/>
                    <a:gd name="connsiteX26" fmla="*/ 884235 w 1033175"/>
                    <a:gd name="connsiteY26" fmla="*/ 76148 h 656252"/>
                    <a:gd name="connsiteX27" fmla="*/ 791997 w 1033175"/>
                    <a:gd name="connsiteY27" fmla="*/ 179683 h 656252"/>
                    <a:gd name="connsiteX28" fmla="*/ 724494 w 1033175"/>
                    <a:gd name="connsiteY28" fmla="*/ 223154 h 656252"/>
                    <a:gd name="connsiteX29" fmla="*/ 721226 w 1033175"/>
                    <a:gd name="connsiteY29" fmla="*/ 226732 h 656252"/>
                    <a:gd name="connsiteX30" fmla="*/ 731002 w 1033175"/>
                    <a:gd name="connsiteY30" fmla="*/ 228817 h 656252"/>
                    <a:gd name="connsiteX31" fmla="*/ 856147 w 1033175"/>
                    <a:gd name="connsiteY31" fmla="*/ 240480 h 656252"/>
                    <a:gd name="connsiteX32" fmla="*/ 880206 w 1033175"/>
                    <a:gd name="connsiteY32" fmla="*/ 241382 h 656252"/>
                    <a:gd name="connsiteX33" fmla="*/ 892997 w 1033175"/>
                    <a:gd name="connsiteY33" fmla="*/ 244396 h 656252"/>
                    <a:gd name="connsiteX34" fmla="*/ 955879 w 1033175"/>
                    <a:gd name="connsiteY34" fmla="*/ 233663 h 656252"/>
                    <a:gd name="connsiteX35" fmla="*/ 994025 w 1033175"/>
                    <a:gd name="connsiteY35" fmla="*/ 225859 h 656252"/>
                    <a:gd name="connsiteX36" fmla="*/ 1009971 w 1033175"/>
                    <a:gd name="connsiteY36" fmla="*/ 225042 h 656252"/>
                    <a:gd name="connsiteX37" fmla="*/ 1030396 w 1033175"/>
                    <a:gd name="connsiteY37" fmla="*/ 259131 h 656252"/>
                    <a:gd name="connsiteX38" fmla="*/ 1000899 w 1033175"/>
                    <a:gd name="connsiteY38" fmla="*/ 293079 h 656252"/>
                    <a:gd name="connsiteX39" fmla="*/ 989855 w 1033175"/>
                    <a:gd name="connsiteY39" fmla="*/ 301869 h 656252"/>
                    <a:gd name="connsiteX40" fmla="*/ 950272 w 1033175"/>
                    <a:gd name="connsiteY40" fmla="*/ 316237 h 656252"/>
                    <a:gd name="connsiteX41" fmla="*/ 890405 w 1033175"/>
                    <a:gd name="connsiteY41" fmla="*/ 327225 h 656252"/>
                    <a:gd name="connsiteX42" fmla="*/ 839778 w 1033175"/>
                    <a:gd name="connsiteY42" fmla="*/ 331845 h 656252"/>
                    <a:gd name="connsiteX43" fmla="*/ 688011 w 1033175"/>
                    <a:gd name="connsiteY43" fmla="*/ 348326 h 656252"/>
                    <a:gd name="connsiteX44" fmla="*/ 565825 w 1033175"/>
                    <a:gd name="connsiteY44" fmla="*/ 409969 h 656252"/>
                    <a:gd name="connsiteX45" fmla="*/ 503703 w 1033175"/>
                    <a:gd name="connsiteY45" fmla="*/ 471724 h 656252"/>
                    <a:gd name="connsiteX46" fmla="*/ 497590 w 1033175"/>
                    <a:gd name="connsiteY46" fmla="*/ 481894 h 656252"/>
                    <a:gd name="connsiteX47" fmla="*/ 508915 w 1033175"/>
                    <a:gd name="connsiteY47" fmla="*/ 484514 h 656252"/>
                    <a:gd name="connsiteX48" fmla="*/ 733594 w 1033175"/>
                    <a:gd name="connsiteY48" fmla="*/ 523505 h 656252"/>
                    <a:gd name="connsiteX49" fmla="*/ 775431 w 1033175"/>
                    <a:gd name="connsiteY49" fmla="*/ 541564 h 656252"/>
                    <a:gd name="connsiteX50" fmla="*/ 792983 w 1033175"/>
                    <a:gd name="connsiteY50" fmla="*/ 557313 h 656252"/>
                    <a:gd name="connsiteX51" fmla="*/ 825185 w 1033175"/>
                    <a:gd name="connsiteY51" fmla="*/ 611630 h 656252"/>
                    <a:gd name="connsiteX52" fmla="*/ 819691 w 1033175"/>
                    <a:gd name="connsiteY52" fmla="*/ 632929 h 656252"/>
                    <a:gd name="connsiteX53" fmla="*/ 790926 w 1033175"/>
                    <a:gd name="connsiteY53" fmla="*/ 642367 h 656252"/>
                    <a:gd name="connsiteX54" fmla="*/ 721649 w 1033175"/>
                    <a:gd name="connsiteY54" fmla="*/ 626365 h 656252"/>
                    <a:gd name="connsiteX55" fmla="*/ 589715 w 1033175"/>
                    <a:gd name="connsiteY55" fmla="*/ 606446 h 656252"/>
                    <a:gd name="connsiteX56" fmla="*/ 452175 w 1033175"/>
                    <a:gd name="connsiteY56" fmla="*/ 628365 h 656252"/>
                    <a:gd name="connsiteX57" fmla="*/ 356669 w 1033175"/>
                    <a:gd name="connsiteY57" fmla="*/ 653129 h 656252"/>
                    <a:gd name="connsiteX58" fmla="*/ 292547 w 1033175"/>
                    <a:gd name="connsiteY58" fmla="*/ 655495 h 656252"/>
                    <a:gd name="connsiteX59" fmla="*/ 240202 w 1033175"/>
                    <a:gd name="connsiteY59" fmla="*/ 650650 h 656252"/>
                    <a:gd name="connsiteX60" fmla="*/ 176419 w 1033175"/>
                    <a:gd name="connsiteY60" fmla="*/ 594896 h 656252"/>
                    <a:gd name="connsiteX61" fmla="*/ 43922 w 1033175"/>
                    <a:gd name="connsiteY61" fmla="*/ 476654 h 656252"/>
                    <a:gd name="connsiteX62" fmla="*/ 0 w 1033175"/>
                    <a:gd name="connsiteY62" fmla="*/ 436169 h 656252"/>
                    <a:gd name="connsiteX63" fmla="*/ 138639 w 1033175"/>
                    <a:gd name="connsiteY63" fmla="*/ 351961 h 656252"/>
                    <a:gd name="connsiteX64" fmla="*/ 168728 w 1033175"/>
                    <a:gd name="connsiteY64" fmla="*/ 340917 h 65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1033175" h="656252">
                      <a:moveTo>
                        <a:pt x="168728" y="340917"/>
                      </a:moveTo>
                      <a:cubicBezTo>
                        <a:pt x="186082" y="335282"/>
                        <a:pt x="203746" y="330634"/>
                        <a:pt x="220650" y="323675"/>
                      </a:cubicBezTo>
                      <a:cubicBezTo>
                        <a:pt x="251584" y="311842"/>
                        <a:pt x="279785" y="294713"/>
                        <a:pt x="308860" y="279190"/>
                      </a:cubicBezTo>
                      <a:cubicBezTo>
                        <a:pt x="354528" y="254764"/>
                        <a:pt x="390279" y="218449"/>
                        <a:pt x="426481" y="182641"/>
                      </a:cubicBezTo>
                      <a:cubicBezTo>
                        <a:pt x="473953" y="135677"/>
                        <a:pt x="520382" y="87727"/>
                        <a:pt x="562641" y="35917"/>
                      </a:cubicBezTo>
                      <a:cubicBezTo>
                        <a:pt x="566952" y="30620"/>
                        <a:pt x="571741" y="25690"/>
                        <a:pt x="577770" y="22140"/>
                      </a:cubicBezTo>
                      <a:cubicBezTo>
                        <a:pt x="582926" y="19098"/>
                        <a:pt x="588448" y="18027"/>
                        <a:pt x="594054" y="19661"/>
                      </a:cubicBezTo>
                      <a:cubicBezTo>
                        <a:pt x="599886" y="21380"/>
                        <a:pt x="603464" y="24253"/>
                        <a:pt x="601773" y="31973"/>
                      </a:cubicBezTo>
                      <a:cubicBezTo>
                        <a:pt x="597576" y="51187"/>
                        <a:pt x="587377" y="67640"/>
                        <a:pt x="578418" y="84600"/>
                      </a:cubicBezTo>
                      <a:cubicBezTo>
                        <a:pt x="569431" y="101616"/>
                        <a:pt x="559148" y="117928"/>
                        <a:pt x="549541" y="134635"/>
                      </a:cubicBezTo>
                      <a:cubicBezTo>
                        <a:pt x="547794" y="137649"/>
                        <a:pt x="545878" y="140748"/>
                        <a:pt x="546301" y="145510"/>
                      </a:cubicBezTo>
                      <a:cubicBezTo>
                        <a:pt x="558753" y="141255"/>
                        <a:pt x="568783" y="133592"/>
                        <a:pt x="578841" y="126267"/>
                      </a:cubicBezTo>
                      <a:cubicBezTo>
                        <a:pt x="627918" y="90488"/>
                        <a:pt x="676657" y="54229"/>
                        <a:pt x="723396" y="15379"/>
                      </a:cubicBezTo>
                      <a:cubicBezTo>
                        <a:pt x="727734" y="11773"/>
                        <a:pt x="732073" y="8110"/>
                        <a:pt x="736553" y="4673"/>
                      </a:cubicBezTo>
                      <a:cubicBezTo>
                        <a:pt x="744497" y="-1440"/>
                        <a:pt x="753175" y="-905"/>
                        <a:pt x="761908" y="2560"/>
                      </a:cubicBezTo>
                      <a:cubicBezTo>
                        <a:pt x="768754" y="5293"/>
                        <a:pt x="770585" y="11068"/>
                        <a:pt x="770304" y="17802"/>
                      </a:cubicBezTo>
                      <a:cubicBezTo>
                        <a:pt x="769853" y="28536"/>
                        <a:pt x="765373" y="38002"/>
                        <a:pt x="760161" y="46989"/>
                      </a:cubicBezTo>
                      <a:cubicBezTo>
                        <a:pt x="741455" y="79275"/>
                        <a:pt x="716155" y="106124"/>
                        <a:pt x="689645" y="131987"/>
                      </a:cubicBezTo>
                      <a:cubicBezTo>
                        <a:pt x="687475" y="134099"/>
                        <a:pt x="682799" y="135677"/>
                        <a:pt x="684573" y="139340"/>
                      </a:cubicBezTo>
                      <a:cubicBezTo>
                        <a:pt x="686433" y="143199"/>
                        <a:pt x="691166" y="141678"/>
                        <a:pt x="694321" y="140748"/>
                      </a:cubicBezTo>
                      <a:cubicBezTo>
                        <a:pt x="710662" y="135959"/>
                        <a:pt x="725396" y="127479"/>
                        <a:pt x="740553" y="119929"/>
                      </a:cubicBezTo>
                      <a:cubicBezTo>
                        <a:pt x="779685" y="100433"/>
                        <a:pt x="808619" y="69640"/>
                        <a:pt x="835101" y="35917"/>
                      </a:cubicBezTo>
                      <a:cubicBezTo>
                        <a:pt x="840595" y="28902"/>
                        <a:pt x="846258" y="22112"/>
                        <a:pt x="851047" y="14562"/>
                      </a:cubicBezTo>
                      <a:cubicBezTo>
                        <a:pt x="855442" y="7631"/>
                        <a:pt x="861866" y="7490"/>
                        <a:pt x="869162" y="9772"/>
                      </a:cubicBezTo>
                      <a:cubicBezTo>
                        <a:pt x="878403" y="12674"/>
                        <a:pt x="885897" y="17351"/>
                        <a:pt x="889869" y="26564"/>
                      </a:cubicBezTo>
                      <a:cubicBezTo>
                        <a:pt x="892405" y="34818"/>
                        <a:pt x="891475" y="43101"/>
                        <a:pt x="889869" y="51356"/>
                      </a:cubicBezTo>
                      <a:cubicBezTo>
                        <a:pt x="890377" y="60146"/>
                        <a:pt x="888179" y="68400"/>
                        <a:pt x="884235" y="76148"/>
                      </a:cubicBezTo>
                      <a:cubicBezTo>
                        <a:pt x="862598" y="118745"/>
                        <a:pt x="831270" y="152750"/>
                        <a:pt x="791997" y="179683"/>
                      </a:cubicBezTo>
                      <a:cubicBezTo>
                        <a:pt x="769909" y="194840"/>
                        <a:pt x="748441" y="210927"/>
                        <a:pt x="724494" y="223154"/>
                      </a:cubicBezTo>
                      <a:cubicBezTo>
                        <a:pt x="723170" y="223830"/>
                        <a:pt x="722015" y="224816"/>
                        <a:pt x="721226" y="226732"/>
                      </a:cubicBezTo>
                      <a:cubicBezTo>
                        <a:pt x="723903" y="229718"/>
                        <a:pt x="727706" y="228760"/>
                        <a:pt x="731002" y="228817"/>
                      </a:cubicBezTo>
                      <a:cubicBezTo>
                        <a:pt x="773008" y="229549"/>
                        <a:pt x="814789" y="232648"/>
                        <a:pt x="856147" y="240480"/>
                      </a:cubicBezTo>
                      <a:cubicBezTo>
                        <a:pt x="864119" y="242002"/>
                        <a:pt x="872177" y="241297"/>
                        <a:pt x="880206" y="241382"/>
                      </a:cubicBezTo>
                      <a:cubicBezTo>
                        <a:pt x="884742" y="241410"/>
                        <a:pt x="889137" y="241635"/>
                        <a:pt x="892997" y="244396"/>
                      </a:cubicBezTo>
                      <a:cubicBezTo>
                        <a:pt x="914521" y="244087"/>
                        <a:pt x="935341" y="239804"/>
                        <a:pt x="955879" y="233663"/>
                      </a:cubicBezTo>
                      <a:cubicBezTo>
                        <a:pt x="968585" y="231014"/>
                        <a:pt x="981262" y="228141"/>
                        <a:pt x="994025" y="225859"/>
                      </a:cubicBezTo>
                      <a:cubicBezTo>
                        <a:pt x="999237" y="224929"/>
                        <a:pt x="1004674" y="224704"/>
                        <a:pt x="1009971" y="225042"/>
                      </a:cubicBezTo>
                      <a:cubicBezTo>
                        <a:pt x="1028734" y="226253"/>
                        <a:pt x="1038284" y="242171"/>
                        <a:pt x="1030396" y="259131"/>
                      </a:cubicBezTo>
                      <a:cubicBezTo>
                        <a:pt x="1023832" y="273217"/>
                        <a:pt x="1012647" y="283444"/>
                        <a:pt x="1000899" y="293079"/>
                      </a:cubicBezTo>
                      <a:cubicBezTo>
                        <a:pt x="997265" y="296066"/>
                        <a:pt x="993546" y="298939"/>
                        <a:pt x="989855" y="301869"/>
                      </a:cubicBezTo>
                      <a:cubicBezTo>
                        <a:pt x="977290" y="308405"/>
                        <a:pt x="963344" y="311138"/>
                        <a:pt x="950272" y="316237"/>
                      </a:cubicBezTo>
                      <a:cubicBezTo>
                        <a:pt x="931002" y="323703"/>
                        <a:pt x="910548" y="324605"/>
                        <a:pt x="890405" y="327225"/>
                      </a:cubicBezTo>
                      <a:cubicBezTo>
                        <a:pt x="873501" y="328380"/>
                        <a:pt x="856682" y="330718"/>
                        <a:pt x="839778" y="331845"/>
                      </a:cubicBezTo>
                      <a:cubicBezTo>
                        <a:pt x="788954" y="335254"/>
                        <a:pt x="738243" y="339086"/>
                        <a:pt x="688011" y="348326"/>
                      </a:cubicBezTo>
                      <a:cubicBezTo>
                        <a:pt x="641046" y="356975"/>
                        <a:pt x="601097" y="379147"/>
                        <a:pt x="565825" y="409969"/>
                      </a:cubicBezTo>
                      <a:cubicBezTo>
                        <a:pt x="543878" y="429154"/>
                        <a:pt x="524072" y="450763"/>
                        <a:pt x="503703" y="471724"/>
                      </a:cubicBezTo>
                      <a:cubicBezTo>
                        <a:pt x="500886" y="474597"/>
                        <a:pt x="496153" y="477922"/>
                        <a:pt x="497590" y="481894"/>
                      </a:cubicBezTo>
                      <a:cubicBezTo>
                        <a:pt x="499224" y="486345"/>
                        <a:pt x="504943" y="484345"/>
                        <a:pt x="508915" y="484514"/>
                      </a:cubicBezTo>
                      <a:cubicBezTo>
                        <a:pt x="585546" y="487557"/>
                        <a:pt x="660626" y="499643"/>
                        <a:pt x="733594" y="523505"/>
                      </a:cubicBezTo>
                      <a:cubicBezTo>
                        <a:pt x="748047" y="528239"/>
                        <a:pt x="761739" y="534944"/>
                        <a:pt x="775431" y="541564"/>
                      </a:cubicBezTo>
                      <a:cubicBezTo>
                        <a:pt x="782925" y="545170"/>
                        <a:pt x="789179" y="549791"/>
                        <a:pt x="792983" y="557313"/>
                      </a:cubicBezTo>
                      <a:cubicBezTo>
                        <a:pt x="810704" y="571287"/>
                        <a:pt x="825466" y="586979"/>
                        <a:pt x="825185" y="611630"/>
                      </a:cubicBezTo>
                      <a:cubicBezTo>
                        <a:pt x="825100" y="619209"/>
                        <a:pt x="822311" y="626055"/>
                        <a:pt x="819691" y="632929"/>
                      </a:cubicBezTo>
                      <a:cubicBezTo>
                        <a:pt x="812563" y="643550"/>
                        <a:pt x="801716" y="643268"/>
                        <a:pt x="790926" y="642367"/>
                      </a:cubicBezTo>
                      <a:cubicBezTo>
                        <a:pt x="767092" y="640423"/>
                        <a:pt x="744582" y="632337"/>
                        <a:pt x="721649" y="626365"/>
                      </a:cubicBezTo>
                      <a:cubicBezTo>
                        <a:pt x="678319" y="615096"/>
                        <a:pt x="634426" y="607771"/>
                        <a:pt x="589715" y="606446"/>
                      </a:cubicBezTo>
                      <a:cubicBezTo>
                        <a:pt x="542582" y="605038"/>
                        <a:pt x="496970" y="614391"/>
                        <a:pt x="452175" y="628365"/>
                      </a:cubicBezTo>
                      <a:cubicBezTo>
                        <a:pt x="420762" y="638141"/>
                        <a:pt x="389265" y="647692"/>
                        <a:pt x="356669" y="653129"/>
                      </a:cubicBezTo>
                      <a:cubicBezTo>
                        <a:pt x="335342" y="656679"/>
                        <a:pt x="313959" y="656791"/>
                        <a:pt x="292547" y="655495"/>
                      </a:cubicBezTo>
                      <a:cubicBezTo>
                        <a:pt x="275052" y="654425"/>
                        <a:pt x="257472" y="654059"/>
                        <a:pt x="240202" y="650650"/>
                      </a:cubicBezTo>
                      <a:cubicBezTo>
                        <a:pt x="217579" y="633633"/>
                        <a:pt x="197661" y="613490"/>
                        <a:pt x="176419" y="594896"/>
                      </a:cubicBezTo>
                      <a:cubicBezTo>
                        <a:pt x="131906" y="555876"/>
                        <a:pt x="87956" y="516209"/>
                        <a:pt x="43922" y="476654"/>
                      </a:cubicBezTo>
                      <a:cubicBezTo>
                        <a:pt x="29103" y="463356"/>
                        <a:pt x="13748" y="450622"/>
                        <a:pt x="0" y="436169"/>
                      </a:cubicBezTo>
                      <a:cubicBezTo>
                        <a:pt x="38935" y="396136"/>
                        <a:pt x="85139" y="368104"/>
                        <a:pt x="138639" y="351961"/>
                      </a:cubicBezTo>
                      <a:cubicBezTo>
                        <a:pt x="148837" y="348890"/>
                        <a:pt x="158698" y="344636"/>
                        <a:pt x="168728" y="340917"/>
                      </a:cubicBezTo>
                      <a:close/>
                    </a:path>
                  </a:pathLst>
                </a:custGeom>
                <a:solidFill>
                  <a:srgbClr val="FCC6AA"/>
                </a:solidFill>
                <a:ln w="28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1" name="Freeform: Shape 100"/>
              <p:cNvSpPr/>
              <p:nvPr/>
            </p:nvSpPr>
            <p:spPr>
              <a:xfrm rot="1679083">
                <a:off x="6641219" y="4089524"/>
                <a:ext cx="889203" cy="3161959"/>
              </a:xfrm>
              <a:custGeom>
                <a:avLst/>
                <a:gdLst>
                  <a:gd name="connsiteX0" fmla="*/ 0 w 889203"/>
                  <a:gd name="connsiteY0" fmla="*/ 0 h 3161959"/>
                  <a:gd name="connsiteX1" fmla="*/ 889203 w 889203"/>
                  <a:gd name="connsiteY1" fmla="*/ 0 h 3161959"/>
                  <a:gd name="connsiteX2" fmla="*/ 889203 w 889203"/>
                  <a:gd name="connsiteY2" fmla="*/ 2689466 h 3161959"/>
                  <a:gd name="connsiteX3" fmla="*/ 0 w 889203"/>
                  <a:gd name="connsiteY3" fmla="*/ 3161959 h 3161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9203" h="3161959">
                    <a:moveTo>
                      <a:pt x="0" y="0"/>
                    </a:moveTo>
                    <a:lnTo>
                      <a:pt x="889203" y="0"/>
                    </a:lnTo>
                    <a:lnTo>
                      <a:pt x="889203" y="2689466"/>
                    </a:lnTo>
                    <a:lnTo>
                      <a:pt x="0" y="316195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2087991" y="763366"/>
            <a:ext cx="634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Guru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perlu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memahami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konsep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mengenai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modul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ajar agar proses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pembelajaran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lebih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menarik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dan </a:t>
            </a:r>
            <a:r>
              <a:rPr lang="en-US" altLang="ko-KR" b="1" dirty="0" err="1">
                <a:solidFill>
                  <a:schemeClr val="accent1"/>
                </a:solidFill>
                <a:cs typeface="Arial" panose="020B0604020202020204" pitchFamily="34" charset="0"/>
              </a:rPr>
              <a:t>bermakna</a:t>
            </a:r>
            <a:r>
              <a:rPr lang="en-US" altLang="ko-KR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758108" y="3089550"/>
            <a:ext cx="1954612" cy="2328882"/>
            <a:chOff x="-475010" y="1042169"/>
            <a:chExt cx="4065808" cy="2328882"/>
          </a:xfrm>
        </p:grpSpPr>
        <p:sp>
          <p:nvSpPr>
            <p:cNvPr id="86" name="TextBox 85"/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cs typeface="Arial" panose="020B0604020202020204" pitchFamily="34" charset="0"/>
                </a:rPr>
                <a:t>1</a:t>
              </a:r>
              <a:endParaRPr lang="ko-KR" altLang="en-US" sz="1400" b="1" dirty="0">
                <a:cs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-460973" y="1339726"/>
              <a:ext cx="405177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>
                  <a:cs typeface="Arial" panose="020B0604020202020204" pitchFamily="34" charset="0"/>
                </a:rPr>
                <a:t>Tujuan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pembelajaran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harus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mencerminkan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hal-hal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penting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dari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pembelajaran</a:t>
              </a:r>
              <a:r>
                <a:rPr lang="en-US" altLang="ko-KR" sz="1400" dirty="0">
                  <a:cs typeface="Arial" panose="020B0604020202020204" pitchFamily="34" charset="0"/>
                </a:rPr>
                <a:t> dan </a:t>
              </a:r>
              <a:r>
                <a:rPr lang="en-US" altLang="ko-KR" sz="1400" dirty="0" err="1">
                  <a:cs typeface="Arial" panose="020B0604020202020204" pitchFamily="34" charset="0"/>
                </a:rPr>
                <a:t>harus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bisa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diuji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dengan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berbagai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bentuk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asesmen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sebagai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bentuk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dari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unjuk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pemahaman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2994237" y="3055279"/>
            <a:ext cx="2032706" cy="2544326"/>
            <a:chOff x="-475010" y="1042169"/>
            <a:chExt cx="3859356" cy="2544326"/>
          </a:xfrm>
        </p:grpSpPr>
        <p:sp>
          <p:nvSpPr>
            <p:cNvPr id="89" name="TextBox 88"/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cs typeface="Arial" panose="020B0604020202020204" pitchFamily="34" charset="0"/>
                </a:rPr>
                <a:t>2</a:t>
              </a:r>
              <a:endParaRPr lang="ko-KR" altLang="en-US" sz="1400" b="1" dirty="0">
                <a:cs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-460973" y="1339726"/>
              <a:ext cx="3845319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>
                  <a:cs typeface="Arial" panose="020B0604020202020204" pitchFamily="34" charset="0"/>
                </a:rPr>
                <a:t>Tujuan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pembelajaran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menentukan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kegiatan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belajar,sumber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daya</a:t>
              </a:r>
              <a:r>
                <a:rPr lang="en-US" altLang="ko-KR" sz="1400" dirty="0">
                  <a:cs typeface="Arial" panose="020B0604020202020204" pitchFamily="34" charset="0"/>
                </a:rPr>
                <a:t> yang </a:t>
              </a:r>
              <a:r>
                <a:rPr lang="en-US" altLang="ko-KR" sz="1400" dirty="0" err="1">
                  <a:cs typeface="Arial" panose="020B0604020202020204" pitchFamily="34" charset="0"/>
                </a:rPr>
                <a:t>digunakan</a:t>
              </a:r>
              <a:r>
                <a:rPr lang="en-US" altLang="ko-KR" sz="1400" dirty="0">
                  <a:cs typeface="Arial" panose="020B0604020202020204" pitchFamily="34" charset="0"/>
                </a:rPr>
                <a:t>, </a:t>
              </a:r>
              <a:r>
                <a:rPr lang="en-US" altLang="ko-KR" sz="1400" dirty="0" err="1">
                  <a:cs typeface="Arial" panose="020B0604020202020204" pitchFamily="34" charset="0"/>
                </a:rPr>
                <a:t>kesesuaian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dengan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keberagaman</a:t>
              </a:r>
              <a:r>
                <a:rPr lang="en-US" altLang="ko-KR" sz="1400" dirty="0">
                  <a:cs typeface="Arial" panose="020B0604020202020204" pitchFamily="34" charset="0"/>
                </a:rPr>
                <a:t> murid, dan </a:t>
              </a:r>
              <a:r>
                <a:rPr lang="en-US" altLang="ko-KR" sz="1400" dirty="0" err="1">
                  <a:cs typeface="Arial" panose="020B0604020202020204" pitchFamily="34" charset="0"/>
                </a:rPr>
                <a:t>metode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asesmen</a:t>
              </a:r>
              <a:r>
                <a:rPr lang="en-US" altLang="ko-KR" sz="1400" dirty="0">
                  <a:cs typeface="Arial" panose="020B0604020202020204" pitchFamily="34" charset="0"/>
                </a:rPr>
                <a:t> yang </a:t>
              </a:r>
              <a:r>
                <a:rPr lang="en-US" altLang="ko-KR" sz="1400" dirty="0" err="1">
                  <a:cs typeface="Arial" panose="020B0604020202020204" pitchFamily="34" charset="0"/>
                </a:rPr>
                <a:t>digunakan</a:t>
              </a:r>
              <a:r>
                <a:rPr lang="en-US" altLang="ko-KR" sz="1400" dirty="0"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5373273" y="3030035"/>
            <a:ext cx="2272322" cy="2759770"/>
            <a:chOff x="-475010" y="1042169"/>
            <a:chExt cx="4726678" cy="2759770"/>
          </a:xfrm>
        </p:grpSpPr>
        <p:sp>
          <p:nvSpPr>
            <p:cNvPr id="92" name="TextBox 91"/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cs typeface="Arial" panose="020B0604020202020204" pitchFamily="34" charset="0"/>
                </a:rPr>
                <a:t>3</a:t>
              </a:r>
              <a:endParaRPr lang="ko-KR" altLang="en-US" sz="1400" b="1" dirty="0">
                <a:cs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-460976" y="1339726"/>
              <a:ext cx="4712644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>
                  <a:cs typeface="Arial" panose="020B0604020202020204" pitchFamily="34" charset="0"/>
                </a:rPr>
                <a:t>Tujuan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pembelajaran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bisa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dari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berbagai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bentuk:pengetahuan</a:t>
              </a:r>
              <a:r>
                <a:rPr lang="en-US" altLang="ko-KR" sz="1400" dirty="0">
                  <a:cs typeface="Arial" panose="020B0604020202020204" pitchFamily="34" charset="0"/>
                </a:rPr>
                <a:t> yang </a:t>
              </a:r>
              <a:r>
                <a:rPr lang="en-US" altLang="ko-KR" sz="1400" dirty="0" err="1">
                  <a:cs typeface="Arial" panose="020B0604020202020204" pitchFamily="34" charset="0"/>
                </a:rPr>
                <a:t>berupa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fakta</a:t>
              </a:r>
              <a:r>
                <a:rPr lang="en-US" altLang="ko-KR" sz="1400" dirty="0">
                  <a:cs typeface="Arial" panose="020B0604020202020204" pitchFamily="34" charset="0"/>
                </a:rPr>
                <a:t> dan </a:t>
              </a:r>
              <a:r>
                <a:rPr lang="en-US" altLang="ko-KR" sz="1400" dirty="0" err="1">
                  <a:cs typeface="Arial" panose="020B0604020202020204" pitchFamily="34" charset="0"/>
                </a:rPr>
                <a:t>informasi</a:t>
              </a:r>
              <a:r>
                <a:rPr lang="en-US" altLang="ko-KR" sz="1400" dirty="0">
                  <a:cs typeface="Arial" panose="020B0604020202020204" pitchFamily="34" charset="0"/>
                </a:rPr>
                <a:t>, dan juga </a:t>
              </a:r>
              <a:r>
                <a:rPr lang="en-US" altLang="ko-KR" sz="1400" dirty="0" err="1">
                  <a:cs typeface="Arial" panose="020B0604020202020204" pitchFamily="34" charset="0"/>
                </a:rPr>
                <a:t>prosedural</a:t>
              </a:r>
              <a:r>
                <a:rPr lang="en-US" altLang="ko-KR" sz="1400" dirty="0">
                  <a:cs typeface="Arial" panose="020B0604020202020204" pitchFamily="34" charset="0"/>
                </a:rPr>
                <a:t>,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pemahaman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konseptual</a:t>
              </a:r>
              <a:r>
                <a:rPr lang="en-US" altLang="ko-KR" sz="1400" dirty="0">
                  <a:cs typeface="Arial" panose="020B0604020202020204" pitchFamily="34" charset="0"/>
                </a:rPr>
                <a:t>, </a:t>
              </a:r>
              <a:r>
                <a:rPr lang="en-US" altLang="ko-KR" sz="1400" dirty="0" err="1">
                  <a:cs typeface="Arial" panose="020B0604020202020204" pitchFamily="34" charset="0"/>
                </a:rPr>
                <a:t>pemikiran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danpenalaran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keterampilan</a:t>
              </a:r>
              <a:r>
                <a:rPr lang="en-US" altLang="ko-KR" sz="1400" dirty="0">
                  <a:cs typeface="Arial" panose="020B0604020202020204" pitchFamily="34" charset="0"/>
                </a:rPr>
                <a:t>, dan </a:t>
              </a:r>
              <a:r>
                <a:rPr lang="en-US" altLang="ko-KR" sz="1400" dirty="0" err="1">
                  <a:cs typeface="Arial" panose="020B0604020202020204" pitchFamily="34" charset="0"/>
                </a:rPr>
                <a:t>kolaboratif</a:t>
              </a:r>
              <a:r>
                <a:rPr lang="en-US" altLang="ko-KR" sz="1400" dirty="0">
                  <a:cs typeface="Arial" panose="020B0604020202020204" pitchFamily="34" charset="0"/>
                </a:rPr>
                <a:t> dan strategi </a:t>
              </a:r>
              <a:r>
                <a:rPr lang="en-US" altLang="ko-KR" sz="1400" dirty="0" err="1">
                  <a:cs typeface="Arial" panose="020B0604020202020204" pitchFamily="34" charset="0"/>
                </a:rPr>
                <a:t>komunikasi</a:t>
              </a:r>
              <a:r>
                <a:rPr lang="en-US" altLang="ko-KR" sz="1400" dirty="0"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743261" y="1533738"/>
            <a:ext cx="83782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Guru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satuan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pendidikan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diberi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kebebasanuntuk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mengembangkan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modul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ajar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sesuai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konteks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lingkungan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kebutuhan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belajar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peserta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didik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• Modul ajar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dilengkapi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komponen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menjadi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dasar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proses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penyusunan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•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Komponen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modul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ajar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dalam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panduan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dibutuhkan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untuk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kelengkapan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persiapan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pembelajaran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•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Komponen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modul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ajar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bisa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ditambahkan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sesuai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mata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pelajaran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dan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kebutuhan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1193773" y="672706"/>
            <a:ext cx="642230" cy="765333"/>
            <a:chOff x="5683857" y="1993534"/>
            <a:chExt cx="596412" cy="710732"/>
          </a:xfrm>
        </p:grpSpPr>
        <p:sp>
          <p:nvSpPr>
            <p:cNvPr id="96" name="Rounded Rectangle 12"/>
            <p:cNvSpPr>
              <a:spLocks noChangeAspect="1"/>
            </p:cNvSpPr>
            <p:nvPr/>
          </p:nvSpPr>
          <p:spPr>
            <a:xfrm>
              <a:off x="5683857" y="1993534"/>
              <a:ext cx="596412" cy="710732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7" name="Frame 1"/>
            <p:cNvSpPr>
              <a:spLocks noChangeAspect="1"/>
            </p:cNvSpPr>
            <p:nvPr/>
          </p:nvSpPr>
          <p:spPr>
            <a:xfrm>
              <a:off x="5820945" y="2188975"/>
              <a:ext cx="301638" cy="301638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0" y="2700080"/>
                  </a:moveTo>
                  <a:lnTo>
                    <a:pt x="569408" y="2700080"/>
                  </a:lnTo>
                  <a:lnTo>
                    <a:pt x="569408" y="3390592"/>
                  </a:lnTo>
                  <a:lnTo>
                    <a:pt x="3390592" y="3390592"/>
                  </a:lnTo>
                  <a:lnTo>
                    <a:pt x="3390592" y="2700080"/>
                  </a:lnTo>
                  <a:lnTo>
                    <a:pt x="3960000" y="2700080"/>
                  </a:lnTo>
                  <a:lnTo>
                    <a:pt x="3960000" y="3960000"/>
                  </a:lnTo>
                  <a:lnTo>
                    <a:pt x="0" y="3960000"/>
                  </a:lnTo>
                  <a:close/>
                  <a:moveTo>
                    <a:pt x="1530791" y="0"/>
                  </a:moveTo>
                  <a:lnTo>
                    <a:pt x="2429209" y="0"/>
                  </a:lnTo>
                  <a:lnTo>
                    <a:pt x="2429209" y="2108456"/>
                  </a:lnTo>
                  <a:lnTo>
                    <a:pt x="2772088" y="2108456"/>
                  </a:lnTo>
                  <a:lnTo>
                    <a:pt x="1980000" y="3198242"/>
                  </a:lnTo>
                  <a:lnTo>
                    <a:pt x="1187912" y="2108456"/>
                  </a:lnTo>
                  <a:lnTo>
                    <a:pt x="1530791" y="21084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9" name="Text Placeholder 13"/>
          <p:cNvSpPr txBox="1"/>
          <p:nvPr/>
        </p:nvSpPr>
        <p:spPr>
          <a:xfrm>
            <a:off x="728570" y="5418432"/>
            <a:ext cx="4536505" cy="125991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Alur </a:t>
            </a:r>
            <a:r>
              <a:rPr lang="en-US" altLang="ko-KR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Tujuan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ko-KR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Pembelajaran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A62B2180-AE8F-FF4E-9F7E-BAD15254C9E8}"/>
              </a:ext>
            </a:extLst>
          </p:cNvPr>
          <p:cNvSpPr/>
          <p:nvPr/>
        </p:nvSpPr>
        <p:spPr>
          <a:xfrm>
            <a:off x="71918" y="3193548"/>
            <a:ext cx="1794819" cy="24783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PELAKSANAAN PEMBELAJARAN</a:t>
            </a:r>
            <a:endParaRPr dirty="0"/>
          </a:p>
        </p:txBody>
      </p:sp>
      <p:sp>
        <p:nvSpPr>
          <p:cNvPr id="1048610" name="Oval 52"/>
          <p:cNvSpPr/>
          <p:nvPr/>
        </p:nvSpPr>
        <p:spPr>
          <a:xfrm>
            <a:off x="3883317" y="2381846"/>
            <a:ext cx="3309873" cy="333694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1" name="Rectangle 53"/>
          <p:cNvSpPr/>
          <p:nvPr/>
        </p:nvSpPr>
        <p:spPr>
          <a:xfrm>
            <a:off x="2123142" y="3742323"/>
            <a:ext cx="1720702" cy="7345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PERENCANAAN PEMBELAJARAN</a:t>
            </a:r>
          </a:p>
        </p:txBody>
      </p:sp>
      <p:sp>
        <p:nvSpPr>
          <p:cNvPr id="1048612" name="Rectangle 54"/>
          <p:cNvSpPr/>
          <p:nvPr/>
        </p:nvSpPr>
        <p:spPr>
          <a:xfrm>
            <a:off x="4263143" y="1972132"/>
            <a:ext cx="2553151" cy="746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PELAKSANAAN PEMBELAJARAN</a:t>
            </a:r>
          </a:p>
        </p:txBody>
      </p:sp>
      <p:sp>
        <p:nvSpPr>
          <p:cNvPr id="1048613" name="Rectangle 55"/>
          <p:cNvSpPr/>
          <p:nvPr/>
        </p:nvSpPr>
        <p:spPr>
          <a:xfrm>
            <a:off x="7259528" y="3770468"/>
            <a:ext cx="1714855" cy="7075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EVALUASI</a:t>
            </a:r>
          </a:p>
        </p:txBody>
      </p:sp>
      <p:sp>
        <p:nvSpPr>
          <p:cNvPr id="1048615" name="Rectangle 57"/>
          <p:cNvSpPr/>
          <p:nvPr/>
        </p:nvSpPr>
        <p:spPr>
          <a:xfrm>
            <a:off x="3953251" y="5306925"/>
            <a:ext cx="1501166" cy="459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SUMATIF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(Of Learning)</a:t>
            </a:r>
          </a:p>
        </p:txBody>
      </p:sp>
      <p:sp>
        <p:nvSpPr>
          <p:cNvPr id="1048616" name="Rectangle 58"/>
          <p:cNvSpPr/>
          <p:nvPr/>
        </p:nvSpPr>
        <p:spPr>
          <a:xfrm>
            <a:off x="5598035" y="5306925"/>
            <a:ext cx="1501165" cy="459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(For Learning)</a:t>
            </a:r>
          </a:p>
        </p:txBody>
      </p:sp>
      <p:sp>
        <p:nvSpPr>
          <p:cNvPr id="1048617" name="Rectangle 69"/>
          <p:cNvSpPr/>
          <p:nvPr/>
        </p:nvSpPr>
        <p:spPr>
          <a:xfrm>
            <a:off x="9307123" y="3194089"/>
            <a:ext cx="1397038" cy="54823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US, OSN,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SMPTN</a:t>
            </a:r>
          </a:p>
        </p:txBody>
      </p:sp>
      <p:sp>
        <p:nvSpPr>
          <p:cNvPr id="1048618" name="Notched Right Arrow 70"/>
          <p:cNvSpPr/>
          <p:nvPr/>
        </p:nvSpPr>
        <p:spPr>
          <a:xfrm>
            <a:off x="1856011" y="3886451"/>
            <a:ext cx="300790" cy="421106"/>
          </a:xfrm>
          <a:prstGeom prst="notch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45728" name="Elbow Connector 71"/>
          <p:cNvCxnSpPr>
            <a:cxnSpLocks/>
            <a:stCxn id="1048620" idx="0"/>
            <a:endCxn id="1048612" idx="1"/>
          </p:cNvCxnSpPr>
          <p:nvPr/>
        </p:nvCxnSpPr>
        <p:spPr>
          <a:xfrm rot="5400000" flipH="1" flipV="1">
            <a:off x="3067271" y="2264044"/>
            <a:ext cx="1114482" cy="1277261"/>
          </a:xfrm>
          <a:prstGeom prst="bentConnector2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Elbow Connector 78"/>
          <p:cNvCxnSpPr>
            <a:cxnSpLocks/>
            <a:stCxn id="1048612" idx="3"/>
            <a:endCxn id="1048624" idx="0"/>
          </p:cNvCxnSpPr>
          <p:nvPr/>
        </p:nvCxnSpPr>
        <p:spPr>
          <a:xfrm>
            <a:off x="6816294" y="2345433"/>
            <a:ext cx="1283985" cy="1133829"/>
          </a:xfrm>
          <a:prstGeom prst="bentConnector2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Elbow Connector 82"/>
          <p:cNvCxnSpPr>
            <a:cxnSpLocks/>
            <a:stCxn id="1048613" idx="2"/>
            <a:endCxn id="1048611" idx="2"/>
          </p:cNvCxnSpPr>
          <p:nvPr/>
        </p:nvCxnSpPr>
        <p:spPr>
          <a:xfrm rot="5400000" flipH="1">
            <a:off x="5549652" y="1910735"/>
            <a:ext cx="1146" cy="5133463"/>
          </a:xfrm>
          <a:prstGeom prst="bentConnector3">
            <a:avLst>
              <a:gd name="adj1" fmla="val -127572077"/>
            </a:avLst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Arrow Connector 83"/>
          <p:cNvCxnSpPr>
            <a:cxnSpLocks/>
            <a:endCxn id="1048615" idx="0"/>
          </p:cNvCxnSpPr>
          <p:nvPr/>
        </p:nvCxnSpPr>
        <p:spPr>
          <a:xfrm>
            <a:off x="4703834" y="4857215"/>
            <a:ext cx="0" cy="44971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Straight Arrow Connector 84"/>
          <p:cNvCxnSpPr>
            <a:cxnSpLocks/>
            <a:endCxn id="1048616" idx="0"/>
          </p:cNvCxnSpPr>
          <p:nvPr/>
        </p:nvCxnSpPr>
        <p:spPr>
          <a:xfrm>
            <a:off x="6348618" y="4871570"/>
            <a:ext cx="0" cy="43535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05" name="Diagram 85"/>
          <p:cNvGraphicFramePr>
            <a:graphicFrameLocks/>
          </p:cNvGraphicFramePr>
          <p:nvPr/>
        </p:nvGraphicFramePr>
        <p:xfrm>
          <a:off x="3465058" y="2786153"/>
          <a:ext cx="4187006" cy="235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5" name="Group 86"/>
          <p:cNvGrpSpPr/>
          <p:nvPr/>
        </p:nvGrpSpPr>
        <p:grpSpPr>
          <a:xfrm>
            <a:off x="2774195" y="3440568"/>
            <a:ext cx="423374" cy="408027"/>
            <a:chOff x="9635026" y="1564105"/>
            <a:chExt cx="423374" cy="408027"/>
          </a:xfrm>
        </p:grpSpPr>
        <p:sp>
          <p:nvSpPr>
            <p:cNvPr id="1048619" name="Oval 87"/>
            <p:cNvSpPr/>
            <p:nvPr/>
          </p:nvSpPr>
          <p:spPr>
            <a:xfrm>
              <a:off x="9635026" y="1564105"/>
              <a:ext cx="423374" cy="40802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20" name="TextBox 88"/>
            <p:cNvSpPr txBox="1"/>
            <p:nvPr/>
          </p:nvSpPr>
          <p:spPr>
            <a:xfrm>
              <a:off x="9695870" y="15834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6" name="Group 89"/>
          <p:cNvGrpSpPr/>
          <p:nvPr/>
        </p:nvGrpSpPr>
        <p:grpSpPr>
          <a:xfrm>
            <a:off x="5340682" y="1629085"/>
            <a:ext cx="423374" cy="408027"/>
            <a:chOff x="9635026" y="1564105"/>
            <a:chExt cx="423374" cy="408027"/>
          </a:xfrm>
        </p:grpSpPr>
        <p:sp>
          <p:nvSpPr>
            <p:cNvPr id="1048621" name="Oval 90"/>
            <p:cNvSpPr/>
            <p:nvPr/>
          </p:nvSpPr>
          <p:spPr>
            <a:xfrm>
              <a:off x="9635026" y="1564105"/>
              <a:ext cx="423374" cy="40802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22" name="TextBox 91"/>
            <p:cNvSpPr txBox="1"/>
            <p:nvPr/>
          </p:nvSpPr>
          <p:spPr>
            <a:xfrm>
              <a:off x="9695870" y="15834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7" name="Group 92"/>
          <p:cNvGrpSpPr/>
          <p:nvPr/>
        </p:nvGrpSpPr>
        <p:grpSpPr>
          <a:xfrm>
            <a:off x="7888592" y="3459915"/>
            <a:ext cx="423374" cy="408027"/>
            <a:chOff x="9635026" y="1564105"/>
            <a:chExt cx="423374" cy="408027"/>
          </a:xfrm>
        </p:grpSpPr>
        <p:sp>
          <p:nvSpPr>
            <p:cNvPr id="1048623" name="Oval 93"/>
            <p:cNvSpPr/>
            <p:nvPr/>
          </p:nvSpPr>
          <p:spPr>
            <a:xfrm>
              <a:off x="9635026" y="1564105"/>
              <a:ext cx="423374" cy="40802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24" name="TextBox 94"/>
            <p:cNvSpPr txBox="1"/>
            <p:nvPr/>
          </p:nvSpPr>
          <p:spPr>
            <a:xfrm>
              <a:off x="9695870" y="15834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95"/>
          <p:cNvGrpSpPr/>
          <p:nvPr/>
        </p:nvGrpSpPr>
        <p:grpSpPr>
          <a:xfrm>
            <a:off x="5328032" y="3301070"/>
            <a:ext cx="423374" cy="408027"/>
            <a:chOff x="9478607" y="2183279"/>
            <a:chExt cx="423374" cy="408027"/>
          </a:xfrm>
        </p:grpSpPr>
        <p:sp>
          <p:nvSpPr>
            <p:cNvPr id="1048625" name="Oval 96"/>
            <p:cNvSpPr/>
            <p:nvPr/>
          </p:nvSpPr>
          <p:spPr>
            <a:xfrm>
              <a:off x="9478607" y="2183279"/>
              <a:ext cx="423374" cy="40802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26" name="TextBox 97"/>
            <p:cNvSpPr txBox="1"/>
            <p:nvPr/>
          </p:nvSpPr>
          <p:spPr>
            <a:xfrm>
              <a:off x="9479291" y="219059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2a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9" name="Group 98"/>
          <p:cNvGrpSpPr/>
          <p:nvPr/>
        </p:nvGrpSpPr>
        <p:grpSpPr>
          <a:xfrm>
            <a:off x="6135717" y="4697995"/>
            <a:ext cx="425800" cy="408027"/>
            <a:chOff x="10897892" y="2179308"/>
            <a:chExt cx="425800" cy="408027"/>
          </a:xfrm>
        </p:grpSpPr>
        <p:sp>
          <p:nvSpPr>
            <p:cNvPr id="1048627" name="Oval 99"/>
            <p:cNvSpPr/>
            <p:nvPr/>
          </p:nvSpPr>
          <p:spPr>
            <a:xfrm>
              <a:off x="10897892" y="2179308"/>
              <a:ext cx="423374" cy="40802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28" name="TextBox 100"/>
            <p:cNvSpPr txBox="1"/>
            <p:nvPr/>
          </p:nvSpPr>
          <p:spPr>
            <a:xfrm>
              <a:off x="10898576" y="2186623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2b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0" name="Group 101"/>
          <p:cNvGrpSpPr/>
          <p:nvPr/>
        </p:nvGrpSpPr>
        <p:grpSpPr>
          <a:xfrm>
            <a:off x="4492147" y="4709310"/>
            <a:ext cx="424864" cy="408027"/>
            <a:chOff x="10450615" y="2977851"/>
            <a:chExt cx="424864" cy="408027"/>
          </a:xfrm>
        </p:grpSpPr>
        <p:sp>
          <p:nvSpPr>
            <p:cNvPr id="1048629" name="Oval 102"/>
            <p:cNvSpPr/>
            <p:nvPr/>
          </p:nvSpPr>
          <p:spPr>
            <a:xfrm>
              <a:off x="10450615" y="2977851"/>
              <a:ext cx="423374" cy="40802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30" name="TextBox 103"/>
            <p:cNvSpPr txBox="1"/>
            <p:nvPr/>
          </p:nvSpPr>
          <p:spPr>
            <a:xfrm>
              <a:off x="10451299" y="2985166"/>
              <a:ext cx="424180" cy="358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2c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48631" name="Rectangle 104"/>
          <p:cNvSpPr/>
          <p:nvPr/>
        </p:nvSpPr>
        <p:spPr>
          <a:xfrm>
            <a:off x="9307123" y="4476893"/>
            <a:ext cx="1397038" cy="54823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AKSI, PISA, TIMSS</a:t>
            </a:r>
          </a:p>
        </p:txBody>
      </p:sp>
      <p:cxnSp>
        <p:nvCxnSpPr>
          <p:cNvPr id="3145733" name="Elbow Connector 105"/>
          <p:cNvCxnSpPr>
            <a:cxnSpLocks/>
            <a:stCxn id="1048613" idx="3"/>
            <a:endCxn id="1048631" idx="1"/>
          </p:cNvCxnSpPr>
          <p:nvPr/>
        </p:nvCxnSpPr>
        <p:spPr>
          <a:xfrm>
            <a:off x="8974383" y="4124254"/>
            <a:ext cx="332740" cy="626756"/>
          </a:xfrm>
          <a:prstGeom prst="bentConnector3">
            <a:avLst>
              <a:gd name="adj1" fmla="val 50000"/>
            </a:avLst>
          </a:prstGeom>
          <a:ln w="381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2" name="TextBox 106"/>
          <p:cNvSpPr txBox="1"/>
          <p:nvPr/>
        </p:nvSpPr>
        <p:spPr>
          <a:xfrm>
            <a:off x="9307123" y="2858105"/>
            <a:ext cx="1397038" cy="49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Jangka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Pendek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33" name="TextBox 107"/>
          <p:cNvSpPr txBox="1"/>
          <p:nvPr/>
        </p:nvSpPr>
        <p:spPr>
          <a:xfrm>
            <a:off x="9296735" y="4979052"/>
            <a:ext cx="1409797" cy="49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Jangka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Panjang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45734" name="Elbow Connector 108"/>
          <p:cNvCxnSpPr>
            <a:cxnSpLocks/>
            <a:stCxn id="1048613" idx="3"/>
            <a:endCxn id="1048617" idx="1"/>
          </p:cNvCxnSpPr>
          <p:nvPr/>
        </p:nvCxnSpPr>
        <p:spPr>
          <a:xfrm flipV="1">
            <a:off x="8974383" y="3468206"/>
            <a:ext cx="332740" cy="656048"/>
          </a:xfrm>
          <a:prstGeom prst="bentConnector3">
            <a:avLst>
              <a:gd name="adj1" fmla="val 50000"/>
            </a:avLst>
          </a:prstGeom>
          <a:ln w="3810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4" name="Rectangle 109"/>
          <p:cNvSpPr/>
          <p:nvPr/>
        </p:nvSpPr>
        <p:spPr>
          <a:xfrm>
            <a:off x="10550574" y="3835491"/>
            <a:ext cx="1568526" cy="548234"/>
          </a:xfrm>
          <a:prstGeom prst="rect">
            <a:avLst/>
          </a:prstGeom>
          <a:solidFill>
            <a:srgbClr val="F2313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KINERJA GURU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45735" name="Elbow Connector 110"/>
          <p:cNvCxnSpPr>
            <a:cxnSpLocks/>
            <a:stCxn id="1048617" idx="2"/>
            <a:endCxn id="1048634" idx="1"/>
          </p:cNvCxnSpPr>
          <p:nvPr/>
        </p:nvCxnSpPr>
        <p:spPr>
          <a:xfrm rot="16200000" flipH="1">
            <a:off x="10094466" y="3653499"/>
            <a:ext cx="367285" cy="544932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6" name="Elbow Connector 111"/>
          <p:cNvCxnSpPr>
            <a:cxnSpLocks/>
            <a:stCxn id="1048631" idx="0"/>
            <a:endCxn id="1048634" idx="1"/>
          </p:cNvCxnSpPr>
          <p:nvPr/>
        </p:nvCxnSpPr>
        <p:spPr>
          <a:xfrm rot="5400000" flipH="1" flipV="1">
            <a:off x="10094466" y="4020785"/>
            <a:ext cx="367285" cy="544932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24">
            <a:extLst>
              <a:ext uri="{FF2B5EF4-FFF2-40B4-BE49-F238E27FC236}">
                <a16:creationId xmlns:a16="http://schemas.microsoft.com/office/drawing/2014/main" id="{89F58EE3-F434-E748-9B14-63E6C91B315B}"/>
              </a:ext>
            </a:extLst>
          </p:cNvPr>
          <p:cNvSpPr/>
          <p:nvPr/>
        </p:nvSpPr>
        <p:spPr>
          <a:xfrm>
            <a:off x="93673" y="2639901"/>
            <a:ext cx="1760621" cy="55697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Tahunan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Semester</a:t>
            </a:r>
          </a:p>
        </p:txBody>
      </p:sp>
      <p:sp>
        <p:nvSpPr>
          <p:cNvPr id="46" name="Rectangle 52">
            <a:extLst>
              <a:ext uri="{FF2B5EF4-FFF2-40B4-BE49-F238E27FC236}">
                <a16:creationId xmlns:a16="http://schemas.microsoft.com/office/drawing/2014/main" id="{61C29B19-DA14-B343-87F0-37CC5F15293C}"/>
              </a:ext>
            </a:extLst>
          </p:cNvPr>
          <p:cNvSpPr/>
          <p:nvPr/>
        </p:nvSpPr>
        <p:spPr>
          <a:xfrm>
            <a:off x="96588" y="3238912"/>
            <a:ext cx="1752679" cy="5657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Analisis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SKL-KI-KD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Perumusan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IPK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79EDFE-61EE-D44E-8D00-F511B5865F6E}"/>
              </a:ext>
            </a:extLst>
          </p:cNvPr>
          <p:cNvSpPr/>
          <p:nvPr/>
        </p:nvSpPr>
        <p:spPr>
          <a:xfrm>
            <a:off x="82552" y="4415548"/>
            <a:ext cx="1752679" cy="12286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 Nasional Pendidikan (SNP)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Fokus Standar Kompetensi Lulusan, Standar Isi, Standar Proses, Standar Penilaian</a:t>
            </a: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E204EF4-F91F-5945-BB0F-668161146586}"/>
              </a:ext>
            </a:extLst>
          </p:cNvPr>
          <p:cNvSpPr/>
          <p:nvPr/>
        </p:nvSpPr>
        <p:spPr>
          <a:xfrm>
            <a:off x="89752" y="3822202"/>
            <a:ext cx="1752679" cy="5657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Analisis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AKTIVITAS PEMBELAJARAN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28F87BFE-AC50-B644-9208-4D91956D27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124363"/>
              </p:ext>
            </p:extLst>
          </p:nvPr>
        </p:nvGraphicFramePr>
        <p:xfrm>
          <a:off x="542924" y="1472334"/>
          <a:ext cx="11106151" cy="4328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>
            <a:spLocks noGrp="1"/>
          </p:cNvSpPr>
          <p:nvPr>
            <p:ph type="title"/>
          </p:nvPr>
        </p:nvSpPr>
        <p:spPr>
          <a:xfrm>
            <a:off x="1146147" y="358699"/>
            <a:ext cx="9255320" cy="424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Black"/>
              <a:buNone/>
            </a:pP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Butir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Mutu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 Guru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dalam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Black"/>
                <a:cs typeface="Arial Black"/>
                <a:sym typeface="Arial Black"/>
              </a:rPr>
              <a:t>Akreditasi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39" name="Google Shape;139;p4"/>
          <p:cNvGraphicFramePr/>
          <p:nvPr/>
        </p:nvGraphicFramePr>
        <p:xfrm>
          <a:off x="708662" y="973705"/>
          <a:ext cx="10401300" cy="332275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9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7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2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/>
                        <a:t>No.</a:t>
                      </a:r>
                      <a:endParaRPr sz="24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b="1" u="none" strike="noStrike" cap="none"/>
                        <a:t>Sub Komponen /Indikator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>
                          <a:solidFill>
                            <a:schemeClr val="lt1"/>
                          </a:solidFill>
                        </a:rPr>
                        <a:t>Butir Inti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>
                          <a:solidFill>
                            <a:schemeClr val="lt1"/>
                          </a:solidFill>
                        </a:rPr>
                        <a:t>SD/MI, SMP/MTs, SMA/MA,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>
                          <a:solidFill>
                            <a:schemeClr val="lt1"/>
                          </a:solidFill>
                        </a:rPr>
                        <a:t>SLB, SMK/MAK</a:t>
                      </a:r>
                      <a:endParaRPr sz="11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strike="noStrike" cap="none"/>
                        <a:t>Butir Khusus </a:t>
                      </a:r>
                      <a:r>
                        <a:rPr lang="en-US" sz="1600" u="none" strike="noStrike" cap="none"/>
                        <a:t>SD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Butir Khusus </a:t>
                      </a:r>
                      <a:r>
                        <a:rPr lang="en-US" sz="1600" u="none" strike="noStrike" cap="none"/>
                        <a:t>SMK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dk1"/>
                          </a:solidFill>
                          <a:sym typeface="Arial"/>
                        </a:rPr>
                        <a:t>19. </a:t>
                      </a:r>
                      <a:endParaRPr sz="1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u="none" strike="noStrike" cap="none" dirty="0" err="1">
                          <a:solidFill>
                            <a:schemeClr val="dk1"/>
                          </a:solidFill>
                          <a:sym typeface="Arial Black"/>
                        </a:rPr>
                        <a:t>Kompetensi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Arial Black"/>
                        </a:rPr>
                        <a:t> Guru:</a:t>
                      </a:r>
                      <a:endParaRPr b="1" dirty="0"/>
                    </a:p>
                    <a:p>
                      <a:pPr marL="457200" marR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u="none" strike="noStrike" cap="none" dirty="0">
                          <a:sym typeface="Arial"/>
                        </a:rPr>
                        <a:t>Menyusun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Rencana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Pelaksanaan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Pembelajaran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(RPP)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600" u="none" strike="noStrike" cap="none"/>
                      </a:br>
                      <a:endParaRPr sz="16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ym typeface="Arial"/>
                        </a:rPr>
                        <a:t>20.</a:t>
                      </a:r>
                      <a:endParaRPr sz="1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u="none" strike="noStrike" cap="none" dirty="0" err="1">
                          <a:solidFill>
                            <a:schemeClr val="dk1"/>
                          </a:solidFill>
                          <a:sym typeface="Arial Black"/>
                        </a:rPr>
                        <a:t>Pengembangan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Arial Black"/>
                        </a:rPr>
                        <a:t> </a:t>
                      </a:r>
                      <a:r>
                        <a:rPr lang="en-US" sz="1400" b="1" u="none" strike="noStrike" cap="none" dirty="0" err="1">
                          <a:solidFill>
                            <a:schemeClr val="dk1"/>
                          </a:solidFill>
                          <a:sym typeface="Arial Black"/>
                        </a:rPr>
                        <a:t>Profesi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Arial Black"/>
                        </a:rPr>
                        <a:t> Guru:</a:t>
                      </a:r>
                      <a:endParaRPr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Melakukan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evaluasi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diri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,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refleksi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dan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perbaikan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kinerja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.</a:t>
                      </a:r>
                      <a:endParaRPr sz="14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/>
                        <a:t>1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600" u="none" strike="noStrike" cap="none"/>
                      </a:br>
                      <a:endParaRPr sz="16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ym typeface="Arial"/>
                        </a:rPr>
                        <a:t>21.</a:t>
                      </a:r>
                      <a:endParaRPr sz="1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>
                          <a:solidFill>
                            <a:schemeClr val="dk1"/>
                          </a:solidFill>
                          <a:sym typeface="Arial Black"/>
                        </a:rPr>
                        <a:t>Pengembangan Profesi Guru:</a:t>
                      </a:r>
                      <a:endParaRPr sz="1400" b="1">
                        <a:solidFill>
                          <a:schemeClr val="dk1"/>
                        </a:solidFill>
                        <a:sym typeface="Arial Black"/>
                      </a:endParaRPr>
                    </a:p>
                    <a:p>
                      <a:pPr marL="457200" marR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sym typeface="Arial"/>
                        </a:rPr>
                        <a:t>Melakukan pengembangan profesi berkelanjutan.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1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ym typeface="Arial"/>
                        </a:rPr>
                        <a:t>22.</a:t>
                      </a:r>
                      <a:endParaRPr sz="18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dk1"/>
                          </a:solidFill>
                          <a:sym typeface="Arial Black"/>
                        </a:rPr>
                        <a:t>Inovasi dan Kreativitas Guru:</a:t>
                      </a:r>
                      <a:endParaRPr sz="1400" b="1">
                        <a:solidFill>
                          <a:schemeClr val="dk1"/>
                        </a:solidFill>
                        <a:sym typeface="Arial Black"/>
                      </a:endParaRPr>
                    </a:p>
                    <a:p>
                      <a:pPr marL="457200" marR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>
                          <a:solidFill>
                            <a:schemeClr val="dk1"/>
                          </a:solidFill>
                          <a:sym typeface="Arial"/>
                        </a:rPr>
                        <a:t>Mengembangkan kegiatan pembelajaran yang inovatif dan kreatif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0" name="Google Shape;140;p4"/>
          <p:cNvGraphicFramePr/>
          <p:nvPr/>
        </p:nvGraphicFramePr>
        <p:xfrm>
          <a:off x="708662" y="4379913"/>
          <a:ext cx="10401300" cy="137915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9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7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2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Calibri"/>
                        <a:buNone/>
                      </a:pPr>
                      <a:endParaRPr sz="1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sym typeface="Arial"/>
                        </a:rPr>
                        <a:t>SD-1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dirty="0" err="1">
                          <a:solidFill>
                            <a:schemeClr val="dk1"/>
                          </a:solidFill>
                          <a:sym typeface="Arial Black"/>
                        </a:rPr>
                        <a:t>Kompetensi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sym typeface="Arial Black"/>
                        </a:rPr>
                        <a:t> Guru (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sym typeface="Arial Black"/>
                        </a:rPr>
                        <a:t>kekhususan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sym typeface="Arial Black"/>
                        </a:rPr>
                        <a:t> SD):</a:t>
                      </a:r>
                      <a:endParaRPr sz="1400" b="1" dirty="0">
                        <a:solidFill>
                          <a:schemeClr val="dk1"/>
                        </a:solidFill>
                        <a:sym typeface="Arial Black"/>
                      </a:endParaRPr>
                    </a:p>
                    <a:p>
                      <a:pPr marL="457200" marR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 err="1">
                          <a:sym typeface="Arial"/>
                        </a:rPr>
                        <a:t>Mengembangkan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Perangkat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Pembelajaran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Tematik</a:t>
                      </a:r>
                      <a:r>
                        <a:rPr lang="en-US" sz="1400" b="0" u="none" strike="noStrike" cap="none" dirty="0"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ym typeface="Arial"/>
                        </a:rPr>
                        <a:t>Terpadu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ym typeface="Arial"/>
                        </a:rPr>
                        <a:t>SMK-5</a:t>
                      </a:r>
                      <a:endParaRPr sz="18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dirty="0" err="1">
                          <a:solidFill>
                            <a:schemeClr val="dk1"/>
                          </a:solidFill>
                          <a:sym typeface="Arial Black"/>
                        </a:rPr>
                        <a:t>Pengembangan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sym typeface="Arial Black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sym typeface="Arial Black"/>
                        </a:rPr>
                        <a:t>Profesi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sym typeface="Arial Black"/>
                        </a:rPr>
                        <a:t> Guru (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sym typeface="Arial Black"/>
                        </a:rPr>
                        <a:t>Kekhususan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sym typeface="Arial Black"/>
                        </a:rPr>
                        <a:t> SMK):</a:t>
                      </a:r>
                      <a:endParaRPr dirty="0"/>
                    </a:p>
                    <a:p>
                      <a:pPr marL="457200" marR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Melakukan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evaluasi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diri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,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refleksi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dan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perbaikan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 </a:t>
                      </a:r>
                      <a:r>
                        <a:rPr lang="en-US" sz="1400" b="0" u="none" strike="noStrike" cap="none" dirty="0" err="1">
                          <a:solidFill>
                            <a:schemeClr val="dk1"/>
                          </a:solidFill>
                          <a:sym typeface="Arial"/>
                        </a:rPr>
                        <a:t>kinerja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sym typeface="Arial"/>
                        </a:rPr>
                        <a:t>.</a:t>
                      </a:r>
                      <a:endParaRPr sz="14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1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680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BA82FC-C690-6A4B-B47C-F938B5B71857}"/>
              </a:ext>
            </a:extLst>
          </p:cNvPr>
          <p:cNvSpPr/>
          <p:nvPr/>
        </p:nvSpPr>
        <p:spPr>
          <a:xfrm>
            <a:off x="71918" y="3193548"/>
            <a:ext cx="1794819" cy="24783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36" name="Oval 59"/>
          <p:cNvSpPr/>
          <p:nvPr/>
        </p:nvSpPr>
        <p:spPr>
          <a:xfrm>
            <a:off x="3883317" y="2381846"/>
            <a:ext cx="3309873" cy="333694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PERBAIKAN KUALITAS PEMBELAJARAN</a:t>
            </a:r>
          </a:p>
        </p:txBody>
      </p:sp>
      <p:sp>
        <p:nvSpPr>
          <p:cNvPr id="1048638" name="Rectangle 3"/>
          <p:cNvSpPr/>
          <p:nvPr/>
        </p:nvSpPr>
        <p:spPr>
          <a:xfrm>
            <a:off x="2123142" y="3742323"/>
            <a:ext cx="1720702" cy="7345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PERENCANAAN PEMBELAJARAN</a:t>
            </a:r>
          </a:p>
        </p:txBody>
      </p:sp>
      <p:sp>
        <p:nvSpPr>
          <p:cNvPr id="1048639" name="Rectangle 4"/>
          <p:cNvSpPr/>
          <p:nvPr/>
        </p:nvSpPr>
        <p:spPr>
          <a:xfrm>
            <a:off x="4263143" y="1972132"/>
            <a:ext cx="2553151" cy="746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PELAKSANAAN PEMBELAJARAN</a:t>
            </a:r>
          </a:p>
        </p:txBody>
      </p:sp>
      <p:sp>
        <p:nvSpPr>
          <p:cNvPr id="1048640" name="Rectangle 5"/>
          <p:cNvSpPr/>
          <p:nvPr/>
        </p:nvSpPr>
        <p:spPr>
          <a:xfrm>
            <a:off x="7259528" y="3770468"/>
            <a:ext cx="1714855" cy="707571"/>
          </a:xfrm>
          <a:prstGeom prst="rect">
            <a:avLst/>
          </a:prstGeom>
          <a:solidFill>
            <a:srgbClr val="F73D4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EVALUASI</a:t>
            </a:r>
          </a:p>
        </p:txBody>
      </p:sp>
      <p:sp>
        <p:nvSpPr>
          <p:cNvPr id="1048642" name="Rectangle 27"/>
          <p:cNvSpPr/>
          <p:nvPr/>
        </p:nvSpPr>
        <p:spPr>
          <a:xfrm>
            <a:off x="3953251" y="5306925"/>
            <a:ext cx="1501166" cy="459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SUMATIF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(Of Learning)</a:t>
            </a:r>
          </a:p>
        </p:txBody>
      </p:sp>
      <p:sp>
        <p:nvSpPr>
          <p:cNvPr id="1048643" name="Rectangle 28"/>
          <p:cNvSpPr/>
          <p:nvPr/>
        </p:nvSpPr>
        <p:spPr>
          <a:xfrm>
            <a:off x="5598035" y="5306925"/>
            <a:ext cx="1501165" cy="459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(For Learning)</a:t>
            </a:r>
          </a:p>
        </p:txBody>
      </p:sp>
      <p:sp>
        <p:nvSpPr>
          <p:cNvPr id="1048644" name="Rectangle 32"/>
          <p:cNvSpPr/>
          <p:nvPr/>
        </p:nvSpPr>
        <p:spPr>
          <a:xfrm>
            <a:off x="9307123" y="3194089"/>
            <a:ext cx="1397038" cy="54823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US, OSN,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SMPTN</a:t>
            </a:r>
          </a:p>
        </p:txBody>
      </p:sp>
      <p:sp>
        <p:nvSpPr>
          <p:cNvPr id="1048645" name="Notched Right Arrow 34"/>
          <p:cNvSpPr/>
          <p:nvPr/>
        </p:nvSpPr>
        <p:spPr>
          <a:xfrm>
            <a:off x="1856011" y="3886451"/>
            <a:ext cx="300790" cy="421106"/>
          </a:xfrm>
          <a:prstGeom prst="notch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45737" name="Elbow Connector 36"/>
          <p:cNvCxnSpPr>
            <a:cxnSpLocks/>
            <a:stCxn id="1048647" idx="0"/>
            <a:endCxn id="1048639" idx="1"/>
          </p:cNvCxnSpPr>
          <p:nvPr/>
        </p:nvCxnSpPr>
        <p:spPr>
          <a:xfrm rot="5400000" flipH="1" flipV="1">
            <a:off x="3067271" y="2264044"/>
            <a:ext cx="1114482" cy="1277261"/>
          </a:xfrm>
          <a:prstGeom prst="bentConnector2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8" name="Elbow Connector 37"/>
          <p:cNvCxnSpPr>
            <a:cxnSpLocks/>
            <a:stCxn id="1048639" idx="3"/>
            <a:endCxn id="1048651" idx="0"/>
          </p:cNvCxnSpPr>
          <p:nvPr/>
        </p:nvCxnSpPr>
        <p:spPr>
          <a:xfrm>
            <a:off x="6816294" y="2345433"/>
            <a:ext cx="1283985" cy="1133829"/>
          </a:xfrm>
          <a:prstGeom prst="bentConnector2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Elbow Connector 40"/>
          <p:cNvCxnSpPr>
            <a:cxnSpLocks/>
            <a:stCxn id="1048640" idx="2"/>
            <a:endCxn id="1048638" idx="2"/>
          </p:cNvCxnSpPr>
          <p:nvPr/>
        </p:nvCxnSpPr>
        <p:spPr>
          <a:xfrm rot="5400000" flipH="1">
            <a:off x="5549652" y="1910735"/>
            <a:ext cx="1146" cy="5133463"/>
          </a:xfrm>
          <a:prstGeom prst="bentConnector3">
            <a:avLst>
              <a:gd name="adj1" fmla="val -127572077"/>
            </a:avLst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0" name="Straight Arrow Connector 45"/>
          <p:cNvCxnSpPr>
            <a:cxnSpLocks/>
          </p:cNvCxnSpPr>
          <p:nvPr/>
        </p:nvCxnSpPr>
        <p:spPr>
          <a:xfrm>
            <a:off x="4653032" y="4857215"/>
            <a:ext cx="0" cy="44971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Straight Arrow Connector 46"/>
          <p:cNvCxnSpPr>
            <a:cxnSpLocks/>
          </p:cNvCxnSpPr>
          <p:nvPr/>
        </p:nvCxnSpPr>
        <p:spPr>
          <a:xfrm>
            <a:off x="6297816" y="4871570"/>
            <a:ext cx="0" cy="43535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06" name="Diagram 49"/>
          <p:cNvGraphicFramePr>
            <a:graphicFrameLocks/>
          </p:cNvGraphicFramePr>
          <p:nvPr/>
        </p:nvGraphicFramePr>
        <p:xfrm>
          <a:off x="3454309" y="2786153"/>
          <a:ext cx="4187006" cy="235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2" name="Group 62"/>
          <p:cNvGrpSpPr/>
          <p:nvPr/>
        </p:nvGrpSpPr>
        <p:grpSpPr>
          <a:xfrm>
            <a:off x="2774195" y="3440568"/>
            <a:ext cx="423374" cy="408027"/>
            <a:chOff x="9635026" y="1564105"/>
            <a:chExt cx="423374" cy="408027"/>
          </a:xfrm>
        </p:grpSpPr>
        <p:sp>
          <p:nvSpPr>
            <p:cNvPr id="1048646" name="Oval 60"/>
            <p:cNvSpPr/>
            <p:nvPr/>
          </p:nvSpPr>
          <p:spPr>
            <a:xfrm>
              <a:off x="9635026" y="1564105"/>
              <a:ext cx="423374" cy="40802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47" name="TextBox 61"/>
            <p:cNvSpPr txBox="1"/>
            <p:nvPr/>
          </p:nvSpPr>
          <p:spPr>
            <a:xfrm>
              <a:off x="9695870" y="15834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63"/>
          <p:cNvGrpSpPr/>
          <p:nvPr/>
        </p:nvGrpSpPr>
        <p:grpSpPr>
          <a:xfrm>
            <a:off x="5340682" y="1629085"/>
            <a:ext cx="423374" cy="408027"/>
            <a:chOff x="9635026" y="1564105"/>
            <a:chExt cx="423374" cy="408027"/>
          </a:xfrm>
        </p:grpSpPr>
        <p:sp>
          <p:nvSpPr>
            <p:cNvPr id="1048648" name="Oval 64"/>
            <p:cNvSpPr/>
            <p:nvPr/>
          </p:nvSpPr>
          <p:spPr>
            <a:xfrm>
              <a:off x="9635026" y="1564105"/>
              <a:ext cx="423374" cy="40802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49" name="TextBox 65"/>
            <p:cNvSpPr txBox="1"/>
            <p:nvPr/>
          </p:nvSpPr>
          <p:spPr>
            <a:xfrm>
              <a:off x="9695870" y="15834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up 66"/>
          <p:cNvGrpSpPr/>
          <p:nvPr/>
        </p:nvGrpSpPr>
        <p:grpSpPr>
          <a:xfrm>
            <a:off x="7888592" y="3459915"/>
            <a:ext cx="423374" cy="408027"/>
            <a:chOff x="9635026" y="1564105"/>
            <a:chExt cx="423374" cy="408027"/>
          </a:xfrm>
        </p:grpSpPr>
        <p:sp>
          <p:nvSpPr>
            <p:cNvPr id="1048650" name="Oval 67"/>
            <p:cNvSpPr/>
            <p:nvPr/>
          </p:nvSpPr>
          <p:spPr>
            <a:xfrm>
              <a:off x="9635026" y="1564105"/>
              <a:ext cx="423374" cy="40802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51" name="TextBox 68"/>
            <p:cNvSpPr txBox="1"/>
            <p:nvPr/>
          </p:nvSpPr>
          <p:spPr>
            <a:xfrm>
              <a:off x="9695870" y="15834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5" name="Group 79"/>
          <p:cNvGrpSpPr/>
          <p:nvPr/>
        </p:nvGrpSpPr>
        <p:grpSpPr>
          <a:xfrm>
            <a:off x="5277230" y="3301070"/>
            <a:ext cx="423374" cy="408027"/>
            <a:chOff x="9478607" y="2183279"/>
            <a:chExt cx="423374" cy="408027"/>
          </a:xfrm>
        </p:grpSpPr>
        <p:sp>
          <p:nvSpPr>
            <p:cNvPr id="1048652" name="Oval 72"/>
            <p:cNvSpPr/>
            <p:nvPr/>
          </p:nvSpPr>
          <p:spPr>
            <a:xfrm>
              <a:off x="9478607" y="2183279"/>
              <a:ext cx="423374" cy="40802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53" name="TextBox 73"/>
            <p:cNvSpPr txBox="1"/>
            <p:nvPr/>
          </p:nvSpPr>
          <p:spPr>
            <a:xfrm>
              <a:off x="9479291" y="219059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2a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up 80"/>
          <p:cNvGrpSpPr/>
          <p:nvPr/>
        </p:nvGrpSpPr>
        <p:grpSpPr>
          <a:xfrm>
            <a:off x="6084915" y="4697995"/>
            <a:ext cx="425800" cy="408027"/>
            <a:chOff x="10897892" y="2179308"/>
            <a:chExt cx="425800" cy="408027"/>
          </a:xfrm>
        </p:grpSpPr>
        <p:sp>
          <p:nvSpPr>
            <p:cNvPr id="1048654" name="Oval 74"/>
            <p:cNvSpPr/>
            <p:nvPr/>
          </p:nvSpPr>
          <p:spPr>
            <a:xfrm>
              <a:off x="10897892" y="2179308"/>
              <a:ext cx="423374" cy="40802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55" name="TextBox 75"/>
            <p:cNvSpPr txBox="1"/>
            <p:nvPr/>
          </p:nvSpPr>
          <p:spPr>
            <a:xfrm>
              <a:off x="10898576" y="2186623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2b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7" name="Group 81"/>
          <p:cNvGrpSpPr/>
          <p:nvPr/>
        </p:nvGrpSpPr>
        <p:grpSpPr>
          <a:xfrm>
            <a:off x="4441345" y="4709310"/>
            <a:ext cx="424864" cy="408027"/>
            <a:chOff x="10450615" y="2977851"/>
            <a:chExt cx="424864" cy="408027"/>
          </a:xfrm>
        </p:grpSpPr>
        <p:sp>
          <p:nvSpPr>
            <p:cNvPr id="1048656" name="Oval 76"/>
            <p:cNvSpPr/>
            <p:nvPr/>
          </p:nvSpPr>
          <p:spPr>
            <a:xfrm>
              <a:off x="10450615" y="2977851"/>
              <a:ext cx="423374" cy="40802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657" name="TextBox 77"/>
            <p:cNvSpPr txBox="1"/>
            <p:nvPr/>
          </p:nvSpPr>
          <p:spPr>
            <a:xfrm>
              <a:off x="10451299" y="2985166"/>
              <a:ext cx="424180" cy="358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2c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48658" name="Rectangle 38"/>
          <p:cNvSpPr/>
          <p:nvPr/>
        </p:nvSpPr>
        <p:spPr>
          <a:xfrm>
            <a:off x="9307123" y="4476893"/>
            <a:ext cx="1397038" cy="54823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AKSI, PISA, TIMSS</a:t>
            </a:r>
          </a:p>
        </p:txBody>
      </p:sp>
      <p:cxnSp>
        <p:nvCxnSpPr>
          <p:cNvPr id="3145742" name="Elbow Connector 6"/>
          <p:cNvCxnSpPr>
            <a:cxnSpLocks/>
            <a:stCxn id="1048640" idx="3"/>
            <a:endCxn id="1048658" idx="1"/>
          </p:cNvCxnSpPr>
          <p:nvPr/>
        </p:nvCxnSpPr>
        <p:spPr>
          <a:xfrm>
            <a:off x="8974383" y="4124254"/>
            <a:ext cx="332740" cy="626756"/>
          </a:xfrm>
          <a:prstGeom prst="bentConnector3">
            <a:avLst>
              <a:gd name="adj1" fmla="val 50000"/>
            </a:avLst>
          </a:prstGeom>
          <a:ln w="381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9" name="TextBox 9"/>
          <p:cNvSpPr txBox="1"/>
          <p:nvPr/>
        </p:nvSpPr>
        <p:spPr>
          <a:xfrm>
            <a:off x="9307123" y="2858105"/>
            <a:ext cx="1397038" cy="49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Jangka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Pendek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0" name="TextBox 42"/>
          <p:cNvSpPr txBox="1"/>
          <p:nvPr/>
        </p:nvSpPr>
        <p:spPr>
          <a:xfrm>
            <a:off x="9296735" y="4979052"/>
            <a:ext cx="1409797" cy="49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Jangka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Panjang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45743" name="Elbow Connector 44"/>
          <p:cNvCxnSpPr>
            <a:cxnSpLocks/>
            <a:stCxn id="1048640" idx="3"/>
            <a:endCxn id="1048644" idx="1"/>
          </p:cNvCxnSpPr>
          <p:nvPr/>
        </p:nvCxnSpPr>
        <p:spPr>
          <a:xfrm flipV="1">
            <a:off x="8974383" y="3468206"/>
            <a:ext cx="332740" cy="656048"/>
          </a:xfrm>
          <a:prstGeom prst="bentConnector3">
            <a:avLst>
              <a:gd name="adj1" fmla="val 50000"/>
            </a:avLst>
          </a:prstGeom>
          <a:ln w="3810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1" name="Rectangle 47"/>
          <p:cNvSpPr/>
          <p:nvPr/>
        </p:nvSpPr>
        <p:spPr>
          <a:xfrm>
            <a:off x="10550574" y="3835491"/>
            <a:ext cx="1568526" cy="548234"/>
          </a:xfrm>
          <a:prstGeom prst="rect">
            <a:avLst/>
          </a:prstGeom>
          <a:solidFill>
            <a:srgbClr val="F2313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KINERJA GURU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45744" name="Elbow Connector 16"/>
          <p:cNvCxnSpPr>
            <a:cxnSpLocks/>
            <a:stCxn id="1048644" idx="2"/>
            <a:endCxn id="1048661" idx="1"/>
          </p:cNvCxnSpPr>
          <p:nvPr/>
        </p:nvCxnSpPr>
        <p:spPr>
          <a:xfrm rot="16200000" flipH="1">
            <a:off x="10094466" y="3653499"/>
            <a:ext cx="367285" cy="544932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Elbow Connector 51"/>
          <p:cNvCxnSpPr>
            <a:cxnSpLocks/>
            <a:stCxn id="1048658" idx="0"/>
            <a:endCxn id="1048661" idx="1"/>
          </p:cNvCxnSpPr>
          <p:nvPr/>
        </p:nvCxnSpPr>
        <p:spPr>
          <a:xfrm rot="5400000" flipH="1" flipV="1">
            <a:off x="10094466" y="4020785"/>
            <a:ext cx="367285" cy="544932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4" name="Line Callout 2 54"/>
          <p:cNvSpPr/>
          <p:nvPr/>
        </p:nvSpPr>
        <p:spPr>
          <a:xfrm>
            <a:off x="200147" y="1265952"/>
            <a:ext cx="2616536" cy="1221171"/>
          </a:xfrm>
          <a:prstGeom prst="borderCallout2">
            <a:avLst>
              <a:gd name="adj1" fmla="val 105227"/>
              <a:gd name="adj2" fmla="val 71947"/>
              <a:gd name="adj3" fmla="val 122234"/>
              <a:gd name="adj4" fmla="val 72229"/>
              <a:gd name="adj5" fmla="val 203103"/>
              <a:gd name="adj6" fmla="val 89221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Mempersiapkan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Guru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melaksanakan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pembelajaran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penilaian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sesuai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KD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diamanatkan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dibiasakan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berorientasi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HOTS</a:t>
            </a:r>
          </a:p>
        </p:txBody>
      </p:sp>
      <p:sp>
        <p:nvSpPr>
          <p:cNvPr id="1048665" name="Line Callout 2 55"/>
          <p:cNvSpPr/>
          <p:nvPr/>
        </p:nvSpPr>
        <p:spPr>
          <a:xfrm>
            <a:off x="8087427" y="586803"/>
            <a:ext cx="2664256" cy="638335"/>
          </a:xfrm>
          <a:prstGeom prst="borderCallout2">
            <a:avLst>
              <a:gd name="adj1" fmla="val 18750"/>
              <a:gd name="adj2" fmla="val -4269"/>
              <a:gd name="adj3" fmla="val 18750"/>
              <a:gd name="adj4" fmla="val -16667"/>
              <a:gd name="adj5" fmla="val 221755"/>
              <a:gd name="adj6" fmla="val -55970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Pembelajaran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penilaian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Terintegrasi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Literasi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PPK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Disertai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Video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Pembelajaran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048666" name="Line Callout 2 57"/>
          <p:cNvSpPr/>
          <p:nvPr/>
        </p:nvSpPr>
        <p:spPr>
          <a:xfrm>
            <a:off x="7593362" y="6061730"/>
            <a:ext cx="2353456" cy="623183"/>
          </a:xfrm>
          <a:prstGeom prst="borderCallout2">
            <a:avLst>
              <a:gd name="adj1" fmla="val 18750"/>
              <a:gd name="adj2" fmla="val -3732"/>
              <a:gd name="adj3" fmla="val 16819"/>
              <a:gd name="adj4" fmla="val -11044"/>
              <a:gd name="adj5" fmla="val -45484"/>
              <a:gd name="adj6" fmla="val -32964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Penilaian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Proses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sudah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berorientasi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HOTS</a:t>
            </a:r>
          </a:p>
        </p:txBody>
      </p:sp>
      <p:sp>
        <p:nvSpPr>
          <p:cNvPr id="1048667" name="Line Callout 2 58"/>
          <p:cNvSpPr/>
          <p:nvPr/>
        </p:nvSpPr>
        <p:spPr>
          <a:xfrm>
            <a:off x="4599360" y="6061730"/>
            <a:ext cx="2353456" cy="623183"/>
          </a:xfrm>
          <a:prstGeom prst="borderCallout2">
            <a:avLst>
              <a:gd name="adj1" fmla="val 20681"/>
              <a:gd name="adj2" fmla="val -3732"/>
              <a:gd name="adj3" fmla="val 20681"/>
              <a:gd name="adj4" fmla="val -10532"/>
              <a:gd name="adj5" fmla="val -44310"/>
              <a:gd name="adj6" fmla="val -17627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Penilaian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hasil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belajar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belum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sesuai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amanat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Berorientasi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HOTS</a:t>
            </a:r>
          </a:p>
        </p:txBody>
      </p:sp>
      <p:sp>
        <p:nvSpPr>
          <p:cNvPr id="1048668" name="Line Callout 2 69"/>
          <p:cNvSpPr/>
          <p:nvPr/>
        </p:nvSpPr>
        <p:spPr>
          <a:xfrm>
            <a:off x="7642256" y="1368758"/>
            <a:ext cx="4108620" cy="852951"/>
          </a:xfrm>
          <a:prstGeom prst="borderCallout2">
            <a:avLst>
              <a:gd name="adj1" fmla="val 44139"/>
              <a:gd name="adj2" fmla="val -2761"/>
              <a:gd name="adj3" fmla="val 44140"/>
              <a:gd name="adj4" fmla="val -9922"/>
              <a:gd name="adj5" fmla="val 331780"/>
              <a:gd name="adj6" fmla="val -31942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Mempersiapkan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Pembelajaran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berorientasi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HOTS (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Transfer Knowledge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Critical and creative thinking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 Solving)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terintegrasi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Pendekatan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scientific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model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pembelajaran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K13.</a:t>
            </a:r>
          </a:p>
        </p:txBody>
      </p:sp>
      <p:sp>
        <p:nvSpPr>
          <p:cNvPr id="1048669" name="Line Callout 2 70"/>
          <p:cNvSpPr/>
          <p:nvPr/>
        </p:nvSpPr>
        <p:spPr>
          <a:xfrm>
            <a:off x="8699311" y="5339507"/>
            <a:ext cx="2527521" cy="623183"/>
          </a:xfrm>
          <a:prstGeom prst="borderCallout2">
            <a:avLst>
              <a:gd name="adj1" fmla="val 16819"/>
              <a:gd name="adj2" fmla="val -2710"/>
              <a:gd name="adj3" fmla="val 16819"/>
              <a:gd name="adj4" fmla="val -11044"/>
              <a:gd name="adj5" fmla="val -136225"/>
              <a:gd name="adj6" fmla="val -37565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Terbiasa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dalam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pembelajaran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berorientasi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HOTS dan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soal-soal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HOTS (US, OSN, SMPTN)</a:t>
            </a:r>
          </a:p>
        </p:txBody>
      </p:sp>
      <p:sp>
        <p:nvSpPr>
          <p:cNvPr id="1048670" name="TextBox 56"/>
          <p:cNvSpPr txBox="1"/>
          <p:nvPr/>
        </p:nvSpPr>
        <p:spPr>
          <a:xfrm>
            <a:off x="9100881" y="3889631"/>
            <a:ext cx="97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Pendidikan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Krakter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24">
            <a:extLst>
              <a:ext uri="{FF2B5EF4-FFF2-40B4-BE49-F238E27FC236}">
                <a16:creationId xmlns:a16="http://schemas.microsoft.com/office/drawing/2014/main" id="{5F3366E4-805D-844F-B06B-CA412036D5B9}"/>
              </a:ext>
            </a:extLst>
          </p:cNvPr>
          <p:cNvSpPr/>
          <p:nvPr/>
        </p:nvSpPr>
        <p:spPr>
          <a:xfrm>
            <a:off x="93673" y="2639901"/>
            <a:ext cx="1760621" cy="55697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Tahunan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Semester</a:t>
            </a:r>
          </a:p>
        </p:txBody>
      </p:sp>
      <p:sp>
        <p:nvSpPr>
          <p:cNvPr id="55" name="Rectangle 52">
            <a:extLst>
              <a:ext uri="{FF2B5EF4-FFF2-40B4-BE49-F238E27FC236}">
                <a16:creationId xmlns:a16="http://schemas.microsoft.com/office/drawing/2014/main" id="{7EFF5309-A855-B94A-8D79-DF8D65362B05}"/>
              </a:ext>
            </a:extLst>
          </p:cNvPr>
          <p:cNvSpPr/>
          <p:nvPr/>
        </p:nvSpPr>
        <p:spPr>
          <a:xfrm>
            <a:off x="96588" y="3238912"/>
            <a:ext cx="1752679" cy="5657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Analisis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SKL-KI-KD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Perumusan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IPK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FA0EEF7-0D06-414C-8806-147DBAFF791D}"/>
              </a:ext>
            </a:extLst>
          </p:cNvPr>
          <p:cNvSpPr/>
          <p:nvPr/>
        </p:nvSpPr>
        <p:spPr>
          <a:xfrm>
            <a:off x="89752" y="3822202"/>
            <a:ext cx="1752679" cy="5657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Analisis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</a:t>
            </a:r>
          </a:p>
        </p:txBody>
      </p:sp>
      <p:sp>
        <p:nvSpPr>
          <p:cNvPr id="1048663" name="Line Callout 2 53"/>
          <p:cNvSpPr/>
          <p:nvPr/>
        </p:nvSpPr>
        <p:spPr>
          <a:xfrm>
            <a:off x="96588" y="5785081"/>
            <a:ext cx="3602109" cy="1041814"/>
          </a:xfrm>
          <a:prstGeom prst="borderCallout2">
            <a:avLst>
              <a:gd name="adj1" fmla="val -2165"/>
              <a:gd name="adj2" fmla="val 68334"/>
              <a:gd name="adj3" fmla="val -56315"/>
              <a:gd name="adj4" fmla="val 64185"/>
              <a:gd name="adj5" fmla="val -108863"/>
              <a:gd name="adj6" fmla="val 49953"/>
            </a:avLst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Mempersiapkan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Guru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untuk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mampu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menganalisis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SKL-KI-KD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Perumusan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IPK (Proses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Berpikir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C1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s.d.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C6)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Berdasarkan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mendukung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SNP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BB4C6E4-E12A-2842-BEB0-A675D36B50EC}"/>
              </a:ext>
            </a:extLst>
          </p:cNvPr>
          <p:cNvSpPr/>
          <p:nvPr/>
        </p:nvSpPr>
        <p:spPr>
          <a:xfrm>
            <a:off x="82552" y="4415548"/>
            <a:ext cx="1752679" cy="12286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 Nasional Pendidikan (SNP)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Fokus Standar Kompetensi Lulusan, Standar Isi, Standar Proses, Standar Penilaian</a:t>
            </a: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1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133976" y="600075"/>
            <a:ext cx="6696074" cy="167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Freeform: Shape 5"/>
          <p:cNvSpPr/>
          <p:nvPr/>
        </p:nvSpPr>
        <p:spPr>
          <a:xfrm>
            <a:off x="346098" y="1027701"/>
            <a:ext cx="4923147" cy="5297554"/>
          </a:xfrm>
          <a:custGeom>
            <a:avLst/>
            <a:gdLst>
              <a:gd name="connsiteX0" fmla="*/ 3598673 w 4482092"/>
              <a:gd name="connsiteY0" fmla="*/ 3923814 h 4822957"/>
              <a:gd name="connsiteX1" fmla="*/ 3583287 w 4482092"/>
              <a:gd name="connsiteY1" fmla="*/ 3932186 h 4822957"/>
              <a:gd name="connsiteX2" fmla="*/ 3644856 w 4482092"/>
              <a:gd name="connsiteY2" fmla="*/ 4022595 h 4822957"/>
              <a:gd name="connsiteX3" fmla="*/ 3751517 w 4482092"/>
              <a:gd name="connsiteY3" fmla="*/ 4046843 h 4822957"/>
              <a:gd name="connsiteX4" fmla="*/ 3689948 w 4482092"/>
              <a:gd name="connsiteY4" fmla="*/ 3956434 h 4822957"/>
              <a:gd name="connsiteX5" fmla="*/ 3598673 w 4482092"/>
              <a:gd name="connsiteY5" fmla="*/ 3923814 h 4822957"/>
              <a:gd name="connsiteX6" fmla="*/ 1811291 w 4482092"/>
              <a:gd name="connsiteY6" fmla="*/ 3697637 h 4822957"/>
              <a:gd name="connsiteX7" fmla="*/ 2107636 w 4482092"/>
              <a:gd name="connsiteY7" fmla="*/ 3745392 h 4822957"/>
              <a:gd name="connsiteX8" fmla="*/ 2295615 w 4482092"/>
              <a:gd name="connsiteY8" fmla="*/ 3821221 h 4822957"/>
              <a:gd name="connsiteX9" fmla="*/ 2333211 w 4482092"/>
              <a:gd name="connsiteY9" fmla="*/ 3845330 h 4822957"/>
              <a:gd name="connsiteX10" fmla="*/ 2283403 w 4482092"/>
              <a:gd name="connsiteY10" fmla="*/ 3893121 h 4822957"/>
              <a:gd name="connsiteX11" fmla="*/ 2064358 w 4482092"/>
              <a:gd name="connsiteY11" fmla="*/ 3999697 h 4822957"/>
              <a:gd name="connsiteX12" fmla="*/ 1636570 w 4482092"/>
              <a:gd name="connsiteY12" fmla="*/ 4054444 h 4822957"/>
              <a:gd name="connsiteX13" fmla="*/ 1426233 w 4482092"/>
              <a:gd name="connsiteY13" fmla="*/ 3890200 h 4822957"/>
              <a:gd name="connsiteX14" fmla="*/ 1491867 w 4482092"/>
              <a:gd name="connsiteY14" fmla="*/ 3790581 h 4822957"/>
              <a:gd name="connsiteX15" fmla="*/ 1698646 w 4482092"/>
              <a:gd name="connsiteY15" fmla="*/ 3708114 h 4822957"/>
              <a:gd name="connsiteX16" fmla="*/ 1811291 w 4482092"/>
              <a:gd name="connsiteY16" fmla="*/ 3697637 h 4822957"/>
              <a:gd name="connsiteX17" fmla="*/ 707606 w 4482092"/>
              <a:gd name="connsiteY17" fmla="*/ 2309944 h 4822957"/>
              <a:gd name="connsiteX18" fmla="*/ 959999 w 4482092"/>
              <a:gd name="connsiteY18" fmla="*/ 2427512 h 4822957"/>
              <a:gd name="connsiteX19" fmla="*/ 1097958 w 4482092"/>
              <a:gd name="connsiteY19" fmla="*/ 2524528 h 4822957"/>
              <a:gd name="connsiteX20" fmla="*/ 1239581 w 4482092"/>
              <a:gd name="connsiteY20" fmla="*/ 2662487 h 4822957"/>
              <a:gd name="connsiteX21" fmla="*/ 1284823 w 4482092"/>
              <a:gd name="connsiteY21" fmla="*/ 2798215 h 4822957"/>
              <a:gd name="connsiteX22" fmla="*/ 1289071 w 4482092"/>
              <a:gd name="connsiteY22" fmla="*/ 2868043 h 4822957"/>
              <a:gd name="connsiteX23" fmla="*/ 1254608 w 4482092"/>
              <a:gd name="connsiteY23" fmla="*/ 2836820 h 4822957"/>
              <a:gd name="connsiteX24" fmla="*/ 740902 w 4482092"/>
              <a:gd name="connsiteY24" fmla="*/ 2349292 h 4822957"/>
              <a:gd name="connsiteX25" fmla="*/ 704952 w 4482092"/>
              <a:gd name="connsiteY25" fmla="*/ 2314191 h 4822957"/>
              <a:gd name="connsiteX26" fmla="*/ 707606 w 4482092"/>
              <a:gd name="connsiteY26" fmla="*/ 2309944 h 4822957"/>
              <a:gd name="connsiteX27" fmla="*/ 786516 w 4482092"/>
              <a:gd name="connsiteY27" fmla="*/ 1152378 h 4822957"/>
              <a:gd name="connsiteX28" fmla="*/ 2091758 w 4482092"/>
              <a:gd name="connsiteY28" fmla="*/ 1275786 h 4822957"/>
              <a:gd name="connsiteX29" fmla="*/ 2138593 w 4482092"/>
              <a:gd name="connsiteY29" fmla="*/ 1309878 h 4822957"/>
              <a:gd name="connsiteX30" fmla="*/ 2142151 w 4482092"/>
              <a:gd name="connsiteY30" fmla="*/ 1507630 h 4822957"/>
              <a:gd name="connsiteX31" fmla="*/ 2114911 w 4482092"/>
              <a:gd name="connsiteY31" fmla="*/ 1546022 h 4822957"/>
              <a:gd name="connsiteX32" fmla="*/ 821776 w 4482092"/>
              <a:gd name="connsiteY32" fmla="*/ 1425905 h 4822957"/>
              <a:gd name="connsiteX33" fmla="*/ 767346 w 4482092"/>
              <a:gd name="connsiteY33" fmla="*/ 1415126 h 4822957"/>
              <a:gd name="connsiteX34" fmla="*/ 755558 w 4482092"/>
              <a:gd name="connsiteY34" fmla="*/ 1388203 h 4822957"/>
              <a:gd name="connsiteX35" fmla="*/ 755611 w 4482092"/>
              <a:gd name="connsiteY35" fmla="*/ 1179937 h 4822957"/>
              <a:gd name="connsiteX36" fmla="*/ 786516 w 4482092"/>
              <a:gd name="connsiteY36" fmla="*/ 1152378 h 4822957"/>
              <a:gd name="connsiteX37" fmla="*/ 1230553 w 4482092"/>
              <a:gd name="connsiteY37" fmla="*/ 228 h 4822957"/>
              <a:gd name="connsiteX38" fmla="*/ 1149042 w 4482092"/>
              <a:gd name="connsiteY38" fmla="*/ 46427 h 4822957"/>
              <a:gd name="connsiteX39" fmla="*/ 707395 w 4482092"/>
              <a:gd name="connsiteY39" fmla="*/ 934501 h 4822957"/>
              <a:gd name="connsiteX40" fmla="*/ 588340 w 4482092"/>
              <a:gd name="connsiteY40" fmla="*/ 1122482 h 4822957"/>
              <a:gd name="connsiteX41" fmla="*/ 266278 w 4482092"/>
              <a:gd name="connsiteY41" fmla="*/ 1412205 h 4822957"/>
              <a:gd name="connsiteX42" fmla="*/ 270208 w 4482092"/>
              <a:gd name="connsiteY42" fmla="*/ 1453944 h 4822957"/>
              <a:gd name="connsiteX43" fmla="*/ 1131943 w 4482092"/>
              <a:gd name="connsiteY43" fmla="*/ 1772607 h 4822957"/>
              <a:gd name="connsiteX44" fmla="*/ 1487035 w 4482092"/>
              <a:gd name="connsiteY44" fmla="*/ 1900264 h 4822957"/>
              <a:gd name="connsiteX45" fmla="*/ 1507055 w 4482092"/>
              <a:gd name="connsiteY45" fmla="*/ 2004237 h 4822957"/>
              <a:gd name="connsiteX46" fmla="*/ 1504293 w 4482092"/>
              <a:gd name="connsiteY46" fmla="*/ 2023247 h 4822957"/>
              <a:gd name="connsiteX47" fmla="*/ 1472272 w 4482092"/>
              <a:gd name="connsiteY47" fmla="*/ 2048737 h 4822957"/>
              <a:gd name="connsiteX48" fmla="*/ 302759 w 4482092"/>
              <a:gd name="connsiteY48" fmla="*/ 1639109 h 4822957"/>
              <a:gd name="connsiteX49" fmla="*/ 287944 w 4482092"/>
              <a:gd name="connsiteY49" fmla="*/ 1639799 h 4822957"/>
              <a:gd name="connsiteX50" fmla="*/ 282846 w 4482092"/>
              <a:gd name="connsiteY50" fmla="*/ 1688281 h 4822957"/>
              <a:gd name="connsiteX51" fmla="*/ 1332031 w 4482092"/>
              <a:gd name="connsiteY51" fmla="*/ 2106670 h 4822957"/>
              <a:gd name="connsiteX52" fmla="*/ 1382478 w 4482092"/>
              <a:gd name="connsiteY52" fmla="*/ 2201138 h 4822957"/>
              <a:gd name="connsiteX53" fmla="*/ 1390921 w 4482092"/>
              <a:gd name="connsiteY53" fmla="*/ 2446894 h 4822957"/>
              <a:gd name="connsiteX54" fmla="*/ 1358104 w 4482092"/>
              <a:gd name="connsiteY54" fmla="*/ 2459160 h 4822957"/>
              <a:gd name="connsiteX55" fmla="*/ 557382 w 4482092"/>
              <a:gd name="connsiteY55" fmla="*/ 1868615 h 4822957"/>
              <a:gd name="connsiteX56" fmla="*/ 542142 w 4482092"/>
              <a:gd name="connsiteY56" fmla="*/ 1863730 h 4822957"/>
              <a:gd name="connsiteX57" fmla="*/ 550957 w 4482092"/>
              <a:gd name="connsiteY57" fmla="*/ 2028239 h 4822957"/>
              <a:gd name="connsiteX58" fmla="*/ 604802 w 4482092"/>
              <a:gd name="connsiteY58" fmla="*/ 2103484 h 4822957"/>
              <a:gd name="connsiteX59" fmla="*/ 1062646 w 4482092"/>
              <a:gd name="connsiteY59" fmla="*/ 2340902 h 4822957"/>
              <a:gd name="connsiteX60" fmla="*/ 1111233 w 4482092"/>
              <a:gd name="connsiteY60" fmla="*/ 2382481 h 4822957"/>
              <a:gd name="connsiteX61" fmla="*/ 975984 w 4482092"/>
              <a:gd name="connsiteY61" fmla="*/ 2345947 h 4822957"/>
              <a:gd name="connsiteX62" fmla="*/ 674205 w 4482092"/>
              <a:gd name="connsiteY62" fmla="*/ 2236291 h 4822957"/>
              <a:gd name="connsiteX63" fmla="*/ 627794 w 4482092"/>
              <a:gd name="connsiteY63" fmla="*/ 2164020 h 4822957"/>
              <a:gd name="connsiteX64" fmla="*/ 626839 w 4482092"/>
              <a:gd name="connsiteY64" fmla="*/ 2162533 h 4822957"/>
              <a:gd name="connsiteX65" fmla="*/ 582446 w 4482092"/>
              <a:gd name="connsiteY65" fmla="*/ 2277552 h 4822957"/>
              <a:gd name="connsiteX66" fmla="*/ 631352 w 4482092"/>
              <a:gd name="connsiteY66" fmla="*/ 2340530 h 4822957"/>
              <a:gd name="connsiteX67" fmla="*/ 725237 w 4482092"/>
              <a:gd name="connsiteY67" fmla="*/ 2436910 h 4822957"/>
              <a:gd name="connsiteX68" fmla="*/ 728316 w 4482092"/>
              <a:gd name="connsiteY68" fmla="*/ 2455708 h 4822957"/>
              <a:gd name="connsiteX69" fmla="*/ 573843 w 4482092"/>
              <a:gd name="connsiteY69" fmla="*/ 2564779 h 4822957"/>
              <a:gd name="connsiteX70" fmla="*/ 401899 w 4482092"/>
              <a:gd name="connsiteY70" fmla="*/ 2618093 h 4822957"/>
              <a:gd name="connsiteX71" fmla="*/ 74103 w 4482092"/>
              <a:gd name="connsiteY71" fmla="*/ 2747290 h 4822957"/>
              <a:gd name="connsiteX72" fmla="*/ 2893 w 4482092"/>
              <a:gd name="connsiteY72" fmla="*/ 2900011 h 4822957"/>
              <a:gd name="connsiteX73" fmla="*/ 44152 w 4482092"/>
              <a:gd name="connsiteY73" fmla="*/ 2973717 h 4822957"/>
              <a:gd name="connsiteX74" fmla="*/ 537681 w 4482092"/>
              <a:gd name="connsiteY74" fmla="*/ 3442871 h 4822957"/>
              <a:gd name="connsiteX75" fmla="*/ 564072 w 4482092"/>
              <a:gd name="connsiteY75" fmla="*/ 3630851 h 4822957"/>
              <a:gd name="connsiteX76" fmla="*/ 520263 w 4482092"/>
              <a:gd name="connsiteY76" fmla="*/ 3697600 h 4822957"/>
              <a:gd name="connsiteX77" fmla="*/ 422981 w 4482092"/>
              <a:gd name="connsiteY77" fmla="*/ 3822070 h 4822957"/>
              <a:gd name="connsiteX78" fmla="*/ 376623 w 4482092"/>
              <a:gd name="connsiteY78" fmla="*/ 4129105 h 4822957"/>
              <a:gd name="connsiteX79" fmla="*/ 714138 w 4482092"/>
              <a:gd name="connsiteY79" fmla="*/ 4397800 h 4822957"/>
              <a:gd name="connsiteX80" fmla="*/ 1166299 w 4482092"/>
              <a:gd name="connsiteY80" fmla="*/ 4516643 h 4822957"/>
              <a:gd name="connsiteX81" fmla="*/ 1481778 w 4482092"/>
              <a:gd name="connsiteY81" fmla="*/ 4549247 h 4822957"/>
              <a:gd name="connsiteX82" fmla="*/ 1738366 w 4482092"/>
              <a:gd name="connsiteY82" fmla="*/ 4540432 h 4822957"/>
              <a:gd name="connsiteX83" fmla="*/ 1985607 w 4482092"/>
              <a:gd name="connsiteY83" fmla="*/ 4527369 h 4822957"/>
              <a:gd name="connsiteX84" fmla="*/ 2210653 w 4482092"/>
              <a:gd name="connsiteY84" fmla="*/ 4495508 h 4822957"/>
              <a:gd name="connsiteX85" fmla="*/ 2462621 w 4482092"/>
              <a:gd name="connsiteY85" fmla="*/ 4401146 h 4822957"/>
              <a:gd name="connsiteX86" fmla="*/ 2560700 w 4482092"/>
              <a:gd name="connsiteY86" fmla="*/ 4328503 h 4822957"/>
              <a:gd name="connsiteX87" fmla="*/ 2601004 w 4482092"/>
              <a:gd name="connsiteY87" fmla="*/ 4066021 h 4822957"/>
              <a:gd name="connsiteX88" fmla="*/ 2560700 w 4482092"/>
              <a:gd name="connsiteY88" fmla="*/ 3992633 h 4822957"/>
              <a:gd name="connsiteX89" fmla="*/ 2437079 w 4482092"/>
              <a:gd name="connsiteY89" fmla="*/ 3839222 h 4822957"/>
              <a:gd name="connsiteX90" fmla="*/ 2676515 w 4482092"/>
              <a:gd name="connsiteY90" fmla="*/ 3426302 h 4822957"/>
              <a:gd name="connsiteX91" fmla="*/ 2764346 w 4482092"/>
              <a:gd name="connsiteY91" fmla="*/ 3271565 h 4822957"/>
              <a:gd name="connsiteX92" fmla="*/ 3015091 w 4482092"/>
              <a:gd name="connsiteY92" fmla="*/ 3248996 h 4822957"/>
              <a:gd name="connsiteX93" fmla="*/ 3301841 w 4482092"/>
              <a:gd name="connsiteY93" fmla="*/ 3326684 h 4822957"/>
              <a:gd name="connsiteX94" fmla="*/ 3556730 w 4482092"/>
              <a:gd name="connsiteY94" fmla="*/ 3484025 h 4822957"/>
              <a:gd name="connsiteX95" fmla="*/ 3348146 w 4482092"/>
              <a:gd name="connsiteY95" fmla="*/ 3678377 h 4822957"/>
              <a:gd name="connsiteX96" fmla="*/ 3238119 w 4482092"/>
              <a:gd name="connsiteY96" fmla="*/ 3892218 h 4822957"/>
              <a:gd name="connsiteX97" fmla="*/ 3339703 w 4482092"/>
              <a:gd name="connsiteY97" fmla="*/ 4025663 h 4822957"/>
              <a:gd name="connsiteX98" fmla="*/ 3379636 w 4482092"/>
              <a:gd name="connsiteY98" fmla="*/ 4067401 h 4822957"/>
              <a:gd name="connsiteX99" fmla="*/ 3410487 w 4482092"/>
              <a:gd name="connsiteY99" fmla="*/ 4150665 h 4822957"/>
              <a:gd name="connsiteX100" fmla="*/ 3395407 w 4482092"/>
              <a:gd name="connsiteY100" fmla="*/ 4194739 h 4822957"/>
              <a:gd name="connsiteX101" fmla="*/ 3420684 w 4482092"/>
              <a:gd name="connsiteY101" fmla="*/ 4228299 h 4822957"/>
              <a:gd name="connsiteX102" fmla="*/ 3766535 w 4482092"/>
              <a:gd name="connsiteY102" fmla="*/ 4441502 h 4822957"/>
              <a:gd name="connsiteX103" fmla="*/ 3964977 w 4482092"/>
              <a:gd name="connsiteY103" fmla="*/ 4652370 h 4822957"/>
              <a:gd name="connsiteX104" fmla="*/ 4200377 w 4482092"/>
              <a:gd name="connsiteY104" fmla="*/ 4814491 h 4822957"/>
              <a:gd name="connsiteX105" fmla="*/ 4455956 w 4482092"/>
              <a:gd name="connsiteY105" fmla="*/ 4727296 h 4822957"/>
              <a:gd name="connsiteX106" fmla="*/ 4466046 w 4482092"/>
              <a:gd name="connsiteY106" fmla="*/ 4534697 h 4822957"/>
              <a:gd name="connsiteX107" fmla="*/ 4361063 w 4482092"/>
              <a:gd name="connsiteY107" fmla="*/ 4366683 h 4822957"/>
              <a:gd name="connsiteX108" fmla="*/ 3855003 w 4482092"/>
              <a:gd name="connsiteY108" fmla="*/ 3987429 h 4822957"/>
              <a:gd name="connsiteX109" fmla="*/ 3786236 w 4482092"/>
              <a:gd name="connsiteY109" fmla="*/ 4002458 h 4822957"/>
              <a:gd name="connsiteX110" fmla="*/ 3799777 w 4482092"/>
              <a:gd name="connsiteY110" fmla="*/ 4055453 h 4822957"/>
              <a:gd name="connsiteX111" fmla="*/ 3702176 w 4482092"/>
              <a:gd name="connsiteY111" fmla="*/ 4087315 h 4822957"/>
              <a:gd name="connsiteX112" fmla="*/ 3583865 w 4482092"/>
              <a:gd name="connsiteY112" fmla="*/ 4022848 h 4822957"/>
              <a:gd name="connsiteX113" fmla="*/ 3506390 w 4482092"/>
              <a:gd name="connsiteY113" fmla="*/ 4041063 h 4822957"/>
              <a:gd name="connsiteX114" fmla="*/ 3327808 w 4482092"/>
              <a:gd name="connsiteY114" fmla="*/ 3920044 h 4822957"/>
              <a:gd name="connsiteX115" fmla="*/ 3295947 w 4482092"/>
              <a:gd name="connsiteY115" fmla="*/ 3838373 h 4822957"/>
              <a:gd name="connsiteX116" fmla="*/ 3339490 w 4482092"/>
              <a:gd name="connsiteY116" fmla="*/ 3757976 h 4822957"/>
              <a:gd name="connsiteX117" fmla="*/ 3550465 w 4482092"/>
              <a:gd name="connsiteY117" fmla="*/ 3586511 h 4822957"/>
              <a:gd name="connsiteX118" fmla="*/ 3614982 w 4482092"/>
              <a:gd name="connsiteY118" fmla="*/ 3507283 h 4822957"/>
              <a:gd name="connsiteX119" fmla="*/ 3492158 w 4482092"/>
              <a:gd name="connsiteY119" fmla="*/ 3343198 h 4822957"/>
              <a:gd name="connsiteX120" fmla="*/ 2946855 w 4482092"/>
              <a:gd name="connsiteY120" fmla="*/ 3184637 h 4822957"/>
              <a:gd name="connsiteX121" fmla="*/ 2761265 w 4482092"/>
              <a:gd name="connsiteY121" fmla="*/ 3203381 h 4822957"/>
              <a:gd name="connsiteX122" fmla="*/ 2602757 w 4482092"/>
              <a:gd name="connsiteY122" fmla="*/ 3470856 h 4822957"/>
              <a:gd name="connsiteX123" fmla="*/ 2446106 w 4482092"/>
              <a:gd name="connsiteY123" fmla="*/ 3748259 h 4822957"/>
              <a:gd name="connsiteX124" fmla="*/ 2401447 w 4482092"/>
              <a:gd name="connsiteY124" fmla="*/ 3786651 h 4822957"/>
              <a:gd name="connsiteX125" fmla="*/ 2300289 w 4482092"/>
              <a:gd name="connsiteY125" fmla="*/ 3769978 h 4822957"/>
              <a:gd name="connsiteX126" fmla="*/ 1502434 w 4482092"/>
              <a:gd name="connsiteY126" fmla="*/ 3724257 h 4822957"/>
              <a:gd name="connsiteX127" fmla="*/ 1377751 w 4482092"/>
              <a:gd name="connsiteY127" fmla="*/ 3926629 h 4822957"/>
              <a:gd name="connsiteX128" fmla="*/ 1442695 w 4482092"/>
              <a:gd name="connsiteY128" fmla="*/ 4013927 h 4822957"/>
              <a:gd name="connsiteX129" fmla="*/ 1880785 w 4482092"/>
              <a:gd name="connsiteY129" fmla="*/ 4112644 h 4822957"/>
              <a:gd name="connsiteX130" fmla="*/ 2302997 w 4482092"/>
              <a:gd name="connsiteY130" fmla="*/ 3930611 h 4822957"/>
              <a:gd name="connsiteX131" fmla="*/ 2400385 w 4482092"/>
              <a:gd name="connsiteY131" fmla="*/ 3888076 h 4822957"/>
              <a:gd name="connsiteX132" fmla="*/ 2564629 w 4482092"/>
              <a:gd name="connsiteY132" fmla="*/ 4113121 h 4822957"/>
              <a:gd name="connsiteX133" fmla="*/ 2565214 w 4482092"/>
              <a:gd name="connsiteY133" fmla="*/ 4115193 h 4822957"/>
              <a:gd name="connsiteX134" fmla="*/ 2563621 w 4482092"/>
              <a:gd name="connsiteY134" fmla="*/ 4200527 h 4822957"/>
              <a:gd name="connsiteX135" fmla="*/ 2448708 w 4482092"/>
              <a:gd name="connsiteY135" fmla="*/ 4342150 h 4822957"/>
              <a:gd name="connsiteX136" fmla="*/ 2180757 w 4482092"/>
              <a:gd name="connsiteY136" fmla="*/ 4439220 h 4822957"/>
              <a:gd name="connsiteX137" fmla="*/ 1688821 w 4482092"/>
              <a:gd name="connsiteY137" fmla="*/ 4489825 h 4822957"/>
              <a:gd name="connsiteX138" fmla="*/ 1526755 w 4482092"/>
              <a:gd name="connsiteY138" fmla="*/ 4490835 h 4822957"/>
              <a:gd name="connsiteX139" fmla="*/ 1048839 w 4482092"/>
              <a:gd name="connsiteY139" fmla="*/ 4442830 h 4822957"/>
              <a:gd name="connsiteX140" fmla="*/ 677286 w 4482092"/>
              <a:gd name="connsiteY140" fmla="*/ 4312412 h 4822957"/>
              <a:gd name="connsiteX141" fmla="*/ 432327 w 4482092"/>
              <a:gd name="connsiteY141" fmla="*/ 4121247 h 4822957"/>
              <a:gd name="connsiteX142" fmla="*/ 408431 w 4482092"/>
              <a:gd name="connsiteY142" fmla="*/ 4021681 h 4822957"/>
              <a:gd name="connsiteX143" fmla="*/ 430363 w 4482092"/>
              <a:gd name="connsiteY143" fmla="*/ 3934063 h 4822957"/>
              <a:gd name="connsiteX144" fmla="*/ 533911 w 4482092"/>
              <a:gd name="connsiteY144" fmla="*/ 3772739 h 4822957"/>
              <a:gd name="connsiteX145" fmla="*/ 647442 w 4482092"/>
              <a:gd name="connsiteY145" fmla="*/ 3587520 h 4822957"/>
              <a:gd name="connsiteX146" fmla="*/ 583720 w 4482092"/>
              <a:gd name="connsiteY146" fmla="*/ 3418232 h 4822957"/>
              <a:gd name="connsiteX147" fmla="*/ 330797 w 4482092"/>
              <a:gd name="connsiteY147" fmla="*/ 3177256 h 4822957"/>
              <a:gd name="connsiteX148" fmla="*/ 118071 w 4482092"/>
              <a:gd name="connsiteY148" fmla="*/ 2971274 h 4822957"/>
              <a:gd name="connsiteX149" fmla="*/ 67943 w 4482092"/>
              <a:gd name="connsiteY149" fmla="*/ 2882541 h 4822957"/>
              <a:gd name="connsiteX150" fmla="*/ 78510 w 4482092"/>
              <a:gd name="connsiteY150" fmla="*/ 2820306 h 4822957"/>
              <a:gd name="connsiteX151" fmla="*/ 159384 w 4482092"/>
              <a:gd name="connsiteY151" fmla="*/ 2754990 h 4822957"/>
              <a:gd name="connsiteX152" fmla="*/ 516175 w 4482092"/>
              <a:gd name="connsiteY152" fmla="*/ 2640238 h 4822957"/>
              <a:gd name="connsiteX153" fmla="*/ 555948 w 4482092"/>
              <a:gd name="connsiteY153" fmla="*/ 2639069 h 4822957"/>
              <a:gd name="connsiteX154" fmla="*/ 1695565 w 4482092"/>
              <a:gd name="connsiteY154" fmla="*/ 3060167 h 4822957"/>
              <a:gd name="connsiteX155" fmla="*/ 1764810 w 4482092"/>
              <a:gd name="connsiteY155" fmla="*/ 3134243 h 4822957"/>
              <a:gd name="connsiteX156" fmla="*/ 1784087 w 4482092"/>
              <a:gd name="connsiteY156" fmla="*/ 3316595 h 4822957"/>
              <a:gd name="connsiteX157" fmla="*/ 1765979 w 4482092"/>
              <a:gd name="connsiteY157" fmla="*/ 3326207 h 4822957"/>
              <a:gd name="connsiteX158" fmla="*/ 698951 w 4482092"/>
              <a:gd name="connsiteY158" fmla="*/ 2934846 h 4822957"/>
              <a:gd name="connsiteX159" fmla="*/ 670967 w 4482092"/>
              <a:gd name="connsiteY159" fmla="*/ 2895604 h 4822957"/>
              <a:gd name="connsiteX160" fmla="*/ 655195 w 4482092"/>
              <a:gd name="connsiteY160" fmla="*/ 2891144 h 4822957"/>
              <a:gd name="connsiteX161" fmla="*/ 617015 w 4482092"/>
              <a:gd name="connsiteY161" fmla="*/ 2930119 h 4822957"/>
              <a:gd name="connsiteX162" fmla="*/ 617547 w 4482092"/>
              <a:gd name="connsiteY162" fmla="*/ 2962300 h 4822957"/>
              <a:gd name="connsiteX163" fmla="*/ 663161 w 4482092"/>
              <a:gd name="connsiteY163" fmla="*/ 2994586 h 4822957"/>
              <a:gd name="connsiteX164" fmla="*/ 1739640 w 4482092"/>
              <a:gd name="connsiteY164" fmla="*/ 3424072 h 4822957"/>
              <a:gd name="connsiteX165" fmla="*/ 1867668 w 4482092"/>
              <a:gd name="connsiteY165" fmla="*/ 3395345 h 4822957"/>
              <a:gd name="connsiteX166" fmla="*/ 2981531 w 4482092"/>
              <a:gd name="connsiteY166" fmla="*/ 2249143 h 4822957"/>
              <a:gd name="connsiteX167" fmla="*/ 3015570 w 4482092"/>
              <a:gd name="connsiteY167" fmla="*/ 2193438 h 4822957"/>
              <a:gd name="connsiteX168" fmla="*/ 3017693 w 4482092"/>
              <a:gd name="connsiteY168" fmla="*/ 2014167 h 4822957"/>
              <a:gd name="connsiteX169" fmla="*/ 2964327 w 4482092"/>
              <a:gd name="connsiteY169" fmla="*/ 1907910 h 4822957"/>
              <a:gd name="connsiteX170" fmla="*/ 2966291 w 4482092"/>
              <a:gd name="connsiteY170" fmla="*/ 1829426 h 4822957"/>
              <a:gd name="connsiteX171" fmla="*/ 3066707 w 4482092"/>
              <a:gd name="connsiteY171" fmla="*/ 1778873 h 4822957"/>
              <a:gd name="connsiteX172" fmla="*/ 3072283 w 4482092"/>
              <a:gd name="connsiteY172" fmla="*/ 1759651 h 4822957"/>
              <a:gd name="connsiteX173" fmla="*/ 3070955 w 4482092"/>
              <a:gd name="connsiteY173" fmla="*/ 1404930 h 4822957"/>
              <a:gd name="connsiteX174" fmla="*/ 3055609 w 4482092"/>
              <a:gd name="connsiteY174" fmla="*/ 1321189 h 4822957"/>
              <a:gd name="connsiteX175" fmla="*/ 3003940 w 4482092"/>
              <a:gd name="connsiteY175" fmla="*/ 1263626 h 4822957"/>
              <a:gd name="connsiteX176" fmla="*/ 2714589 w 4482092"/>
              <a:gd name="connsiteY176" fmla="*/ 1083186 h 4822957"/>
              <a:gd name="connsiteX177" fmla="*/ 2676515 w 4482092"/>
              <a:gd name="connsiteY177" fmla="*/ 1030775 h 4822957"/>
              <a:gd name="connsiteX178" fmla="*/ 2664461 w 4482092"/>
              <a:gd name="connsiteY178" fmla="*/ 868124 h 4822957"/>
              <a:gd name="connsiteX179" fmla="*/ 2616298 w 4482092"/>
              <a:gd name="connsiteY179" fmla="*/ 817518 h 4822957"/>
              <a:gd name="connsiteX180" fmla="*/ 2542592 w 4482092"/>
              <a:gd name="connsiteY180" fmla="*/ 782524 h 4822957"/>
              <a:gd name="connsiteX181" fmla="*/ 2502925 w 4482092"/>
              <a:gd name="connsiteY181" fmla="*/ 715722 h 4822957"/>
              <a:gd name="connsiteX182" fmla="*/ 2574560 w 4482092"/>
              <a:gd name="connsiteY182" fmla="*/ 145462 h 4822957"/>
              <a:gd name="connsiteX183" fmla="*/ 2504199 w 4482092"/>
              <a:gd name="connsiteY183" fmla="*/ 90289 h 4822957"/>
              <a:gd name="connsiteX184" fmla="*/ 2168384 w 4482092"/>
              <a:gd name="connsiteY184" fmla="*/ 62145 h 4822957"/>
              <a:gd name="connsiteX185" fmla="*/ 1230553 w 4482092"/>
              <a:gd name="connsiteY185" fmla="*/ 228 h 4822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4482092" h="4822957">
                <a:moveTo>
                  <a:pt x="3598673" y="3923814"/>
                </a:moveTo>
                <a:cubicBezTo>
                  <a:pt x="3591720" y="3924871"/>
                  <a:pt x="3586400" y="3927618"/>
                  <a:pt x="3583287" y="3932186"/>
                </a:cubicBezTo>
                <a:cubicBezTo>
                  <a:pt x="3570835" y="3950456"/>
                  <a:pt x="3598400" y="3990933"/>
                  <a:pt x="3644856" y="4022595"/>
                </a:cubicBezTo>
                <a:cubicBezTo>
                  <a:pt x="3691311" y="4054256"/>
                  <a:pt x="3739065" y="4065113"/>
                  <a:pt x="3751517" y="4046843"/>
                </a:cubicBezTo>
                <a:cubicBezTo>
                  <a:pt x="3763969" y="4028572"/>
                  <a:pt x="3736403" y="3988095"/>
                  <a:pt x="3689948" y="3956434"/>
                </a:cubicBezTo>
                <a:cubicBezTo>
                  <a:pt x="3655107" y="3932687"/>
                  <a:pt x="3619535" y="3920644"/>
                  <a:pt x="3598673" y="3923814"/>
                </a:cubicBezTo>
                <a:close/>
                <a:moveTo>
                  <a:pt x="1811291" y="3697637"/>
                </a:moveTo>
                <a:cubicBezTo>
                  <a:pt x="1925052" y="3696754"/>
                  <a:pt x="2037582" y="3721655"/>
                  <a:pt x="2107636" y="3745392"/>
                </a:cubicBezTo>
                <a:cubicBezTo>
                  <a:pt x="2171729" y="3767110"/>
                  <a:pt x="2235664" y="3789307"/>
                  <a:pt x="2295615" y="3821221"/>
                </a:cubicBezTo>
                <a:cubicBezTo>
                  <a:pt x="2302254" y="3824726"/>
                  <a:pt x="2328220" y="3828390"/>
                  <a:pt x="2333211" y="3845330"/>
                </a:cubicBezTo>
                <a:cubicBezTo>
                  <a:pt x="2333318" y="3873208"/>
                  <a:pt x="2298377" y="3883084"/>
                  <a:pt x="2283403" y="3893121"/>
                </a:cubicBezTo>
                <a:cubicBezTo>
                  <a:pt x="2235770" y="3925088"/>
                  <a:pt x="2075509" y="3994386"/>
                  <a:pt x="2064358" y="3999697"/>
                </a:cubicBezTo>
                <a:cubicBezTo>
                  <a:pt x="1931178" y="4063206"/>
                  <a:pt x="1781696" y="4083332"/>
                  <a:pt x="1636570" y="4054444"/>
                </a:cubicBezTo>
                <a:cubicBezTo>
                  <a:pt x="1579538" y="4043080"/>
                  <a:pt x="1426233" y="3982756"/>
                  <a:pt x="1426233" y="3890200"/>
                </a:cubicBezTo>
                <a:cubicBezTo>
                  <a:pt x="1426233" y="3833434"/>
                  <a:pt x="1470839" y="3805078"/>
                  <a:pt x="1491867" y="3790581"/>
                </a:cubicBezTo>
                <a:cubicBezTo>
                  <a:pt x="1554102" y="3747781"/>
                  <a:pt x="1625365" y="3724257"/>
                  <a:pt x="1698646" y="3708114"/>
                </a:cubicBezTo>
                <a:cubicBezTo>
                  <a:pt x="1735313" y="3701091"/>
                  <a:pt x="1773370" y="3697932"/>
                  <a:pt x="1811291" y="3697637"/>
                </a:cubicBezTo>
                <a:close/>
                <a:moveTo>
                  <a:pt x="707606" y="2309944"/>
                </a:moveTo>
                <a:cubicBezTo>
                  <a:pt x="793260" y="2345734"/>
                  <a:pt x="878329" y="2382959"/>
                  <a:pt x="959999" y="2427512"/>
                </a:cubicBezTo>
                <a:cubicBezTo>
                  <a:pt x="1001737" y="2454753"/>
                  <a:pt x="1093179" y="2520280"/>
                  <a:pt x="1097958" y="2524528"/>
                </a:cubicBezTo>
                <a:cubicBezTo>
                  <a:pt x="1150529" y="2564992"/>
                  <a:pt x="1198161" y="2610606"/>
                  <a:pt x="1239581" y="2662487"/>
                </a:cubicBezTo>
                <a:cubicBezTo>
                  <a:pt x="1271176" y="2702048"/>
                  <a:pt x="1279089" y="2749840"/>
                  <a:pt x="1284823" y="2798215"/>
                </a:cubicBezTo>
                <a:cubicBezTo>
                  <a:pt x="1286629" y="2813508"/>
                  <a:pt x="1295709" y="2860504"/>
                  <a:pt x="1289071" y="2868043"/>
                </a:cubicBezTo>
                <a:cubicBezTo>
                  <a:pt x="1278717" y="2856095"/>
                  <a:pt x="1254396" y="2836767"/>
                  <a:pt x="1254608" y="2836820"/>
                </a:cubicBezTo>
                <a:cubicBezTo>
                  <a:pt x="1242289" y="2824023"/>
                  <a:pt x="740902" y="2349292"/>
                  <a:pt x="740902" y="2349292"/>
                </a:cubicBezTo>
                <a:cubicBezTo>
                  <a:pt x="728954" y="2337610"/>
                  <a:pt x="716953" y="2325875"/>
                  <a:pt x="704952" y="2314191"/>
                </a:cubicBezTo>
                <a:cubicBezTo>
                  <a:pt x="705855" y="2312758"/>
                  <a:pt x="706704" y="2311378"/>
                  <a:pt x="707606" y="2309944"/>
                </a:cubicBezTo>
                <a:close/>
                <a:moveTo>
                  <a:pt x="786516" y="1152378"/>
                </a:moveTo>
                <a:cubicBezTo>
                  <a:pt x="859107" y="1162414"/>
                  <a:pt x="1993361" y="1266229"/>
                  <a:pt x="2091758" y="1275786"/>
                </a:cubicBezTo>
                <a:cubicBezTo>
                  <a:pt x="2130363" y="1279557"/>
                  <a:pt x="2138223" y="1305365"/>
                  <a:pt x="2138593" y="1309878"/>
                </a:cubicBezTo>
                <a:cubicBezTo>
                  <a:pt x="2144063" y="1375724"/>
                  <a:pt x="2142523" y="1441676"/>
                  <a:pt x="2142151" y="1507630"/>
                </a:cubicBezTo>
                <a:cubicBezTo>
                  <a:pt x="2142045" y="1526746"/>
                  <a:pt x="2132487" y="1539171"/>
                  <a:pt x="2114911" y="1546022"/>
                </a:cubicBezTo>
                <a:cubicBezTo>
                  <a:pt x="2113583" y="1547030"/>
                  <a:pt x="832661" y="1425746"/>
                  <a:pt x="821776" y="1425905"/>
                </a:cubicBezTo>
                <a:cubicBezTo>
                  <a:pt x="802712" y="1426224"/>
                  <a:pt x="784445" y="1424312"/>
                  <a:pt x="767346" y="1415126"/>
                </a:cubicBezTo>
                <a:cubicBezTo>
                  <a:pt x="756460" y="1409231"/>
                  <a:pt x="755611" y="1398823"/>
                  <a:pt x="755558" y="1388203"/>
                </a:cubicBezTo>
                <a:cubicBezTo>
                  <a:pt x="755345" y="1318800"/>
                  <a:pt x="755186" y="1249342"/>
                  <a:pt x="755611" y="1179937"/>
                </a:cubicBezTo>
                <a:cubicBezTo>
                  <a:pt x="755770" y="1155723"/>
                  <a:pt x="763204" y="1149139"/>
                  <a:pt x="786516" y="1152378"/>
                </a:cubicBezTo>
                <a:close/>
                <a:moveTo>
                  <a:pt x="1230553" y="228"/>
                </a:moveTo>
                <a:cubicBezTo>
                  <a:pt x="1190408" y="-2002"/>
                  <a:pt x="1168265" y="12017"/>
                  <a:pt x="1149042" y="46427"/>
                </a:cubicBezTo>
                <a:cubicBezTo>
                  <a:pt x="987507" y="335354"/>
                  <a:pt x="842220" y="632352"/>
                  <a:pt x="707395" y="934501"/>
                </a:cubicBezTo>
                <a:cubicBezTo>
                  <a:pt x="676648" y="1003375"/>
                  <a:pt x="643035" y="1068796"/>
                  <a:pt x="588340" y="1122482"/>
                </a:cubicBezTo>
                <a:cubicBezTo>
                  <a:pt x="525043" y="1184558"/>
                  <a:pt x="305201" y="1371901"/>
                  <a:pt x="266278" y="1412205"/>
                </a:cubicBezTo>
                <a:cubicBezTo>
                  <a:pt x="248276" y="1430791"/>
                  <a:pt x="249073" y="1438649"/>
                  <a:pt x="270208" y="1453944"/>
                </a:cubicBezTo>
                <a:cubicBezTo>
                  <a:pt x="278598" y="1460050"/>
                  <a:pt x="1115906" y="1764270"/>
                  <a:pt x="1131943" y="1772607"/>
                </a:cubicBezTo>
                <a:cubicBezTo>
                  <a:pt x="1171238" y="1785988"/>
                  <a:pt x="1410568" y="1864048"/>
                  <a:pt x="1487035" y="1900264"/>
                </a:cubicBezTo>
                <a:cubicBezTo>
                  <a:pt x="1496381" y="1919061"/>
                  <a:pt x="1500841" y="1989847"/>
                  <a:pt x="1507055" y="2004237"/>
                </a:cubicBezTo>
                <a:cubicBezTo>
                  <a:pt x="1507055" y="2004237"/>
                  <a:pt x="1504823" y="2016876"/>
                  <a:pt x="1504293" y="2023247"/>
                </a:cubicBezTo>
                <a:cubicBezTo>
                  <a:pt x="1501903" y="2053038"/>
                  <a:pt x="1501054" y="2053781"/>
                  <a:pt x="1472272" y="2048737"/>
                </a:cubicBezTo>
                <a:cubicBezTo>
                  <a:pt x="1420445" y="2033656"/>
                  <a:pt x="381243" y="1680263"/>
                  <a:pt x="302759" y="1639109"/>
                </a:cubicBezTo>
                <a:cubicBezTo>
                  <a:pt x="297767" y="1636507"/>
                  <a:pt x="292828" y="1636879"/>
                  <a:pt x="287944" y="1639799"/>
                </a:cubicBezTo>
                <a:cubicBezTo>
                  <a:pt x="270898" y="1650049"/>
                  <a:pt x="267658" y="1675378"/>
                  <a:pt x="282846" y="1688281"/>
                </a:cubicBezTo>
                <a:cubicBezTo>
                  <a:pt x="293148" y="1696990"/>
                  <a:pt x="1326083" y="2104333"/>
                  <a:pt x="1332031" y="2106670"/>
                </a:cubicBezTo>
                <a:cubicBezTo>
                  <a:pt x="1364051" y="2130036"/>
                  <a:pt x="1377114" y="2163648"/>
                  <a:pt x="1382478" y="2201138"/>
                </a:cubicBezTo>
                <a:cubicBezTo>
                  <a:pt x="1391663" y="2265339"/>
                  <a:pt x="1395221" y="2429689"/>
                  <a:pt x="1390921" y="2446894"/>
                </a:cubicBezTo>
                <a:cubicBezTo>
                  <a:pt x="1386354" y="2472488"/>
                  <a:pt x="1379132" y="2475090"/>
                  <a:pt x="1358104" y="2459160"/>
                </a:cubicBezTo>
                <a:cubicBezTo>
                  <a:pt x="1322898" y="2432450"/>
                  <a:pt x="706704" y="1967969"/>
                  <a:pt x="557382" y="1868615"/>
                </a:cubicBezTo>
                <a:cubicBezTo>
                  <a:pt x="553346" y="1865906"/>
                  <a:pt x="549894" y="1861022"/>
                  <a:pt x="542142" y="1863730"/>
                </a:cubicBezTo>
                <a:cubicBezTo>
                  <a:pt x="545434" y="1918318"/>
                  <a:pt x="552072" y="1973385"/>
                  <a:pt x="550957" y="2028239"/>
                </a:cubicBezTo>
                <a:cubicBezTo>
                  <a:pt x="550107" y="2070190"/>
                  <a:pt x="565241" y="2082084"/>
                  <a:pt x="604802" y="2103484"/>
                </a:cubicBezTo>
                <a:cubicBezTo>
                  <a:pt x="704845" y="2152390"/>
                  <a:pt x="1038590" y="2330282"/>
                  <a:pt x="1062646" y="2340902"/>
                </a:cubicBezTo>
                <a:cubicBezTo>
                  <a:pt x="1078682" y="2352319"/>
                  <a:pt x="1094241" y="2364267"/>
                  <a:pt x="1111233" y="2382481"/>
                </a:cubicBezTo>
                <a:cubicBezTo>
                  <a:pt x="1061265" y="2375472"/>
                  <a:pt x="974549" y="2346213"/>
                  <a:pt x="975984" y="2345947"/>
                </a:cubicBezTo>
                <a:cubicBezTo>
                  <a:pt x="932280" y="2331291"/>
                  <a:pt x="729113" y="2263320"/>
                  <a:pt x="674205" y="2236291"/>
                </a:cubicBezTo>
                <a:cubicBezTo>
                  <a:pt x="644469" y="2221636"/>
                  <a:pt x="614520" y="2206555"/>
                  <a:pt x="627794" y="2164020"/>
                </a:cubicBezTo>
                <a:cubicBezTo>
                  <a:pt x="627901" y="2163648"/>
                  <a:pt x="627158" y="2163012"/>
                  <a:pt x="626839" y="2162533"/>
                </a:cubicBezTo>
                <a:cubicBezTo>
                  <a:pt x="573737" y="2180800"/>
                  <a:pt x="554461" y="2230769"/>
                  <a:pt x="582446" y="2277552"/>
                </a:cubicBezTo>
                <a:cubicBezTo>
                  <a:pt x="596199" y="2300545"/>
                  <a:pt x="612926" y="2321307"/>
                  <a:pt x="631352" y="2340530"/>
                </a:cubicBezTo>
                <a:cubicBezTo>
                  <a:pt x="662417" y="2372922"/>
                  <a:pt x="693907" y="2404837"/>
                  <a:pt x="725237" y="2436910"/>
                </a:cubicBezTo>
                <a:cubicBezTo>
                  <a:pt x="730600" y="2442433"/>
                  <a:pt x="737185" y="2446628"/>
                  <a:pt x="728316" y="2455708"/>
                </a:cubicBezTo>
                <a:cubicBezTo>
                  <a:pt x="683499" y="2501588"/>
                  <a:pt x="636025" y="2542954"/>
                  <a:pt x="573843" y="2564779"/>
                </a:cubicBezTo>
                <a:cubicBezTo>
                  <a:pt x="517130" y="2584692"/>
                  <a:pt x="459940" y="2602587"/>
                  <a:pt x="401899" y="2618093"/>
                </a:cubicBezTo>
                <a:cubicBezTo>
                  <a:pt x="362233" y="2625528"/>
                  <a:pt x="137825" y="2700348"/>
                  <a:pt x="74103" y="2747290"/>
                </a:cubicBezTo>
                <a:cubicBezTo>
                  <a:pt x="22912" y="2784993"/>
                  <a:pt x="-10277" y="2831457"/>
                  <a:pt x="2893" y="2900011"/>
                </a:cubicBezTo>
                <a:cubicBezTo>
                  <a:pt x="8574" y="2929589"/>
                  <a:pt x="24983" y="2952157"/>
                  <a:pt x="44152" y="2973717"/>
                </a:cubicBezTo>
                <a:cubicBezTo>
                  <a:pt x="117912" y="3056502"/>
                  <a:pt x="457763" y="3357907"/>
                  <a:pt x="537681" y="3442871"/>
                </a:cubicBezTo>
                <a:cubicBezTo>
                  <a:pt x="591314" y="3499849"/>
                  <a:pt x="599704" y="3561446"/>
                  <a:pt x="564072" y="3630851"/>
                </a:cubicBezTo>
                <a:cubicBezTo>
                  <a:pt x="551859" y="3654588"/>
                  <a:pt x="536619" y="3676572"/>
                  <a:pt x="520263" y="3697600"/>
                </a:cubicBezTo>
                <a:cubicBezTo>
                  <a:pt x="487977" y="3739179"/>
                  <a:pt x="453780" y="3779271"/>
                  <a:pt x="422981" y="3822070"/>
                </a:cubicBezTo>
                <a:cubicBezTo>
                  <a:pt x="356763" y="3914043"/>
                  <a:pt x="333824" y="4024388"/>
                  <a:pt x="376623" y="4129105"/>
                </a:cubicBezTo>
                <a:cubicBezTo>
                  <a:pt x="434398" y="4270356"/>
                  <a:pt x="640486" y="4367160"/>
                  <a:pt x="714138" y="4397800"/>
                </a:cubicBezTo>
                <a:cubicBezTo>
                  <a:pt x="858151" y="4457700"/>
                  <a:pt x="1012623" y="4492747"/>
                  <a:pt x="1166299" y="4516643"/>
                </a:cubicBezTo>
                <a:cubicBezTo>
                  <a:pt x="1271494" y="4532998"/>
                  <a:pt x="1375308" y="4550150"/>
                  <a:pt x="1481778" y="4549247"/>
                </a:cubicBezTo>
                <a:cubicBezTo>
                  <a:pt x="1563130" y="4548556"/>
                  <a:pt x="1656536" y="4543777"/>
                  <a:pt x="1738366" y="4540432"/>
                </a:cubicBezTo>
                <a:cubicBezTo>
                  <a:pt x="1820621" y="4537086"/>
                  <a:pt x="1903884" y="4537246"/>
                  <a:pt x="1985607" y="4527369"/>
                </a:cubicBezTo>
                <a:cubicBezTo>
                  <a:pt x="2062021" y="4518130"/>
                  <a:pt x="2135036" y="4510376"/>
                  <a:pt x="2210653" y="4495508"/>
                </a:cubicBezTo>
                <a:cubicBezTo>
                  <a:pt x="2299863" y="4477984"/>
                  <a:pt x="2381747" y="4443255"/>
                  <a:pt x="2462621" y="4401146"/>
                </a:cubicBezTo>
                <a:cubicBezTo>
                  <a:pt x="2499049" y="4382135"/>
                  <a:pt x="2532343" y="4358824"/>
                  <a:pt x="2560700" y="4328503"/>
                </a:cubicBezTo>
                <a:cubicBezTo>
                  <a:pt x="2606792" y="4279277"/>
                  <a:pt x="2640778" y="4162985"/>
                  <a:pt x="2601004" y="4066021"/>
                </a:cubicBezTo>
                <a:cubicBezTo>
                  <a:pt x="2590384" y="4040107"/>
                  <a:pt x="2575197" y="4016052"/>
                  <a:pt x="2560700" y="3992633"/>
                </a:cubicBezTo>
                <a:cubicBezTo>
                  <a:pt x="2526131" y="3936611"/>
                  <a:pt x="2484499" y="3884890"/>
                  <a:pt x="2437079" y="3839222"/>
                </a:cubicBezTo>
                <a:cubicBezTo>
                  <a:pt x="2558735" y="3733869"/>
                  <a:pt x="2622404" y="3577908"/>
                  <a:pt x="2676515" y="3426302"/>
                </a:cubicBezTo>
                <a:cubicBezTo>
                  <a:pt x="2696694" y="3369696"/>
                  <a:pt x="2718147" y="3309957"/>
                  <a:pt x="2764346" y="3271565"/>
                </a:cubicBezTo>
                <a:cubicBezTo>
                  <a:pt x="2833590" y="3214055"/>
                  <a:pt x="2926519" y="3233012"/>
                  <a:pt x="3015091" y="3248996"/>
                </a:cubicBezTo>
                <a:cubicBezTo>
                  <a:pt x="3111366" y="3266307"/>
                  <a:pt x="3208011" y="3299124"/>
                  <a:pt x="3301841" y="3326684"/>
                </a:cubicBezTo>
                <a:cubicBezTo>
                  <a:pt x="3399549" y="3355359"/>
                  <a:pt x="3553119" y="3404053"/>
                  <a:pt x="3556730" y="3484025"/>
                </a:cubicBezTo>
                <a:cubicBezTo>
                  <a:pt x="3558748" y="3527834"/>
                  <a:pt x="3408151" y="3634037"/>
                  <a:pt x="3348146" y="3678377"/>
                </a:cubicBezTo>
                <a:cubicBezTo>
                  <a:pt x="3275184" y="3732329"/>
                  <a:pt x="3215551" y="3804335"/>
                  <a:pt x="3238119" y="3892218"/>
                </a:cubicBezTo>
                <a:cubicBezTo>
                  <a:pt x="3251820" y="3945691"/>
                  <a:pt x="3298178" y="3989235"/>
                  <a:pt x="3339703" y="4025663"/>
                </a:cubicBezTo>
                <a:cubicBezTo>
                  <a:pt x="3351969" y="4036283"/>
                  <a:pt x="3369493" y="4053966"/>
                  <a:pt x="3379636" y="4067401"/>
                </a:cubicBezTo>
                <a:cubicBezTo>
                  <a:pt x="3404116" y="4099793"/>
                  <a:pt x="3425675" y="4114715"/>
                  <a:pt x="3410487" y="4150665"/>
                </a:cubicBezTo>
                <a:cubicBezTo>
                  <a:pt x="3404329" y="4165161"/>
                  <a:pt x="3393442" y="4179074"/>
                  <a:pt x="3395407" y="4194739"/>
                </a:cubicBezTo>
                <a:cubicBezTo>
                  <a:pt x="3397213" y="4209024"/>
                  <a:pt x="3409213" y="4219591"/>
                  <a:pt x="3420684" y="4228299"/>
                </a:cubicBezTo>
                <a:cubicBezTo>
                  <a:pt x="3528746" y="4310236"/>
                  <a:pt x="3661234" y="4356009"/>
                  <a:pt x="3766535" y="4441502"/>
                </a:cubicBezTo>
                <a:cubicBezTo>
                  <a:pt x="3841568" y="4502411"/>
                  <a:pt x="3899715" y="4581108"/>
                  <a:pt x="3964977" y="4652370"/>
                </a:cubicBezTo>
                <a:cubicBezTo>
                  <a:pt x="4030239" y="4723633"/>
                  <a:pt x="4106919" y="4790010"/>
                  <a:pt x="4200377" y="4814491"/>
                </a:cubicBezTo>
                <a:cubicBezTo>
                  <a:pt x="4293837" y="4838970"/>
                  <a:pt x="4406784" y="4810508"/>
                  <a:pt x="4455956" y="4727296"/>
                </a:cubicBezTo>
                <a:cubicBezTo>
                  <a:pt x="4489729" y="4670159"/>
                  <a:pt x="4488189" y="4597304"/>
                  <a:pt x="4466046" y="4534697"/>
                </a:cubicBezTo>
                <a:cubicBezTo>
                  <a:pt x="4443902" y="4472089"/>
                  <a:pt x="4403279" y="4417926"/>
                  <a:pt x="4361063" y="4366683"/>
                </a:cubicBezTo>
                <a:cubicBezTo>
                  <a:pt x="4225070" y="4201695"/>
                  <a:pt x="4058914" y="4051789"/>
                  <a:pt x="3855003" y="3987429"/>
                </a:cubicBezTo>
                <a:cubicBezTo>
                  <a:pt x="3830099" y="3979571"/>
                  <a:pt x="3794839" y="3977818"/>
                  <a:pt x="3786236" y="4002458"/>
                </a:cubicBezTo>
                <a:cubicBezTo>
                  <a:pt x="3782466" y="4013343"/>
                  <a:pt x="3801158" y="4043983"/>
                  <a:pt x="3799777" y="4055453"/>
                </a:cubicBezTo>
                <a:cubicBezTo>
                  <a:pt x="3795157" y="4094005"/>
                  <a:pt x="3737808" y="4102767"/>
                  <a:pt x="3702176" y="4087315"/>
                </a:cubicBezTo>
                <a:cubicBezTo>
                  <a:pt x="3666545" y="4071861"/>
                  <a:pt x="3622683" y="4024070"/>
                  <a:pt x="3583865" y="4022848"/>
                </a:cubicBezTo>
                <a:cubicBezTo>
                  <a:pt x="3552323" y="4021840"/>
                  <a:pt x="3537666" y="4036974"/>
                  <a:pt x="3506390" y="4041063"/>
                </a:cubicBezTo>
                <a:cubicBezTo>
                  <a:pt x="3429286" y="4051204"/>
                  <a:pt x="3371989" y="3984032"/>
                  <a:pt x="3327808" y="3920044"/>
                </a:cubicBezTo>
                <a:cubicBezTo>
                  <a:pt x="3309701" y="3893812"/>
                  <a:pt x="3289734" y="3869649"/>
                  <a:pt x="3295947" y="3838373"/>
                </a:cubicBezTo>
                <a:cubicBezTo>
                  <a:pt x="3301310" y="3811397"/>
                  <a:pt x="3318197" y="3775288"/>
                  <a:pt x="3339490" y="3757976"/>
                </a:cubicBezTo>
                <a:cubicBezTo>
                  <a:pt x="3413409" y="3697866"/>
                  <a:pt x="3476546" y="3646569"/>
                  <a:pt x="3550465" y="3586511"/>
                </a:cubicBezTo>
                <a:cubicBezTo>
                  <a:pt x="3577333" y="3564686"/>
                  <a:pt x="3605690" y="3540631"/>
                  <a:pt x="3614982" y="3507283"/>
                </a:cubicBezTo>
                <a:cubicBezTo>
                  <a:pt x="3634949" y="3435543"/>
                  <a:pt x="3559226" y="3375591"/>
                  <a:pt x="3492158" y="3343198"/>
                </a:cubicBezTo>
                <a:cubicBezTo>
                  <a:pt x="3320905" y="3260519"/>
                  <a:pt x="3135739" y="3206728"/>
                  <a:pt x="2946855" y="3184637"/>
                </a:cubicBezTo>
                <a:cubicBezTo>
                  <a:pt x="2884143" y="3177308"/>
                  <a:pt x="2817288" y="3174176"/>
                  <a:pt x="2761265" y="3203381"/>
                </a:cubicBezTo>
                <a:cubicBezTo>
                  <a:pt x="2666903" y="3252660"/>
                  <a:pt x="2638707" y="3370706"/>
                  <a:pt x="2602757" y="3470856"/>
                </a:cubicBezTo>
                <a:cubicBezTo>
                  <a:pt x="2566700" y="3571271"/>
                  <a:pt x="2513493" y="3665526"/>
                  <a:pt x="2446106" y="3748259"/>
                </a:cubicBezTo>
                <a:cubicBezTo>
                  <a:pt x="2433574" y="3763659"/>
                  <a:pt x="2419821" y="3779165"/>
                  <a:pt x="2401447" y="3786651"/>
                </a:cubicBezTo>
                <a:cubicBezTo>
                  <a:pt x="2368843" y="3799927"/>
                  <a:pt x="2332362" y="3784421"/>
                  <a:pt x="2300289" y="3769978"/>
                </a:cubicBezTo>
                <a:cubicBezTo>
                  <a:pt x="2048533" y="3656234"/>
                  <a:pt x="1745269" y="3592512"/>
                  <a:pt x="1502434" y="3724257"/>
                </a:cubicBezTo>
                <a:cubicBezTo>
                  <a:pt x="1427083" y="3765146"/>
                  <a:pt x="1354387" y="3844108"/>
                  <a:pt x="1377751" y="3926629"/>
                </a:cubicBezTo>
                <a:cubicBezTo>
                  <a:pt x="1387787" y="3962100"/>
                  <a:pt x="1414179" y="3990615"/>
                  <a:pt x="1442695" y="4013927"/>
                </a:cubicBezTo>
                <a:cubicBezTo>
                  <a:pt x="1562174" y="4111635"/>
                  <a:pt x="1728595" y="4138292"/>
                  <a:pt x="1880785" y="4112644"/>
                </a:cubicBezTo>
                <a:cubicBezTo>
                  <a:pt x="2032974" y="4086995"/>
                  <a:pt x="2173270" y="4014193"/>
                  <a:pt x="2302997" y="3930611"/>
                </a:cubicBezTo>
                <a:cubicBezTo>
                  <a:pt x="2330609" y="3912822"/>
                  <a:pt x="2366507" y="3881438"/>
                  <a:pt x="2400385" y="3888076"/>
                </a:cubicBezTo>
                <a:cubicBezTo>
                  <a:pt x="2446585" y="3897157"/>
                  <a:pt x="2545885" y="4045947"/>
                  <a:pt x="2564629" y="4113121"/>
                </a:cubicBezTo>
                <a:cubicBezTo>
                  <a:pt x="2564842" y="4113812"/>
                  <a:pt x="2565001" y="4114503"/>
                  <a:pt x="2565214" y="4115193"/>
                </a:cubicBezTo>
                <a:cubicBezTo>
                  <a:pt x="2567869" y="4143708"/>
                  <a:pt x="2570737" y="4172011"/>
                  <a:pt x="2563621" y="4200527"/>
                </a:cubicBezTo>
                <a:cubicBezTo>
                  <a:pt x="2547372" y="4265789"/>
                  <a:pt x="2503031" y="4308324"/>
                  <a:pt x="2448708" y="4342150"/>
                </a:cubicBezTo>
                <a:cubicBezTo>
                  <a:pt x="2366348" y="4393393"/>
                  <a:pt x="2274534" y="4419466"/>
                  <a:pt x="2180757" y="4439220"/>
                </a:cubicBezTo>
                <a:cubicBezTo>
                  <a:pt x="2018583" y="4473311"/>
                  <a:pt x="1854021" y="4485206"/>
                  <a:pt x="1688821" y="4489825"/>
                </a:cubicBezTo>
                <a:cubicBezTo>
                  <a:pt x="1634817" y="4491312"/>
                  <a:pt x="1580813" y="4490569"/>
                  <a:pt x="1526755" y="4490835"/>
                </a:cubicBezTo>
                <a:cubicBezTo>
                  <a:pt x="1366175" y="4491737"/>
                  <a:pt x="1206286" y="4472993"/>
                  <a:pt x="1048839" y="4442830"/>
                </a:cubicBezTo>
                <a:cubicBezTo>
                  <a:pt x="1042467" y="4441609"/>
                  <a:pt x="790180" y="4372630"/>
                  <a:pt x="677286" y="4312412"/>
                </a:cubicBezTo>
                <a:cubicBezTo>
                  <a:pt x="527910" y="4232759"/>
                  <a:pt x="442257" y="4148222"/>
                  <a:pt x="432327" y="4121247"/>
                </a:cubicBezTo>
                <a:cubicBezTo>
                  <a:pt x="422716" y="4095120"/>
                  <a:pt x="411511" y="4049346"/>
                  <a:pt x="408431" y="4021681"/>
                </a:cubicBezTo>
                <a:cubicBezTo>
                  <a:pt x="405616" y="3996404"/>
                  <a:pt x="421282" y="3957852"/>
                  <a:pt x="430363" y="3934063"/>
                </a:cubicBezTo>
                <a:cubicBezTo>
                  <a:pt x="453514" y="3873526"/>
                  <a:pt x="492173" y="3821698"/>
                  <a:pt x="533911" y="3772739"/>
                </a:cubicBezTo>
                <a:cubicBezTo>
                  <a:pt x="582605" y="3715708"/>
                  <a:pt x="623387" y="3660056"/>
                  <a:pt x="647442" y="3587520"/>
                </a:cubicBezTo>
                <a:cubicBezTo>
                  <a:pt x="651849" y="3528205"/>
                  <a:pt x="622431" y="3459598"/>
                  <a:pt x="583720" y="3418232"/>
                </a:cubicBezTo>
                <a:cubicBezTo>
                  <a:pt x="576711" y="3409735"/>
                  <a:pt x="411989" y="3244377"/>
                  <a:pt x="330797" y="3177256"/>
                </a:cubicBezTo>
                <a:cubicBezTo>
                  <a:pt x="256614" y="3115976"/>
                  <a:pt x="121469" y="2977221"/>
                  <a:pt x="118071" y="2971274"/>
                </a:cubicBezTo>
                <a:cubicBezTo>
                  <a:pt x="102777" y="2944510"/>
                  <a:pt x="71288" y="2915145"/>
                  <a:pt x="67943" y="2882541"/>
                </a:cubicBezTo>
                <a:cubicBezTo>
                  <a:pt x="54933" y="2853282"/>
                  <a:pt x="63429" y="2842873"/>
                  <a:pt x="78510" y="2820306"/>
                </a:cubicBezTo>
                <a:cubicBezTo>
                  <a:pt x="98476" y="2790515"/>
                  <a:pt x="128691" y="2771717"/>
                  <a:pt x="159384" y="2754990"/>
                </a:cubicBezTo>
                <a:cubicBezTo>
                  <a:pt x="230752" y="2716173"/>
                  <a:pt x="491535" y="2647778"/>
                  <a:pt x="516175" y="2640238"/>
                </a:cubicBezTo>
                <a:cubicBezTo>
                  <a:pt x="529504" y="2636148"/>
                  <a:pt x="542567" y="2635245"/>
                  <a:pt x="555948" y="2639069"/>
                </a:cubicBezTo>
                <a:cubicBezTo>
                  <a:pt x="599598" y="2652238"/>
                  <a:pt x="1651491" y="3049174"/>
                  <a:pt x="1695565" y="3060167"/>
                </a:cubicBezTo>
                <a:cubicBezTo>
                  <a:pt x="1736136" y="3070256"/>
                  <a:pt x="1757589" y="3094683"/>
                  <a:pt x="1764810" y="3134243"/>
                </a:cubicBezTo>
                <a:cubicBezTo>
                  <a:pt x="1765182" y="3136155"/>
                  <a:pt x="1786741" y="3304700"/>
                  <a:pt x="1784087" y="3316595"/>
                </a:cubicBezTo>
                <a:cubicBezTo>
                  <a:pt x="1782227" y="3324879"/>
                  <a:pt x="1778192" y="3330348"/>
                  <a:pt x="1765979" y="3326207"/>
                </a:cubicBezTo>
                <a:cubicBezTo>
                  <a:pt x="1682130" y="3297743"/>
                  <a:pt x="745150" y="2963892"/>
                  <a:pt x="698951" y="2934846"/>
                </a:cubicBezTo>
                <a:cubicBezTo>
                  <a:pt x="684401" y="2925659"/>
                  <a:pt x="671444" y="2915676"/>
                  <a:pt x="670967" y="2895604"/>
                </a:cubicBezTo>
                <a:cubicBezTo>
                  <a:pt x="670648" y="2881903"/>
                  <a:pt x="661461" y="2885302"/>
                  <a:pt x="655195" y="2891144"/>
                </a:cubicBezTo>
                <a:cubicBezTo>
                  <a:pt x="641920" y="2903516"/>
                  <a:pt x="628804" y="2916313"/>
                  <a:pt x="617015" y="2930119"/>
                </a:cubicBezTo>
                <a:cubicBezTo>
                  <a:pt x="608625" y="2939996"/>
                  <a:pt x="609475" y="2951201"/>
                  <a:pt x="617547" y="2962300"/>
                </a:cubicBezTo>
                <a:cubicBezTo>
                  <a:pt x="629229" y="2978389"/>
                  <a:pt x="646646" y="2985717"/>
                  <a:pt x="663161" y="2994586"/>
                </a:cubicBezTo>
                <a:cubicBezTo>
                  <a:pt x="667355" y="3005365"/>
                  <a:pt x="1613576" y="3379414"/>
                  <a:pt x="1739640" y="3424072"/>
                </a:cubicBezTo>
                <a:cubicBezTo>
                  <a:pt x="1808141" y="3448340"/>
                  <a:pt x="1817912" y="3447119"/>
                  <a:pt x="1867668" y="3395345"/>
                </a:cubicBezTo>
                <a:cubicBezTo>
                  <a:pt x="1869050" y="3393911"/>
                  <a:pt x="2906870" y="2321732"/>
                  <a:pt x="2981531" y="2249143"/>
                </a:cubicBezTo>
                <a:cubicBezTo>
                  <a:pt x="2999374" y="2231778"/>
                  <a:pt x="3013127" y="2217441"/>
                  <a:pt x="3015570" y="2193438"/>
                </a:cubicBezTo>
                <a:cubicBezTo>
                  <a:pt x="3021571" y="2133753"/>
                  <a:pt x="3019074" y="2073959"/>
                  <a:pt x="3017693" y="2014167"/>
                </a:cubicBezTo>
                <a:cubicBezTo>
                  <a:pt x="3016632" y="1970145"/>
                  <a:pt x="3003463" y="1932603"/>
                  <a:pt x="2964327" y="1907910"/>
                </a:cubicBezTo>
                <a:cubicBezTo>
                  <a:pt x="2915367" y="1875518"/>
                  <a:pt x="2915473" y="1856933"/>
                  <a:pt x="2966291" y="1829426"/>
                </a:cubicBezTo>
                <a:cubicBezTo>
                  <a:pt x="2999215" y="1811584"/>
                  <a:pt x="3033199" y="1795653"/>
                  <a:pt x="3066707" y="1778873"/>
                </a:cubicBezTo>
                <a:cubicBezTo>
                  <a:pt x="3074885" y="1774306"/>
                  <a:pt x="3072335" y="1766341"/>
                  <a:pt x="3072283" y="1759651"/>
                </a:cubicBezTo>
                <a:cubicBezTo>
                  <a:pt x="3071433" y="1641393"/>
                  <a:pt x="3074460" y="1523134"/>
                  <a:pt x="3070955" y="1404930"/>
                </a:cubicBezTo>
                <a:cubicBezTo>
                  <a:pt x="3070105" y="1376096"/>
                  <a:pt x="3066495" y="1348059"/>
                  <a:pt x="3055609" y="1321189"/>
                </a:cubicBezTo>
                <a:cubicBezTo>
                  <a:pt x="3043395" y="1297558"/>
                  <a:pt x="3025553" y="1278548"/>
                  <a:pt x="3003940" y="1263626"/>
                </a:cubicBezTo>
                <a:cubicBezTo>
                  <a:pt x="2975106" y="1243713"/>
                  <a:pt x="2781657" y="1124180"/>
                  <a:pt x="2714589" y="1083186"/>
                </a:cubicBezTo>
                <a:cubicBezTo>
                  <a:pt x="2689737" y="1074531"/>
                  <a:pt x="2677099" y="1059768"/>
                  <a:pt x="2676515" y="1030775"/>
                </a:cubicBezTo>
                <a:cubicBezTo>
                  <a:pt x="2675453" y="976452"/>
                  <a:pt x="2673275" y="921969"/>
                  <a:pt x="2664461" y="868124"/>
                </a:cubicBezTo>
                <a:cubicBezTo>
                  <a:pt x="2656495" y="843538"/>
                  <a:pt x="2639078" y="828457"/>
                  <a:pt x="2616298" y="817518"/>
                </a:cubicBezTo>
                <a:cubicBezTo>
                  <a:pt x="2591817" y="805730"/>
                  <a:pt x="2565373" y="797924"/>
                  <a:pt x="2542592" y="782524"/>
                </a:cubicBezTo>
                <a:cubicBezTo>
                  <a:pt x="2511846" y="770682"/>
                  <a:pt x="2498252" y="748645"/>
                  <a:pt x="2502925" y="715722"/>
                </a:cubicBezTo>
                <a:cubicBezTo>
                  <a:pt x="2507173" y="701650"/>
                  <a:pt x="2581569" y="178704"/>
                  <a:pt x="2574560" y="145462"/>
                </a:cubicBezTo>
                <a:cubicBezTo>
                  <a:pt x="2561922" y="113283"/>
                  <a:pt x="2536486" y="97936"/>
                  <a:pt x="2504199" y="90289"/>
                </a:cubicBezTo>
                <a:cubicBezTo>
                  <a:pt x="2463471" y="80677"/>
                  <a:pt x="2239063" y="66977"/>
                  <a:pt x="2168384" y="62145"/>
                </a:cubicBezTo>
                <a:cubicBezTo>
                  <a:pt x="2067385" y="55189"/>
                  <a:pt x="1344191" y="6494"/>
                  <a:pt x="1230553" y="228"/>
                </a:cubicBezTo>
                <a:close/>
              </a:path>
            </a:pathLst>
          </a:custGeom>
          <a:solidFill>
            <a:schemeClr val="accent1"/>
          </a:solidFill>
          <a:ln w="46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57EDF827-24A7-4A28-B04F-341138F06049}"/>
              </a:ext>
            </a:extLst>
          </p:cNvPr>
          <p:cNvSpPr txBox="1">
            <a:spLocks/>
          </p:cNvSpPr>
          <p:nvPr/>
        </p:nvSpPr>
        <p:spPr>
          <a:xfrm>
            <a:off x="5334000" y="747367"/>
            <a:ext cx="6316475" cy="1371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Menjadi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GURU I</a:t>
            </a:r>
            <a:r>
              <a:rPr lang="id-ID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NSPIRATIF</a:t>
            </a:r>
            <a:r>
              <a:rPr lang="en-US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Menjadi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B0F0"/>
                </a:solidFill>
                <a:latin typeface="Bernard MT Condensed" pitchFamily="18" charset="0"/>
              </a:rPr>
              <a:t>GURUNYA MANUSIA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0075F62F-02D7-4C6D-8D68-F73814B17656}"/>
              </a:ext>
            </a:extLst>
          </p:cNvPr>
          <p:cNvSpPr txBox="1">
            <a:spLocks/>
          </p:cNvSpPr>
          <p:nvPr/>
        </p:nvSpPr>
        <p:spPr>
          <a:xfrm>
            <a:off x="5133976" y="2471391"/>
            <a:ext cx="6711926" cy="27578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ysClr val="window" lastClr="FFFFFF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Paradigma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#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Menjadikan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3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sasaran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bidang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garap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pendidikan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(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kognitif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afektif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, dan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psikomotorik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)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berkembang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secara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optimal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A5794-238A-4990-9049-61FB848B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C282C-D6E7-4F28-A830-DBA284D95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6197C-D33C-47FE-9E0B-BA47B155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300B486-1D1A-468D-AFE9-E1426BF08240}"/>
              </a:ext>
            </a:extLst>
          </p:cNvPr>
          <p:cNvSpPr txBox="1">
            <a:spLocks/>
          </p:cNvSpPr>
          <p:nvPr/>
        </p:nvSpPr>
        <p:spPr>
          <a:xfrm>
            <a:off x="4867275" y="304800"/>
            <a:ext cx="6343650" cy="60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ysClr val="window" lastClr="FFFFFF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Paradigma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#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Menciptakan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pembelajaran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yang </a:t>
            </a: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mengakui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 dan </a:t>
            </a: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menghargai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 </a:t>
            </a: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kecerdasan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anak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yang </a:t>
            </a:r>
            <a:r>
              <a:rPr kumimoji="0" lang="en-US" sz="39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berbeda-beda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(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multiple intelligence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698B76-96E4-4569-9803-E1301D678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543050"/>
            <a:ext cx="34099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36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AEC4005-D250-4DB8-869A-AAB300541042}"/>
              </a:ext>
            </a:extLst>
          </p:cNvPr>
          <p:cNvSpPr txBox="1">
            <a:spLocks/>
          </p:cNvSpPr>
          <p:nvPr/>
        </p:nvSpPr>
        <p:spPr>
          <a:xfrm>
            <a:off x="5514975" y="657225"/>
            <a:ext cx="6067425" cy="5715000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>
            <a:solidFill>
              <a:sysClr val="window" lastClr="FFFFFF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Paradigma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#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Menjalani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proses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pembelajaran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dengan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menyesuaikan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gaya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mengajar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guru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dengan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gaya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belajar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siswa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Bernard MT Condensed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150A8-5FA9-4342-BADD-836B26BBC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1" y="1619250"/>
            <a:ext cx="3857624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13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D8D526A-BBDC-4D94-B48A-36D9F64DD52E}"/>
              </a:ext>
            </a:extLst>
          </p:cNvPr>
          <p:cNvSpPr txBox="1">
            <a:spLocks/>
          </p:cNvSpPr>
          <p:nvPr/>
        </p:nvSpPr>
        <p:spPr>
          <a:xfrm>
            <a:off x="5038725" y="819150"/>
            <a:ext cx="6657975" cy="5581650"/>
          </a:xfrm>
          <a:prstGeom prst="rect">
            <a:avLst/>
          </a:prstGeom>
          <a:solidFill>
            <a:srgbClr val="76DBF4">
              <a:lumMod val="50000"/>
            </a:srgbClr>
          </a:solidFill>
          <a:ln>
            <a:solidFill>
              <a:sysClr val="window" lastClr="FFFFFF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Paradigma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#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Mem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fokus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kan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proses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pembelajaran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pada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aktivitas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rnard MT Condensed" pitchFamily="18" charset="0"/>
                <a:ea typeface="+mn-ea"/>
                <a:cs typeface="+mn-cs"/>
              </a:rPr>
              <a:t>siswa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bukan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pada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aktivitas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guru,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melalui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komunikasi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dialogis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0AC05-9CE4-456E-B2DB-EAF16D5D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3516"/>
            <a:ext cx="3438525" cy="373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54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80F9460A-ECE6-4D9E-B408-45F817EC1B06}"/>
              </a:ext>
            </a:extLst>
          </p:cNvPr>
          <p:cNvSpPr txBox="1">
            <a:spLocks/>
          </p:cNvSpPr>
          <p:nvPr/>
        </p:nvSpPr>
        <p:spPr bwMode="auto">
          <a:xfrm>
            <a:off x="5657850" y="495299"/>
            <a:ext cx="6153150" cy="5867401"/>
          </a:xfrm>
          <a:prstGeom prst="rect">
            <a:avLst/>
          </a:prstGeom>
          <a:solidFill>
            <a:srgbClr val="993366"/>
          </a:solidFill>
          <a:ln w="9525">
            <a:solidFill>
              <a:sysClr val="window" lastClr="FFFFFF"/>
            </a:solidFill>
            <a:miter lim="800000"/>
            <a:headEnd/>
            <a:tailEnd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Paradigma</a:t>
            </a:r>
            <a:r>
              <a:rPr kumimoji="0" lang="en-US" sz="36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# 5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	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Mem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rnard MT Condensed" pitchFamily="18" charset="0"/>
                <a:cs typeface="+mn-cs"/>
              </a:rPr>
              <a:t>fokus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kan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proses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pembelajaran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pada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penguatan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cs typeface="+mn-cs"/>
              </a:rPr>
              <a:t>kemampuan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cs typeface="+mn-cs"/>
              </a:rPr>
              <a:t> </a:t>
            </a:r>
            <a:r>
              <a:rPr kumimoji="0" lang="en-US" sz="3600" b="0" i="1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cs typeface="+mn-cs"/>
              </a:rPr>
              <a:t>(ability)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ernard MT Condensed" pitchFamily="18" charset="0"/>
                <a:cs typeface="+mn-cs"/>
              </a:rPr>
              <a:t>siswa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bukan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pada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ketidakmampuan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 </a:t>
            </a:r>
            <a:r>
              <a:rPr kumimoji="0" lang="en-US" sz="3600" b="0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(disability)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cs typeface="+mn-cs"/>
              </a:rPr>
              <a:t>siswa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248D1-0A67-4080-A73C-E02CDE79C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13" y="1465917"/>
            <a:ext cx="4084674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27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5240" y="359979"/>
            <a:ext cx="11573197" cy="1096498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sz="3200" b="1" dirty="0" err="1"/>
              <a:t>Bagaimana</a:t>
            </a:r>
            <a:r>
              <a:rPr lang="en-US" sz="3200" b="1" dirty="0"/>
              <a:t> agar </a:t>
            </a:r>
            <a:r>
              <a:rPr lang="id-ID" sz="3200" b="1" dirty="0"/>
              <a:t>TUGASNYA</a:t>
            </a:r>
            <a:r>
              <a:rPr lang="en-US" sz="3200" b="1" dirty="0"/>
              <a:t> </a:t>
            </a:r>
            <a:r>
              <a:rPr lang="en-US" sz="3200" b="1" dirty="0" err="1"/>
              <a:t>Terasa</a:t>
            </a:r>
            <a:r>
              <a:rPr lang="en-US" sz="3200" b="1" dirty="0"/>
              <a:t> </a:t>
            </a:r>
            <a:r>
              <a:rPr lang="en-US" sz="3200" b="1" dirty="0" err="1"/>
              <a:t>Ringan</a:t>
            </a:r>
            <a:r>
              <a:rPr lang="en-US" sz="3200" b="1" dirty="0"/>
              <a:t> dan </a:t>
            </a:r>
            <a:r>
              <a:rPr lang="en-US" sz="3200" b="1" dirty="0" err="1"/>
              <a:t>Menyenangkan</a:t>
            </a:r>
            <a:r>
              <a:rPr lang="en-US" sz="3200" b="1" dirty="0"/>
              <a:t>?</a:t>
            </a:r>
            <a:endParaRPr lang="en-US" sz="3200" dirty="0"/>
          </a:p>
        </p:txBody>
      </p:sp>
      <p:grpSp>
        <p:nvGrpSpPr>
          <p:cNvPr id="3" name="Group 2"/>
          <p:cNvGrpSpPr/>
          <p:nvPr/>
        </p:nvGrpSpPr>
        <p:grpSpPr>
          <a:xfrm>
            <a:off x="4213030" y="2089514"/>
            <a:ext cx="3765942" cy="3743763"/>
            <a:chOff x="2670753" y="2114334"/>
            <a:chExt cx="3765942" cy="3743763"/>
          </a:xfrm>
        </p:grpSpPr>
        <p:sp>
          <p:nvSpPr>
            <p:cNvPr id="4" name="Block Arc 3"/>
            <p:cNvSpPr/>
            <p:nvPr/>
          </p:nvSpPr>
          <p:spPr>
            <a:xfrm>
              <a:off x="2680279" y="2119944"/>
              <a:ext cx="3619171" cy="3619170"/>
            </a:xfrm>
            <a:prstGeom prst="blockArc">
              <a:avLst>
                <a:gd name="adj1" fmla="val 11665054"/>
                <a:gd name="adj2" fmla="val 16188267"/>
                <a:gd name="adj3" fmla="val 29857"/>
              </a:avLst>
            </a:pr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Block Arc 4"/>
            <p:cNvSpPr/>
            <p:nvPr/>
          </p:nvSpPr>
          <p:spPr>
            <a:xfrm rot="4500000">
              <a:off x="2784252" y="2114333"/>
              <a:ext cx="3619170" cy="3619171"/>
            </a:xfrm>
            <a:prstGeom prst="blockArc">
              <a:avLst>
                <a:gd name="adj1" fmla="val 11684609"/>
                <a:gd name="adj2" fmla="val 16173964"/>
                <a:gd name="adj3" fmla="val 29814"/>
              </a:avLst>
            </a:prstGeom>
            <a:solidFill>
              <a:schemeClr val="bg1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Block Arc 5"/>
            <p:cNvSpPr/>
            <p:nvPr/>
          </p:nvSpPr>
          <p:spPr>
            <a:xfrm rot="9180000">
              <a:off x="2817524" y="2209409"/>
              <a:ext cx="3619171" cy="3619170"/>
            </a:xfrm>
            <a:prstGeom prst="blockArc">
              <a:avLst>
                <a:gd name="adj1" fmla="val 11508045"/>
                <a:gd name="adj2" fmla="val 16173964"/>
                <a:gd name="adj3" fmla="val 29814"/>
              </a:avLst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Block Arc 6"/>
            <p:cNvSpPr/>
            <p:nvPr/>
          </p:nvSpPr>
          <p:spPr>
            <a:xfrm rot="17100000">
              <a:off x="2670754" y="2238926"/>
              <a:ext cx="3619170" cy="3619171"/>
            </a:xfrm>
            <a:prstGeom prst="blockArc">
              <a:avLst>
                <a:gd name="adj1" fmla="val 11665054"/>
                <a:gd name="adj2" fmla="val 16173964"/>
                <a:gd name="adj3" fmla="val 29814"/>
              </a:avLst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" name="Teardrop 7"/>
          <p:cNvSpPr/>
          <p:nvPr/>
        </p:nvSpPr>
        <p:spPr>
          <a:xfrm rot="8100000">
            <a:off x="5484340" y="3395848"/>
            <a:ext cx="1195410" cy="1195410"/>
          </a:xfrm>
          <a:prstGeom prst="teardrop">
            <a:avLst>
              <a:gd name="adj" fmla="val 182889"/>
            </a:avLst>
          </a:prstGeom>
          <a:solidFill>
            <a:schemeClr val="accent6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ounded Rectangle 12"/>
          <p:cNvSpPr/>
          <p:nvPr/>
        </p:nvSpPr>
        <p:spPr>
          <a:xfrm>
            <a:off x="5830169" y="3641288"/>
            <a:ext cx="537236" cy="640214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810936" y="1798415"/>
            <a:ext cx="2297164" cy="1371904"/>
            <a:chOff x="2910844" y="4081476"/>
            <a:chExt cx="1700552" cy="1371904"/>
          </a:xfrm>
        </p:grpSpPr>
        <p:sp>
          <p:nvSpPr>
            <p:cNvPr id="11" name="TextBox 10"/>
            <p:cNvSpPr txBox="1"/>
            <p:nvPr/>
          </p:nvSpPr>
          <p:spPr>
            <a:xfrm>
              <a:off x="2910844" y="4345384"/>
              <a:ext cx="162078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Miliki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ketenangan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dan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kesabaran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.</a:t>
              </a:r>
            </a:p>
            <a:p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Percaya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dirilah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04388" y="4081476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810936" y="4203095"/>
            <a:ext cx="2759169" cy="2492990"/>
            <a:chOff x="2984549" y="4249319"/>
            <a:chExt cx="2042566" cy="2492990"/>
          </a:xfrm>
        </p:grpSpPr>
        <p:sp>
          <p:nvSpPr>
            <p:cNvPr id="14" name="TextBox 13"/>
            <p:cNvSpPr txBox="1"/>
            <p:nvPr/>
          </p:nvSpPr>
          <p:spPr>
            <a:xfrm>
              <a:off x="2984549" y="4249319"/>
              <a:ext cx="2042566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Font typeface="Arial" charset="0"/>
                <a:buNone/>
              </a:pP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Berbuatlah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dengan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ikhlas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buFont typeface="Arial" charset="0"/>
                <a:buNone/>
              </a:pP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Miliki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Benteng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diri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.</a:t>
              </a:r>
            </a:p>
            <a:p>
              <a:pPr marL="514350" indent="-514350">
                <a:buFont typeface="Arial" charset="0"/>
                <a:buNone/>
              </a:pP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Carilah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pembimbing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.</a:t>
              </a:r>
            </a:p>
            <a:p>
              <a:pPr marL="514350" indent="-514350">
                <a:buFont typeface="Arial" charset="0"/>
                <a:buNone/>
              </a:pP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Bangunlah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kompetensi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buFont typeface="Arial" charset="0"/>
                <a:buNone/>
              </a:pP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	-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Kepribadian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buFont typeface="Arial" charset="0"/>
                <a:buNone/>
              </a:pP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	-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Pedagogik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buFont typeface="Arial" charset="0"/>
                <a:buNone/>
              </a:pP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	-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Profesional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buFont typeface="Arial" charset="0"/>
                <a:buNone/>
              </a:pP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	-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Sosial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60" y="4283314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36683" y="1895022"/>
            <a:ext cx="2702030" cy="2051174"/>
            <a:chOff x="3025013" y="4257028"/>
            <a:chExt cx="2000267" cy="2051174"/>
          </a:xfrm>
        </p:grpSpPr>
        <p:sp>
          <p:nvSpPr>
            <p:cNvPr id="17" name="TextBox 16"/>
            <p:cNvSpPr txBox="1"/>
            <p:nvPr/>
          </p:nvSpPr>
          <p:spPr>
            <a:xfrm>
              <a:off x="3025013" y="4369210"/>
              <a:ext cx="200026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Berangkat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dari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panggilan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Iman. Jika IMAN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telah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menggerakkan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kehidupan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para guru,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harapan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akan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lahirnya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sistem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pendidikan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yang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baik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akan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muncul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34396" y="4257028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39897" y="4622437"/>
            <a:ext cx="2829058" cy="1153413"/>
            <a:chOff x="2642376" y="4237897"/>
            <a:chExt cx="2094304" cy="1153413"/>
          </a:xfrm>
        </p:grpSpPr>
        <p:sp>
          <p:nvSpPr>
            <p:cNvPr id="20" name="TextBox 19"/>
            <p:cNvSpPr txBox="1"/>
            <p:nvPr/>
          </p:nvSpPr>
          <p:spPr>
            <a:xfrm>
              <a:off x="2642376" y="4560313"/>
              <a:ext cx="200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Tentukan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arah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hidup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.</a:t>
              </a:r>
            </a:p>
            <a:p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Kuat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memegang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dirty="0" err="1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prinsip</a:t>
              </a:r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Arial Narrow" panose="020B0606020202030204" pitchFamily="34" charset="0"/>
                </a:rPr>
                <a:t>.</a:t>
              </a:r>
            </a:p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29672" y="4237897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8004814" y="1768906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cs typeface="Arial" panose="020B0604020202020204" pitchFamily="34" charset="0"/>
              </a:rPr>
              <a:t>3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4814" y="4964734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anose="020B0604020202020204" pitchFamily="34" charset="0"/>
              </a:rPr>
              <a:t>4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63961" y="1768906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cs typeface="Arial" panose="020B0604020202020204" pitchFamily="34" charset="0"/>
              </a:rPr>
              <a:t>1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63961" y="4964734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anose="020B0604020202020204" pitchFamily="34" charset="0"/>
              </a:rPr>
              <a:t>2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4"/>
              </a:solidFill>
              <a:cs typeface="Arial" panose="020B0604020202020204" pitchFamily="34" charset="0"/>
            </a:endParaRPr>
          </a:p>
        </p:txBody>
      </p:sp>
      <p:sp>
        <p:nvSpPr>
          <p:cNvPr id="26" name="Rounded Rectangle 10"/>
          <p:cNvSpPr/>
          <p:nvPr/>
        </p:nvSpPr>
        <p:spPr>
          <a:xfrm>
            <a:off x="7141726" y="4203095"/>
            <a:ext cx="362252" cy="479400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6"/>
          <p:cNvSpPr/>
          <p:nvPr/>
        </p:nvSpPr>
        <p:spPr>
          <a:xfrm>
            <a:off x="6672754" y="2669920"/>
            <a:ext cx="493148" cy="501378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650881" y="4253175"/>
            <a:ext cx="493715" cy="37924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7"/>
          <p:cNvSpPr/>
          <p:nvPr/>
        </p:nvSpPr>
        <p:spPr>
          <a:xfrm>
            <a:off x="5025521" y="2690423"/>
            <a:ext cx="501953" cy="43318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3225" y="2002312"/>
            <a:ext cx="5362575" cy="4855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GURU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sejumlah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pengajaran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kebutuhan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generasi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milenial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Pembelajaran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spesifik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ringkas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cepat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Generasi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millenal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haus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mencarinya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guru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menyajikan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mereka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anggap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Selain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guru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role model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menumbuhkan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nilai-nilai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menunjukkan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sikap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perilaku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nilai-nilai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ajaran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agama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kesehariannya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sehingga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ditiru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Text Placeholder 10"/>
          <p:cNvSpPr txBox="1"/>
          <p:nvPr/>
        </p:nvSpPr>
        <p:spPr>
          <a:xfrm>
            <a:off x="6453051" y="629772"/>
            <a:ext cx="5166953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Tantangan</a:t>
            </a:r>
            <a:r>
              <a:rPr lang="en-US" altLang="ko-K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 Guru </a:t>
            </a:r>
            <a:r>
              <a:rPr lang="en-US" altLang="ko-KR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saat</a:t>
            </a:r>
            <a:r>
              <a:rPr lang="en-US" altLang="ko-K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ko-KR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ini</a:t>
            </a:r>
            <a:endParaRPr lang="en-US" altLang="ko-KR" sz="4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/>
          <p:cNvSpPr txBox="1"/>
          <p:nvPr/>
        </p:nvSpPr>
        <p:spPr>
          <a:xfrm>
            <a:off x="4914899" y="347832"/>
            <a:ext cx="6905625" cy="120329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sv-SE" sz="2800" b="0" i="0" dirty="0">
                <a:effectLst/>
                <a:latin typeface="Gill Sans Ultra Bold" panose="020B0A02020104020203" pitchFamily="34" charset="0"/>
              </a:rPr>
              <a:t>PERAN GURU TAK DAPAT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sv-SE" sz="2800" b="0" i="0" dirty="0">
                <a:effectLst/>
                <a:latin typeface="Gill Sans Ultra Bold" panose="020B0A02020104020203" pitchFamily="34" charset="0"/>
              </a:rPr>
              <a:t>DIGANTIKAN OLEH TEKNOLOGI</a:t>
            </a:r>
            <a:endParaRPr lang="en-US" altLang="ko-KR" sz="4400" b="1" dirty="0">
              <a:latin typeface="Gill Sans Ultra Bold" panose="020B0A020201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6588" y="1661484"/>
            <a:ext cx="4953012" cy="224676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Guru 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memegang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peranan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strategis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terutama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dalam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upaya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membentuk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watak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bangsa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melalui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pengembangan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kepribadian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dan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nilai-nilai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yang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diinginkan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,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meskipun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perkembangan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 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teknologi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 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pembelajaran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dirty="0" err="1">
                <a:solidFill>
                  <a:srgbClr val="FFC000"/>
                </a:solidFill>
                <a:latin typeface="helvetica neue"/>
              </a:rPr>
              <a:t>b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erkembang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dengan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 </a:t>
            </a:r>
            <a:r>
              <a:rPr lang="en-ID" sz="2000" b="0" i="0" dirty="0" err="1">
                <a:solidFill>
                  <a:srgbClr val="FFC000"/>
                </a:solidFill>
                <a:effectLst/>
                <a:latin typeface="helvetica neue"/>
              </a:rPr>
              <a:t>pesat</a:t>
            </a:r>
            <a:r>
              <a:rPr lang="en-ID" sz="2000" b="0" i="0" dirty="0">
                <a:solidFill>
                  <a:srgbClr val="FFC000"/>
                </a:solidFill>
                <a:effectLst/>
                <a:latin typeface="helvetica neue"/>
              </a:rPr>
              <a:t>.</a:t>
            </a:r>
            <a:endParaRPr lang="ko-KR" altLang="en-US" sz="2000" dirty="0"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D6A885-6748-4BC7-94BE-744D95985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460" y="0"/>
            <a:ext cx="514954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936609-93FB-4D69-9940-52C24190BBAE}"/>
              </a:ext>
            </a:extLst>
          </p:cNvPr>
          <p:cNvSpPr txBox="1"/>
          <p:nvPr/>
        </p:nvSpPr>
        <p:spPr>
          <a:xfrm>
            <a:off x="619125" y="1012954"/>
            <a:ext cx="5638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GURU </a:t>
            </a:r>
          </a:p>
          <a:p>
            <a:pPr algn="ctr"/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bukan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hanya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sekedar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sebuah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profesi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</a:p>
          <a:p>
            <a:pPr algn="ctr"/>
            <a:endParaRPr lang="en-ID" sz="28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Nilai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esensi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yang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terkandung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didalamnya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adalah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bahwa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seorang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guru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memiliki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tugas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dalam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menyebarluaskan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ilmu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yang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bermanfaat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tentunya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hal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ini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dapat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menjadi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ladang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pahala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yang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akan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selalu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mengalir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meskipun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sang guru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nantinya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sudah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berpulang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ID" sz="28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pangkuan</a:t>
            </a:r>
            <a:r>
              <a:rPr lang="en-ID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 Allah SWT.</a:t>
            </a:r>
          </a:p>
        </p:txBody>
      </p:sp>
    </p:spTree>
    <p:extLst>
      <p:ext uri="{BB962C8B-B14F-4D97-AF65-F5344CB8AC3E}">
        <p14:creationId xmlns:p14="http://schemas.microsoft.com/office/powerpoint/2010/main" val="3304524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79D9440-90EF-4D2E-ADB7-4B0710224C55}"/>
              </a:ext>
            </a:extLst>
          </p:cNvPr>
          <p:cNvSpPr txBox="1"/>
          <p:nvPr/>
        </p:nvSpPr>
        <p:spPr>
          <a:xfrm>
            <a:off x="3228975" y="39799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urlz MT" panose="04040404050702020202" pitchFamily="82" charset="0"/>
                <a:ea typeface="+mj-ea"/>
                <a:cs typeface="+mj-cs"/>
              </a:rPr>
              <a:t>TERIMA KASIH</a:t>
            </a:r>
            <a:endParaRPr lang="en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4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s Slide Master">
  <a:themeElements>
    <a:clrScheme name="ALLPPT-4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 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E93A0F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KP-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KP-1" id="{7432E8EB-192A-1E43-B621-F6EB8827D07F}" vid="{774CF32C-FC1D-434F-8337-AF57C5C5B794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1373</Words>
  <Application>Microsoft Office PowerPoint</Application>
  <PresentationFormat>Widescreen</PresentationFormat>
  <Paragraphs>217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40" baseType="lpstr">
      <vt:lpstr>Arial</vt:lpstr>
      <vt:lpstr>Arial Black</vt:lpstr>
      <vt:lpstr>Arial Narrow</vt:lpstr>
      <vt:lpstr>Bernard MT Condensed</vt:lpstr>
      <vt:lpstr>Calibri</vt:lpstr>
      <vt:lpstr>Calibri Light</vt:lpstr>
      <vt:lpstr>Century Gothic</vt:lpstr>
      <vt:lpstr>Curlz MT</vt:lpstr>
      <vt:lpstr>Gill Sans Ultra Bold</vt:lpstr>
      <vt:lpstr>helvetica neue</vt:lpstr>
      <vt:lpstr>Montserrat SemiBold</vt:lpstr>
      <vt:lpstr>Times New Roman</vt:lpstr>
      <vt:lpstr>Wingdings 3</vt:lpstr>
      <vt:lpstr>Cover and End Slide Master</vt:lpstr>
      <vt:lpstr>1_Contents Slide Master</vt:lpstr>
      <vt:lpstr>Section Break Slide Master</vt:lpstr>
      <vt:lpstr>PKP-1</vt:lpstr>
      <vt:lpstr>Office Theme</vt:lpstr>
      <vt:lpstr>PowerPoint Presentation</vt:lpstr>
      <vt:lpstr>PowerPoint Presentation</vt:lpstr>
      <vt:lpstr>PowerPoint Presentation</vt:lpstr>
      <vt:lpstr>Undang-undang Nomor 20 Tahun 2003 </vt:lpstr>
      <vt:lpstr>PowerPoint Presentation</vt:lpstr>
      <vt:lpstr>PowerPoint Presentation</vt:lpstr>
      <vt:lpstr>PowerPoint Presentation</vt:lpstr>
      <vt:lpstr>PowerPoint Presentation</vt:lpstr>
      <vt:lpstr>PELAKSANAAN PEMBELAJARAN</vt:lpstr>
      <vt:lpstr>AKTIVITAS PEMBELAJARAN</vt:lpstr>
      <vt:lpstr>Butir Mutu Guru dalam Akreditasi</vt:lpstr>
      <vt:lpstr>PERBAIKAN KUALITAS PEMBELAJARAN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Dina Tiraswati</cp:lastModifiedBy>
  <cp:revision>41</cp:revision>
  <dcterms:created xsi:type="dcterms:W3CDTF">2020-01-20T05:08:00Z</dcterms:created>
  <dcterms:modified xsi:type="dcterms:W3CDTF">2021-06-29T07:49:24Z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1033-11.2.0.9906</vt:lpwstr>
  </property>
</Properties>
</file>