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86" r:id="rId4"/>
    <p:sldId id="479" r:id="rId5"/>
    <p:sldId id="3455" r:id="rId6"/>
    <p:sldId id="454" r:id="rId7"/>
    <p:sldId id="426" r:id="rId8"/>
    <p:sldId id="439" r:id="rId9"/>
    <p:sldId id="438" r:id="rId10"/>
    <p:sldId id="437" r:id="rId11"/>
    <p:sldId id="436" r:id="rId12"/>
    <p:sldId id="435" r:id="rId13"/>
    <p:sldId id="447" r:id="rId14"/>
    <p:sldId id="446" r:id="rId15"/>
    <p:sldId id="458" r:id="rId16"/>
    <p:sldId id="16573" r:id="rId17"/>
    <p:sldId id="16574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2BC"/>
    <a:srgbClr val="478E37"/>
    <a:srgbClr val="25C041"/>
    <a:srgbClr val="FE9522"/>
    <a:srgbClr val="F9470F"/>
    <a:srgbClr val="FE51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6" autoAdjust="0"/>
    <p:restoredTop sz="96327"/>
  </p:normalViewPr>
  <p:slideViewPr>
    <p:cSldViewPr snapToGrid="0">
      <p:cViewPr varScale="1">
        <p:scale>
          <a:sx n="65" d="100"/>
          <a:sy n="65" d="100"/>
        </p:scale>
        <p:origin x="53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292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148D1-DD26-C64F-87FC-A6448F2EDD38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2694A-C34C-A84E-8174-7706D59D8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86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C753F-3DB0-2F4A-83E9-B3CFC05A5CED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F6CB1-C7B1-7A49-A6AC-8A4E524EC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17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EB6B-F939-4DAF-A406-186D47BDA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5AE03-F2F5-47B0-B7C8-AE9276B29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74A53-ACBE-4BEF-A460-7FAB9A12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5AFE-6020-41AF-9DB3-A6F64D12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FF074-0FAC-476C-AD28-E7C7B3B8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820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00BCF-2016-4947-AB6B-462753D37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7B4F2-792D-4140-B927-41AE7447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EB481-C31E-4154-8F12-8340B274A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5CA05-C9DB-42FF-A2F2-8F61B4B42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A38AE-3A88-45DD-931D-71CC62B6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532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97DB-4658-4E02-887B-61C1F7168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BF100-DB25-4BA6-AD45-49B823558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DABDF-4D06-4E64-A10B-C90218D39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1D5D0-E7AA-42E2-895A-DB3E463F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7EDEF-7487-4CDC-8241-154129C3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455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4719A-DC82-4029-9373-15378DFF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3DDA-C659-457A-8F42-6C85B0405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79BB77-C5E0-411B-A1AB-D297E75FB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E98EF-F362-442A-97F3-6C555AF5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E6823-8AD1-4C13-8233-8AD56973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08895-9642-4684-B35E-386728A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499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4AC7-FBA5-4FCD-B5CD-AB637FE4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03248-4DD0-47DE-B4F4-FA58E807B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8160-6CBF-4EEC-9250-9BAB4E761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5DFED-B591-430D-BB0E-A6BE57AE9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F56D5-A76A-4FE1-B55C-0C72AD5C9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6C497-4FCD-42BE-8674-86131D95C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D3D8ED-70EF-4C58-8F71-475B269E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1220C6-2D51-424E-AF10-1AF0A178F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56166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D8CFC-ADF9-4C78-ABBD-DF95BE2A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89DAF9-C399-42A6-9DFD-A234144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D7FD3-D2BA-4F9A-8A06-784FF17B7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0A26D8-E193-484B-A979-24CC42BCC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702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C55B5B-995B-4B23-9724-8C25E6604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440C3-6397-432B-BDEB-CC172856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E1CFA-BD07-411C-9F4C-054589912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9163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8770-2CB8-4257-AC98-9E2B70C70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41189-9229-4E80-9DF3-EEB142AEF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24BDA-5EF8-44C1-834C-8D6E0622E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022A3-B321-4BE1-BEE4-950FC5893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13EBF-AB37-45AA-BF66-D69583AD4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5A658-B548-4A7C-89D7-21688532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680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E2A31-0A82-465E-A92A-40DA0B4F7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A4AFC-CA12-4556-AAB6-CE00D0BAD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F5D07-8D4A-4321-B186-897FEAAB0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A95D6-0799-46F0-9F4B-99156004A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CFFEB-07AF-4961-A3DA-DBC61562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03CD6-9C55-4E36-89A6-F41F264BB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318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32EE-21F3-46BD-B44A-4955D513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28DD2-7406-43D1-8F5F-76A289776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9E65F-2BF7-4078-907B-9AEE8F32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03C51-269C-4093-B012-B1ACF60F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FC946-0372-488C-A9AE-37C931F58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120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E172F4-BB97-4B3E-AAC9-087F270F0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19720-7ACF-44A9-A08E-31533924B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2A061-A3D7-45D1-8C20-1FD34F736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14CC3-F342-4A1F-99E0-F70A6D80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DA6D2-4B64-41F0-A7F4-BB6949B34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268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80"/>
            <a:ext cx="103632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89"/>
            <a:fld id="{81D60167-4931-47E6-BA6A-407CBD079E47}" type="slidenum">
              <a:rPr lang="en-ID" spc="-5" smtClean="0"/>
              <a:pPr marL="38089"/>
              <a:t>‹#›</a:t>
            </a:fld>
            <a:endParaRPr lang="en-ID" spc="-5" dirty="0"/>
          </a:p>
        </p:txBody>
      </p:sp>
    </p:spTree>
    <p:extLst>
      <p:ext uri="{BB962C8B-B14F-4D97-AF65-F5344CB8AC3E}">
        <p14:creationId xmlns:p14="http://schemas.microsoft.com/office/powerpoint/2010/main" val="981792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99" b="0" i="0">
                <a:solidFill>
                  <a:srgbClr val="174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89"/>
            <a:fld id="{81D60167-4931-47E6-BA6A-407CBD079E47}" type="slidenum">
              <a:rPr lang="en-ID" spc="-5" smtClean="0"/>
              <a:pPr marL="38089"/>
              <a:t>‹#›</a:t>
            </a:fld>
            <a:endParaRPr lang="en-ID" spc="-5" dirty="0"/>
          </a:p>
        </p:txBody>
      </p:sp>
    </p:spTree>
    <p:extLst>
      <p:ext uri="{BB962C8B-B14F-4D97-AF65-F5344CB8AC3E}">
        <p14:creationId xmlns:p14="http://schemas.microsoft.com/office/powerpoint/2010/main" val="1681197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99" b="0" i="0">
                <a:solidFill>
                  <a:srgbClr val="174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97496" y="1914144"/>
            <a:ext cx="456755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174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89"/>
            <a:fld id="{81D60167-4931-47E6-BA6A-407CBD079E47}" type="slidenum">
              <a:rPr lang="en-ID" spc="-5" smtClean="0"/>
              <a:pPr marL="38089"/>
              <a:t>‹#›</a:t>
            </a:fld>
            <a:endParaRPr lang="en-ID" spc="-5" dirty="0"/>
          </a:p>
        </p:txBody>
      </p:sp>
    </p:spTree>
    <p:extLst>
      <p:ext uri="{BB962C8B-B14F-4D97-AF65-F5344CB8AC3E}">
        <p14:creationId xmlns:p14="http://schemas.microsoft.com/office/powerpoint/2010/main" val="3710580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99" b="0" i="0">
                <a:solidFill>
                  <a:srgbClr val="174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89"/>
            <a:fld id="{81D60167-4931-47E6-BA6A-407CBD079E47}" type="slidenum">
              <a:rPr lang="en-ID" spc="-5" smtClean="0"/>
              <a:pPr marL="38089"/>
              <a:t>‹#›</a:t>
            </a:fld>
            <a:endParaRPr lang="en-ID" spc="-5" dirty="0"/>
          </a:p>
        </p:txBody>
      </p:sp>
    </p:spTree>
    <p:extLst>
      <p:ext uri="{BB962C8B-B14F-4D97-AF65-F5344CB8AC3E}">
        <p14:creationId xmlns:p14="http://schemas.microsoft.com/office/powerpoint/2010/main" val="559128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6356603"/>
            <a:ext cx="12192000" cy="501650"/>
          </a:xfrm>
          <a:custGeom>
            <a:avLst/>
            <a:gdLst/>
            <a:ahLst/>
            <a:cxnLst/>
            <a:rect l="l" t="t" r="r" b="b"/>
            <a:pathLst>
              <a:path w="12192000" h="501650">
                <a:moveTo>
                  <a:pt x="12192000" y="0"/>
                </a:moveTo>
                <a:lnTo>
                  <a:pt x="0" y="0"/>
                </a:lnTo>
                <a:lnTo>
                  <a:pt x="0" y="501396"/>
                </a:lnTo>
                <a:lnTo>
                  <a:pt x="12192000" y="501396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3763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7" name="bg object 17"/>
          <p:cNvSpPr/>
          <p:nvPr/>
        </p:nvSpPr>
        <p:spPr>
          <a:xfrm>
            <a:off x="1" y="6356603"/>
            <a:ext cx="12192000" cy="501650"/>
          </a:xfrm>
          <a:custGeom>
            <a:avLst/>
            <a:gdLst/>
            <a:ahLst/>
            <a:cxnLst/>
            <a:rect l="l" t="t" r="r" b="b"/>
            <a:pathLst>
              <a:path w="12192000" h="501650">
                <a:moveTo>
                  <a:pt x="0" y="0"/>
                </a:moveTo>
                <a:lnTo>
                  <a:pt x="12192000" y="0"/>
                </a:lnTo>
                <a:lnTo>
                  <a:pt x="12192000" y="501396"/>
                </a:lnTo>
                <a:lnTo>
                  <a:pt x="0" y="50139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83763"/>
            </a:solidFill>
          </a:ln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8" name="bg object 18"/>
          <p:cNvSpPr/>
          <p:nvPr/>
        </p:nvSpPr>
        <p:spPr>
          <a:xfrm>
            <a:off x="1" y="733046"/>
            <a:ext cx="12181331" cy="5632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89"/>
            <a:fld id="{81D60167-4931-47E6-BA6A-407CBD079E47}" type="slidenum">
              <a:rPr lang="en-ID" spc="-5" smtClean="0"/>
              <a:pPr marL="38089"/>
              <a:t>‹#›</a:t>
            </a:fld>
            <a:endParaRPr lang="en-ID" spc="-5" dirty="0"/>
          </a:p>
        </p:txBody>
      </p:sp>
    </p:spTree>
    <p:extLst>
      <p:ext uri="{BB962C8B-B14F-4D97-AF65-F5344CB8AC3E}">
        <p14:creationId xmlns:p14="http://schemas.microsoft.com/office/powerpoint/2010/main" val="3012128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EB6B-F939-4DAF-A406-186D47BDA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5AE03-F2F5-47B0-B7C8-AE9276B29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74A53-ACBE-4BEF-A460-7FAB9A12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5AFE-6020-41AF-9DB3-A6F64D12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FF074-0FAC-476C-AD28-E7C7B3B8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46747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18E409-36FF-4BAB-8BCC-215EC99E2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3AC7C-08B0-41A2-BCCC-EFE3AC3A6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6CC70-B127-46D6-B390-A88F43C18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B6416-337F-4186-8706-8FBFBE2A6B51}" type="datetimeFigureOut">
              <a:rPr lang="en-ID" smtClean="0"/>
              <a:t>16/06/2021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B20E9-A6CA-49AC-BB4B-638D0CFEB8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24B98-5DD2-4A26-97AF-A450506DD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EB31C-ACA6-4D31-A927-CF869188261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334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6356603"/>
            <a:ext cx="12192000" cy="501650"/>
          </a:xfrm>
          <a:custGeom>
            <a:avLst/>
            <a:gdLst/>
            <a:ahLst/>
            <a:cxnLst/>
            <a:rect l="l" t="t" r="r" b="b"/>
            <a:pathLst>
              <a:path w="12192000" h="501650">
                <a:moveTo>
                  <a:pt x="12192000" y="0"/>
                </a:moveTo>
                <a:lnTo>
                  <a:pt x="0" y="0"/>
                </a:lnTo>
                <a:lnTo>
                  <a:pt x="0" y="501396"/>
                </a:lnTo>
                <a:lnTo>
                  <a:pt x="12192000" y="501396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3763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7" name="bg object 17"/>
          <p:cNvSpPr/>
          <p:nvPr/>
        </p:nvSpPr>
        <p:spPr>
          <a:xfrm>
            <a:off x="1" y="6356603"/>
            <a:ext cx="12192000" cy="501650"/>
          </a:xfrm>
          <a:custGeom>
            <a:avLst/>
            <a:gdLst/>
            <a:ahLst/>
            <a:cxnLst/>
            <a:rect l="l" t="t" r="r" b="b"/>
            <a:pathLst>
              <a:path w="12192000" h="501650">
                <a:moveTo>
                  <a:pt x="0" y="0"/>
                </a:moveTo>
                <a:lnTo>
                  <a:pt x="12192000" y="0"/>
                </a:lnTo>
                <a:lnTo>
                  <a:pt x="12192000" y="501396"/>
                </a:lnTo>
                <a:lnTo>
                  <a:pt x="0" y="50139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83763"/>
            </a:solidFill>
          </a:ln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0173" y="190461"/>
            <a:ext cx="1175165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174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2873" y="1526323"/>
            <a:ext cx="114769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920728" y="6519928"/>
            <a:ext cx="216534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89"/>
            <a:fld id="{81D60167-4931-47E6-BA6A-407CBD079E47}" type="slidenum">
              <a:rPr lang="en-ID" spc="-5" smtClean="0"/>
              <a:pPr marL="38089"/>
              <a:t>‹#›</a:t>
            </a:fld>
            <a:endParaRPr lang="en-ID" spc="-5" dirty="0"/>
          </a:p>
        </p:txBody>
      </p:sp>
    </p:spTree>
    <p:extLst>
      <p:ext uri="{BB962C8B-B14F-4D97-AF65-F5344CB8AC3E}">
        <p14:creationId xmlns:p14="http://schemas.microsoft.com/office/powerpoint/2010/main" val="64668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723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ekolah.penggerak.kemdikbud.go.id/programsekolahpenggerak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A2A540-3709-4F0B-9DC3-0C76862E5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449" y="1858298"/>
            <a:ext cx="6226532" cy="2366222"/>
          </a:xfrm>
        </p:spPr>
        <p:txBody>
          <a:bodyPr>
            <a:noAutofit/>
          </a:bodyPr>
          <a:lstStyle/>
          <a:p>
            <a:pPr algn="l"/>
            <a:r>
              <a:rPr lang="en-US" sz="4000" b="1" spc="300" dirty="0">
                <a:solidFill>
                  <a:srgbClr val="FE5102"/>
                </a:solidFill>
                <a:latin typeface="Lato" panose="020F0502020204030203" pitchFamily="34" charset="0"/>
                <a:cs typeface="Mongolian Baiti" panose="03000500000000000000" pitchFamily="66" charset="0"/>
              </a:rPr>
              <a:t>ARAH KEBIJAKAN SEKOLAH PENGGERAK</a:t>
            </a:r>
            <a:br>
              <a:rPr lang="en-US" sz="4000" b="1" spc="300" dirty="0">
                <a:solidFill>
                  <a:srgbClr val="FE5102"/>
                </a:solidFill>
                <a:latin typeface="Lato" panose="020F0502020204030203" pitchFamily="34" charset="0"/>
                <a:cs typeface="Mongolian Baiti" panose="03000500000000000000" pitchFamily="66" charset="0"/>
              </a:rPr>
            </a:br>
            <a:r>
              <a:rPr lang="en-US" sz="4000" b="1" spc="300" dirty="0">
                <a:solidFill>
                  <a:srgbClr val="FE5102"/>
                </a:solidFill>
                <a:latin typeface="Lato" panose="020F0502020204030203" pitchFamily="34" charset="0"/>
                <a:cs typeface="Mongolian Baiti" panose="03000500000000000000" pitchFamily="66" charset="0"/>
              </a:rPr>
              <a:t>JENJANG SMA</a:t>
            </a:r>
            <a:endParaRPr lang="id-ID" sz="4000" b="1" spc="300" dirty="0">
              <a:solidFill>
                <a:srgbClr val="FE5102"/>
              </a:solidFill>
              <a:latin typeface="Lato" panose="020F0502020204030203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00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1" y="733747"/>
            <a:ext cx="12201522" cy="6129963"/>
            <a:chOff x="-6350" y="733044"/>
            <a:chExt cx="12204700" cy="6131560"/>
          </a:xfrm>
        </p:grpSpPr>
        <p:sp>
          <p:nvSpPr>
            <p:cNvPr id="3" name="object 3"/>
            <p:cNvSpPr/>
            <p:nvPr/>
          </p:nvSpPr>
          <p:spPr>
            <a:xfrm>
              <a:off x="0" y="733044"/>
              <a:ext cx="12181331" cy="56327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8875776" y="6408420"/>
              <a:ext cx="556259" cy="4145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9811" y="1312163"/>
              <a:ext cx="12172188" cy="50703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85928" y="4687825"/>
              <a:ext cx="2924810" cy="486409"/>
            </a:xfrm>
            <a:custGeom>
              <a:avLst/>
              <a:gdLst/>
              <a:ahLst/>
              <a:cxnLst/>
              <a:rect l="l" t="t" r="r" b="b"/>
              <a:pathLst>
                <a:path w="2924810" h="486410">
                  <a:moveTo>
                    <a:pt x="2843530" y="0"/>
                  </a:moveTo>
                  <a:lnTo>
                    <a:pt x="81026" y="0"/>
                  </a:lnTo>
                  <a:lnTo>
                    <a:pt x="49484" y="6366"/>
                  </a:lnTo>
                  <a:lnTo>
                    <a:pt x="23729" y="23729"/>
                  </a:lnTo>
                  <a:lnTo>
                    <a:pt x="6366" y="49484"/>
                  </a:lnTo>
                  <a:lnTo>
                    <a:pt x="0" y="81026"/>
                  </a:lnTo>
                  <a:lnTo>
                    <a:pt x="0" y="405130"/>
                  </a:lnTo>
                  <a:lnTo>
                    <a:pt x="6366" y="436665"/>
                  </a:lnTo>
                  <a:lnTo>
                    <a:pt x="23729" y="462421"/>
                  </a:lnTo>
                  <a:lnTo>
                    <a:pt x="49484" y="479787"/>
                  </a:lnTo>
                  <a:lnTo>
                    <a:pt x="81026" y="486156"/>
                  </a:lnTo>
                  <a:lnTo>
                    <a:pt x="2843530" y="486156"/>
                  </a:lnTo>
                  <a:lnTo>
                    <a:pt x="2875071" y="479787"/>
                  </a:lnTo>
                  <a:lnTo>
                    <a:pt x="2900826" y="462421"/>
                  </a:lnTo>
                  <a:lnTo>
                    <a:pt x="2918189" y="436665"/>
                  </a:lnTo>
                  <a:lnTo>
                    <a:pt x="2924556" y="405130"/>
                  </a:lnTo>
                  <a:lnTo>
                    <a:pt x="2924556" y="81026"/>
                  </a:lnTo>
                  <a:lnTo>
                    <a:pt x="2918189" y="49484"/>
                  </a:lnTo>
                  <a:lnTo>
                    <a:pt x="2900826" y="23729"/>
                  </a:lnTo>
                  <a:lnTo>
                    <a:pt x="2875071" y="6366"/>
                  </a:lnTo>
                  <a:lnTo>
                    <a:pt x="2843530" y="0"/>
                  </a:lnTo>
                  <a:close/>
                </a:path>
              </a:pathLst>
            </a:custGeom>
            <a:solidFill>
              <a:srgbClr val="17406D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47523" y="4821277"/>
            <a:ext cx="1996555" cy="197439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 defTabSz="914126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Infrastruktur dan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Teknologi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52399" y="4687509"/>
            <a:ext cx="8852134" cy="486282"/>
          </a:xfrm>
          <a:custGeom>
            <a:avLst/>
            <a:gdLst/>
            <a:ahLst/>
            <a:cxnLst/>
            <a:rect l="l" t="t" r="r" b="b"/>
            <a:pathLst>
              <a:path w="8854440" h="486410">
                <a:moveTo>
                  <a:pt x="2924556" y="81026"/>
                </a:moveTo>
                <a:lnTo>
                  <a:pt x="2918180" y="49479"/>
                </a:lnTo>
                <a:lnTo>
                  <a:pt x="2900819" y="23723"/>
                </a:lnTo>
                <a:lnTo>
                  <a:pt x="2875064" y="6362"/>
                </a:lnTo>
                <a:lnTo>
                  <a:pt x="2843530" y="0"/>
                </a:lnTo>
                <a:lnTo>
                  <a:pt x="81026" y="0"/>
                </a:lnTo>
                <a:lnTo>
                  <a:pt x="49479" y="6362"/>
                </a:lnTo>
                <a:lnTo>
                  <a:pt x="23723" y="23723"/>
                </a:lnTo>
                <a:lnTo>
                  <a:pt x="6362" y="49479"/>
                </a:lnTo>
                <a:lnTo>
                  <a:pt x="0" y="81026"/>
                </a:lnTo>
                <a:lnTo>
                  <a:pt x="0" y="405130"/>
                </a:lnTo>
                <a:lnTo>
                  <a:pt x="6362" y="436664"/>
                </a:lnTo>
                <a:lnTo>
                  <a:pt x="23723" y="462419"/>
                </a:lnTo>
                <a:lnTo>
                  <a:pt x="49479" y="479780"/>
                </a:lnTo>
                <a:lnTo>
                  <a:pt x="81026" y="486156"/>
                </a:lnTo>
                <a:lnTo>
                  <a:pt x="2843530" y="486156"/>
                </a:lnTo>
                <a:lnTo>
                  <a:pt x="2875064" y="479780"/>
                </a:lnTo>
                <a:lnTo>
                  <a:pt x="2900819" y="462419"/>
                </a:lnTo>
                <a:lnTo>
                  <a:pt x="2918180" y="436664"/>
                </a:lnTo>
                <a:lnTo>
                  <a:pt x="2924556" y="405130"/>
                </a:lnTo>
                <a:lnTo>
                  <a:pt x="2924556" y="81026"/>
                </a:lnTo>
                <a:close/>
              </a:path>
              <a:path w="8854440" h="486410">
                <a:moveTo>
                  <a:pt x="5888736" y="81026"/>
                </a:moveTo>
                <a:lnTo>
                  <a:pt x="5882360" y="49479"/>
                </a:lnTo>
                <a:lnTo>
                  <a:pt x="5864999" y="23723"/>
                </a:lnTo>
                <a:lnTo>
                  <a:pt x="5839244" y="6362"/>
                </a:lnTo>
                <a:lnTo>
                  <a:pt x="5807710" y="0"/>
                </a:lnTo>
                <a:lnTo>
                  <a:pt x="3045206" y="0"/>
                </a:lnTo>
                <a:lnTo>
                  <a:pt x="3013659" y="6362"/>
                </a:lnTo>
                <a:lnTo>
                  <a:pt x="2987903" y="23723"/>
                </a:lnTo>
                <a:lnTo>
                  <a:pt x="2970542" y="49479"/>
                </a:lnTo>
                <a:lnTo>
                  <a:pt x="2964180" y="81026"/>
                </a:lnTo>
                <a:lnTo>
                  <a:pt x="2964180" y="405130"/>
                </a:lnTo>
                <a:lnTo>
                  <a:pt x="2970542" y="436664"/>
                </a:lnTo>
                <a:lnTo>
                  <a:pt x="2987903" y="462419"/>
                </a:lnTo>
                <a:lnTo>
                  <a:pt x="3013659" y="479780"/>
                </a:lnTo>
                <a:lnTo>
                  <a:pt x="3045206" y="486156"/>
                </a:lnTo>
                <a:lnTo>
                  <a:pt x="5807710" y="486156"/>
                </a:lnTo>
                <a:lnTo>
                  <a:pt x="5839244" y="479780"/>
                </a:lnTo>
                <a:lnTo>
                  <a:pt x="5864999" y="462419"/>
                </a:lnTo>
                <a:lnTo>
                  <a:pt x="5882360" y="436664"/>
                </a:lnTo>
                <a:lnTo>
                  <a:pt x="5888736" y="405130"/>
                </a:lnTo>
                <a:lnTo>
                  <a:pt x="5888736" y="81026"/>
                </a:lnTo>
                <a:close/>
              </a:path>
              <a:path w="8854440" h="486410">
                <a:moveTo>
                  <a:pt x="8854440" y="81026"/>
                </a:moveTo>
                <a:lnTo>
                  <a:pt x="8848065" y="49479"/>
                </a:lnTo>
                <a:lnTo>
                  <a:pt x="8830704" y="23723"/>
                </a:lnTo>
                <a:lnTo>
                  <a:pt x="8804948" y="6362"/>
                </a:lnTo>
                <a:lnTo>
                  <a:pt x="8773414" y="0"/>
                </a:lnTo>
                <a:lnTo>
                  <a:pt x="6010910" y="0"/>
                </a:lnTo>
                <a:lnTo>
                  <a:pt x="5979363" y="6362"/>
                </a:lnTo>
                <a:lnTo>
                  <a:pt x="5953607" y="23723"/>
                </a:lnTo>
                <a:lnTo>
                  <a:pt x="5936246" y="49479"/>
                </a:lnTo>
                <a:lnTo>
                  <a:pt x="5929884" y="81026"/>
                </a:lnTo>
                <a:lnTo>
                  <a:pt x="5929884" y="405130"/>
                </a:lnTo>
                <a:lnTo>
                  <a:pt x="5936246" y="436664"/>
                </a:lnTo>
                <a:lnTo>
                  <a:pt x="5953607" y="462419"/>
                </a:lnTo>
                <a:lnTo>
                  <a:pt x="5979363" y="479780"/>
                </a:lnTo>
                <a:lnTo>
                  <a:pt x="6010910" y="486156"/>
                </a:lnTo>
                <a:lnTo>
                  <a:pt x="8773414" y="486156"/>
                </a:lnTo>
                <a:lnTo>
                  <a:pt x="8804948" y="479780"/>
                </a:lnTo>
                <a:lnTo>
                  <a:pt x="8830704" y="462419"/>
                </a:lnTo>
                <a:lnTo>
                  <a:pt x="8848065" y="436664"/>
                </a:lnTo>
                <a:lnTo>
                  <a:pt x="8854440" y="405130"/>
                </a:lnTo>
                <a:lnTo>
                  <a:pt x="8854440" y="81026"/>
                </a:lnTo>
                <a:close/>
              </a:path>
            </a:pathLst>
          </a:custGeom>
          <a:solidFill>
            <a:srgbClr val="17406D"/>
          </a:solidFill>
        </p:spPr>
        <p:txBody>
          <a:bodyPr wrap="square" lIns="0" tIns="0" rIns="0" bIns="0" rtlCol="0"/>
          <a:lstStyle/>
          <a:p>
            <a:pPr defTabSz="914126"/>
            <a:endParaRPr sz="1799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39680" y="4729861"/>
            <a:ext cx="1908948" cy="391058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 marR="5078" defTabSz="914126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Kurikulum, Pedagogi, dan 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Asesmen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5933" y="325072"/>
            <a:ext cx="9207642" cy="4768878"/>
            <a:chOff x="304425" y="324264"/>
            <a:chExt cx="9210040" cy="4770120"/>
          </a:xfrm>
        </p:grpSpPr>
        <p:sp>
          <p:nvSpPr>
            <p:cNvPr id="11" name="object 11"/>
            <p:cNvSpPr/>
            <p:nvPr/>
          </p:nvSpPr>
          <p:spPr>
            <a:xfrm>
              <a:off x="8075136" y="358731"/>
              <a:ext cx="379095" cy="150495"/>
            </a:xfrm>
            <a:custGeom>
              <a:avLst/>
              <a:gdLst/>
              <a:ahLst/>
              <a:cxnLst/>
              <a:rect l="l" t="t" r="r" b="b"/>
              <a:pathLst>
                <a:path w="379095" h="150495">
                  <a:moveTo>
                    <a:pt x="37403" y="124147"/>
                  </a:moveTo>
                  <a:lnTo>
                    <a:pt x="24728" y="122902"/>
                  </a:lnTo>
                  <a:lnTo>
                    <a:pt x="25072" y="119400"/>
                  </a:lnTo>
                  <a:lnTo>
                    <a:pt x="22513" y="116285"/>
                  </a:lnTo>
                  <a:lnTo>
                    <a:pt x="0" y="114073"/>
                  </a:lnTo>
                  <a:lnTo>
                    <a:pt x="11208" y="0"/>
                  </a:lnTo>
                  <a:lnTo>
                    <a:pt x="378795" y="36116"/>
                  </a:lnTo>
                  <a:lnTo>
                    <a:pt x="367587" y="150190"/>
                  </a:lnTo>
                  <a:lnTo>
                    <a:pt x="40864" y="118088"/>
                  </a:lnTo>
                  <a:lnTo>
                    <a:pt x="37746" y="120646"/>
                  </a:lnTo>
                  <a:close/>
                </a:path>
              </a:pathLst>
            </a:custGeom>
            <a:solidFill>
              <a:srgbClr val="B21727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062684" y="481632"/>
              <a:ext cx="379095" cy="154305"/>
            </a:xfrm>
            <a:custGeom>
              <a:avLst/>
              <a:gdLst/>
              <a:ahLst/>
              <a:cxnLst/>
              <a:rect l="l" t="t" r="r" b="b"/>
              <a:pathLst>
                <a:path w="379095" h="154304">
                  <a:moveTo>
                    <a:pt x="367588" y="154037"/>
                  </a:moveTo>
                  <a:lnTo>
                    <a:pt x="0" y="117920"/>
                  </a:lnTo>
                  <a:lnTo>
                    <a:pt x="11208" y="3846"/>
                  </a:lnTo>
                  <a:lnTo>
                    <a:pt x="33720" y="6058"/>
                  </a:lnTo>
                  <a:lnTo>
                    <a:pt x="36838" y="3500"/>
                  </a:lnTo>
                  <a:lnTo>
                    <a:pt x="37182" y="0"/>
                  </a:lnTo>
                  <a:lnTo>
                    <a:pt x="49856" y="1245"/>
                  </a:lnTo>
                  <a:lnTo>
                    <a:pt x="49512" y="4745"/>
                  </a:lnTo>
                  <a:lnTo>
                    <a:pt x="52071" y="7861"/>
                  </a:lnTo>
                  <a:lnTo>
                    <a:pt x="378796" y="39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049043" y="345088"/>
              <a:ext cx="419100" cy="304800"/>
            </a:xfrm>
            <a:custGeom>
              <a:avLst/>
              <a:gdLst/>
              <a:ahLst/>
              <a:cxnLst/>
              <a:rect l="l" t="t" r="r" b="b"/>
              <a:pathLst>
                <a:path w="419100" h="304800">
                  <a:moveTo>
                    <a:pt x="389822" y="304221"/>
                  </a:moveTo>
                  <a:lnTo>
                    <a:pt x="2558" y="266171"/>
                  </a:lnTo>
                  <a:lnTo>
                    <a:pt x="0" y="263055"/>
                  </a:lnTo>
                  <a:lnTo>
                    <a:pt x="25594" y="2558"/>
                  </a:lnTo>
                  <a:lnTo>
                    <a:pt x="28711" y="0"/>
                  </a:lnTo>
                  <a:lnTo>
                    <a:pt x="415974" y="38049"/>
                  </a:lnTo>
                  <a:lnTo>
                    <a:pt x="418533" y="41166"/>
                  </a:lnTo>
                  <a:lnTo>
                    <a:pt x="417566" y="51004"/>
                  </a:lnTo>
                  <a:lnTo>
                    <a:pt x="37304" y="13642"/>
                  </a:lnTo>
                  <a:lnTo>
                    <a:pt x="26096" y="127714"/>
                  </a:lnTo>
                  <a:lnTo>
                    <a:pt x="48607" y="129926"/>
                  </a:lnTo>
                  <a:lnTo>
                    <a:pt x="51167" y="133042"/>
                  </a:lnTo>
                  <a:lnTo>
                    <a:pt x="50479" y="140044"/>
                  </a:lnTo>
                  <a:lnTo>
                    <a:pt x="47363" y="142601"/>
                  </a:lnTo>
                  <a:lnTo>
                    <a:pt x="24850" y="140390"/>
                  </a:lnTo>
                  <a:lnTo>
                    <a:pt x="13642" y="254464"/>
                  </a:lnTo>
                  <a:lnTo>
                    <a:pt x="393904" y="291826"/>
                  </a:lnTo>
                  <a:lnTo>
                    <a:pt x="392937" y="301662"/>
                  </a:lnTo>
                  <a:lnTo>
                    <a:pt x="389822" y="304221"/>
                  </a:lnTo>
                  <a:close/>
                </a:path>
                <a:path w="419100" h="304800">
                  <a:moveTo>
                    <a:pt x="393904" y="291826"/>
                  </a:moveTo>
                  <a:lnTo>
                    <a:pt x="381229" y="290580"/>
                  </a:lnTo>
                  <a:lnTo>
                    <a:pt x="392437" y="176506"/>
                  </a:lnTo>
                  <a:lnTo>
                    <a:pt x="65713" y="144404"/>
                  </a:lnTo>
                  <a:lnTo>
                    <a:pt x="63154" y="141289"/>
                  </a:lnTo>
                  <a:lnTo>
                    <a:pt x="63842" y="134287"/>
                  </a:lnTo>
                  <a:lnTo>
                    <a:pt x="66958" y="131729"/>
                  </a:lnTo>
                  <a:lnTo>
                    <a:pt x="393683" y="163831"/>
                  </a:lnTo>
                  <a:lnTo>
                    <a:pt x="404891" y="49758"/>
                  </a:lnTo>
                  <a:lnTo>
                    <a:pt x="417566" y="51004"/>
                  </a:lnTo>
                  <a:lnTo>
                    <a:pt x="393904" y="291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017505" y="332369"/>
              <a:ext cx="56515" cy="374650"/>
            </a:xfrm>
            <a:custGeom>
              <a:avLst/>
              <a:gdLst/>
              <a:ahLst/>
              <a:cxnLst/>
              <a:rect l="l" t="t" r="r" b="b"/>
              <a:pathLst>
                <a:path w="56515" h="374650">
                  <a:moveTo>
                    <a:pt x="15686" y="374434"/>
                  </a:moveTo>
                  <a:lnTo>
                    <a:pt x="3896" y="373278"/>
                  </a:lnTo>
                  <a:lnTo>
                    <a:pt x="0" y="368533"/>
                  </a:lnTo>
                  <a:lnTo>
                    <a:pt x="35830" y="3859"/>
                  </a:lnTo>
                  <a:lnTo>
                    <a:pt x="40531" y="0"/>
                  </a:lnTo>
                  <a:lnTo>
                    <a:pt x="52363" y="1162"/>
                  </a:lnTo>
                  <a:lnTo>
                    <a:pt x="56257" y="5907"/>
                  </a:lnTo>
                  <a:lnTo>
                    <a:pt x="20430" y="370541"/>
                  </a:lnTo>
                  <a:close/>
                </a:path>
              </a:pathLst>
            </a:custGeom>
            <a:solidFill>
              <a:srgbClr val="2E3033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009403" y="324264"/>
              <a:ext cx="73025" cy="391160"/>
            </a:xfrm>
            <a:custGeom>
              <a:avLst/>
              <a:gdLst/>
              <a:ahLst/>
              <a:cxnLst/>
              <a:rect l="l" t="t" r="r" b="b"/>
              <a:pathLst>
                <a:path w="73025" h="391159">
                  <a:moveTo>
                    <a:pt x="27272" y="390644"/>
                  </a:moveTo>
                  <a:lnTo>
                    <a:pt x="7004" y="388652"/>
                  </a:lnTo>
                  <a:lnTo>
                    <a:pt x="0" y="380122"/>
                  </a:lnTo>
                  <a:lnTo>
                    <a:pt x="36662" y="6969"/>
                  </a:lnTo>
                  <a:lnTo>
                    <a:pt x="45151" y="0"/>
                  </a:lnTo>
                  <a:lnTo>
                    <a:pt x="65458" y="1995"/>
                  </a:lnTo>
                  <a:lnTo>
                    <a:pt x="72429" y="10483"/>
                  </a:lnTo>
                  <a:lnTo>
                    <a:pt x="71969" y="15571"/>
                  </a:lnTo>
                  <a:lnTo>
                    <a:pt x="50957" y="13507"/>
                  </a:lnTo>
                  <a:lnTo>
                    <a:pt x="48781" y="15293"/>
                  </a:lnTo>
                  <a:lnTo>
                    <a:pt x="13506" y="374314"/>
                  </a:lnTo>
                  <a:lnTo>
                    <a:pt x="15329" y="376533"/>
                  </a:lnTo>
                  <a:lnTo>
                    <a:pt x="36299" y="378594"/>
                  </a:lnTo>
                  <a:lnTo>
                    <a:pt x="35802" y="383640"/>
                  </a:lnTo>
                  <a:lnTo>
                    <a:pt x="27272" y="390644"/>
                  </a:lnTo>
                  <a:close/>
                </a:path>
                <a:path w="73025" h="391159">
                  <a:moveTo>
                    <a:pt x="36299" y="378594"/>
                  </a:moveTo>
                  <a:lnTo>
                    <a:pt x="21466" y="377136"/>
                  </a:lnTo>
                  <a:lnTo>
                    <a:pt x="23685" y="375314"/>
                  </a:lnTo>
                  <a:lnTo>
                    <a:pt x="58921" y="16289"/>
                  </a:lnTo>
                  <a:lnTo>
                    <a:pt x="57136" y="14114"/>
                  </a:lnTo>
                  <a:lnTo>
                    <a:pt x="71969" y="15571"/>
                  </a:lnTo>
                  <a:lnTo>
                    <a:pt x="36299" y="3785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04425" y="4767069"/>
              <a:ext cx="326390" cy="327025"/>
            </a:xfrm>
            <a:custGeom>
              <a:avLst/>
              <a:gdLst/>
              <a:ahLst/>
              <a:cxnLst/>
              <a:rect l="l" t="t" r="r" b="b"/>
              <a:pathLst>
                <a:path w="326390" h="327025">
                  <a:moveTo>
                    <a:pt x="72943" y="326925"/>
                  </a:moveTo>
                  <a:lnTo>
                    <a:pt x="2508" y="326925"/>
                  </a:lnTo>
                  <a:lnTo>
                    <a:pt x="374" y="324782"/>
                  </a:lnTo>
                  <a:lnTo>
                    <a:pt x="374" y="298335"/>
                  </a:lnTo>
                  <a:lnTo>
                    <a:pt x="2508" y="296192"/>
                  </a:lnTo>
                  <a:lnTo>
                    <a:pt x="21433" y="296192"/>
                  </a:lnTo>
                  <a:lnTo>
                    <a:pt x="21433" y="147096"/>
                  </a:lnTo>
                  <a:lnTo>
                    <a:pt x="3212" y="147094"/>
                  </a:lnTo>
                  <a:lnTo>
                    <a:pt x="1474" y="145928"/>
                  </a:lnTo>
                  <a:lnTo>
                    <a:pt x="0" y="142349"/>
                  </a:lnTo>
                  <a:lnTo>
                    <a:pt x="407" y="140290"/>
                  </a:lnTo>
                  <a:lnTo>
                    <a:pt x="55313" y="85130"/>
                  </a:lnTo>
                  <a:lnTo>
                    <a:pt x="56525" y="84625"/>
                  </a:lnTo>
                  <a:lnTo>
                    <a:pt x="129521" y="84625"/>
                  </a:lnTo>
                  <a:lnTo>
                    <a:pt x="158317" y="55696"/>
                  </a:lnTo>
                  <a:lnTo>
                    <a:pt x="158318" y="2143"/>
                  </a:lnTo>
                  <a:lnTo>
                    <a:pt x="160452" y="0"/>
                  </a:lnTo>
                  <a:lnTo>
                    <a:pt x="217265" y="0"/>
                  </a:lnTo>
                  <a:lnTo>
                    <a:pt x="218704" y="740"/>
                  </a:lnTo>
                  <a:lnTo>
                    <a:pt x="220496" y="3236"/>
                  </a:lnTo>
                  <a:lnTo>
                    <a:pt x="220740" y="4842"/>
                  </a:lnTo>
                  <a:lnTo>
                    <a:pt x="219168" y="9577"/>
                  </a:lnTo>
                  <a:lnTo>
                    <a:pt x="167852" y="9577"/>
                  </a:lnTo>
                  <a:lnTo>
                    <a:pt x="167852" y="31735"/>
                  </a:lnTo>
                  <a:lnTo>
                    <a:pt x="219169" y="31735"/>
                  </a:lnTo>
                  <a:lnTo>
                    <a:pt x="220740" y="36469"/>
                  </a:lnTo>
                  <a:lnTo>
                    <a:pt x="220496" y="38075"/>
                  </a:lnTo>
                  <a:lnTo>
                    <a:pt x="218704" y="40572"/>
                  </a:lnTo>
                  <a:lnTo>
                    <a:pt x="217265" y="41312"/>
                  </a:lnTo>
                  <a:lnTo>
                    <a:pt x="167852" y="41312"/>
                  </a:lnTo>
                  <a:lnTo>
                    <a:pt x="167852" y="55696"/>
                  </a:lnTo>
                  <a:lnTo>
                    <a:pt x="176568" y="64452"/>
                  </a:lnTo>
                  <a:lnTo>
                    <a:pt x="163085" y="64452"/>
                  </a:lnTo>
                  <a:lnTo>
                    <a:pt x="133471" y="94203"/>
                  </a:lnTo>
                  <a:lnTo>
                    <a:pt x="59764" y="94203"/>
                  </a:lnTo>
                  <a:lnTo>
                    <a:pt x="16649" y="137517"/>
                  </a:lnTo>
                  <a:lnTo>
                    <a:pt x="122845" y="137517"/>
                  </a:lnTo>
                  <a:lnTo>
                    <a:pt x="113814" y="146590"/>
                  </a:lnTo>
                  <a:lnTo>
                    <a:pt x="112602" y="147094"/>
                  </a:lnTo>
                  <a:lnTo>
                    <a:pt x="30967" y="147095"/>
                  </a:lnTo>
                  <a:lnTo>
                    <a:pt x="30967" y="275034"/>
                  </a:lnTo>
                  <a:lnTo>
                    <a:pt x="136263" y="275034"/>
                  </a:lnTo>
                  <a:lnTo>
                    <a:pt x="136263" y="284612"/>
                  </a:lnTo>
                  <a:lnTo>
                    <a:pt x="30967" y="284612"/>
                  </a:lnTo>
                  <a:lnTo>
                    <a:pt x="30967" y="296191"/>
                  </a:lnTo>
                  <a:lnTo>
                    <a:pt x="323662" y="296192"/>
                  </a:lnTo>
                  <a:lnTo>
                    <a:pt x="325795" y="298335"/>
                  </a:lnTo>
                  <a:lnTo>
                    <a:pt x="325795" y="305769"/>
                  </a:lnTo>
                  <a:lnTo>
                    <a:pt x="9908" y="305769"/>
                  </a:lnTo>
                  <a:lnTo>
                    <a:pt x="9908" y="317347"/>
                  </a:lnTo>
                  <a:lnTo>
                    <a:pt x="72943" y="317347"/>
                  </a:lnTo>
                  <a:lnTo>
                    <a:pt x="75076" y="319491"/>
                  </a:lnTo>
                  <a:lnTo>
                    <a:pt x="75076" y="324782"/>
                  </a:lnTo>
                  <a:lnTo>
                    <a:pt x="72943" y="326925"/>
                  </a:lnTo>
                  <a:close/>
                </a:path>
                <a:path w="326390" h="327025">
                  <a:moveTo>
                    <a:pt x="219169" y="31735"/>
                  </a:moveTo>
                  <a:lnTo>
                    <a:pt x="209119" y="31735"/>
                  </a:lnTo>
                  <a:lnTo>
                    <a:pt x="205620" y="21187"/>
                  </a:lnTo>
                  <a:lnTo>
                    <a:pt x="205620" y="20125"/>
                  </a:lnTo>
                  <a:lnTo>
                    <a:pt x="209119" y="9577"/>
                  </a:lnTo>
                  <a:lnTo>
                    <a:pt x="219168" y="9577"/>
                  </a:lnTo>
                  <a:lnTo>
                    <a:pt x="215492" y="20655"/>
                  </a:lnTo>
                  <a:lnTo>
                    <a:pt x="219169" y="31735"/>
                  </a:lnTo>
                  <a:close/>
                </a:path>
                <a:path w="326390" h="327025">
                  <a:moveTo>
                    <a:pt x="249297" y="137516"/>
                  </a:moveTo>
                  <a:lnTo>
                    <a:pt x="235813" y="137516"/>
                  </a:lnTo>
                  <a:lnTo>
                    <a:pt x="163085" y="64452"/>
                  </a:lnTo>
                  <a:lnTo>
                    <a:pt x="176568" y="64452"/>
                  </a:lnTo>
                  <a:lnTo>
                    <a:pt x="196649" y="84625"/>
                  </a:lnTo>
                  <a:lnTo>
                    <a:pt x="269646" y="84625"/>
                  </a:lnTo>
                  <a:lnTo>
                    <a:pt x="270858" y="85130"/>
                  </a:lnTo>
                  <a:lnTo>
                    <a:pt x="279889" y="94203"/>
                  </a:lnTo>
                  <a:lnTo>
                    <a:pt x="206183" y="94203"/>
                  </a:lnTo>
                  <a:lnTo>
                    <a:pt x="249297" y="137516"/>
                  </a:lnTo>
                  <a:close/>
                </a:path>
                <a:path w="326390" h="327025">
                  <a:moveTo>
                    <a:pt x="122846" y="137516"/>
                  </a:moveTo>
                  <a:lnTo>
                    <a:pt x="109363" y="137516"/>
                  </a:lnTo>
                  <a:lnTo>
                    <a:pt x="161575" y="85063"/>
                  </a:lnTo>
                  <a:lnTo>
                    <a:pt x="164593" y="85063"/>
                  </a:lnTo>
                  <a:lnTo>
                    <a:pt x="176567" y="97092"/>
                  </a:lnTo>
                  <a:lnTo>
                    <a:pt x="163085" y="97092"/>
                  </a:lnTo>
                  <a:lnTo>
                    <a:pt x="122846" y="137516"/>
                  </a:lnTo>
                  <a:close/>
                </a:path>
                <a:path w="326390" h="327025">
                  <a:moveTo>
                    <a:pt x="122845" y="137517"/>
                  </a:moveTo>
                  <a:lnTo>
                    <a:pt x="26201" y="137517"/>
                  </a:lnTo>
                  <a:lnTo>
                    <a:pt x="76874" y="137516"/>
                  </a:lnTo>
                  <a:lnTo>
                    <a:pt x="119988" y="94203"/>
                  </a:lnTo>
                  <a:lnTo>
                    <a:pt x="133471" y="94203"/>
                  </a:lnTo>
                  <a:lnTo>
                    <a:pt x="90356" y="137516"/>
                  </a:lnTo>
                  <a:lnTo>
                    <a:pt x="122846" y="137516"/>
                  </a:lnTo>
                  <a:close/>
                </a:path>
                <a:path w="326390" h="327025">
                  <a:moveTo>
                    <a:pt x="323003" y="137517"/>
                  </a:moveTo>
                  <a:lnTo>
                    <a:pt x="309520" y="137516"/>
                  </a:lnTo>
                  <a:lnTo>
                    <a:pt x="266407" y="94203"/>
                  </a:lnTo>
                  <a:lnTo>
                    <a:pt x="279889" y="94203"/>
                  </a:lnTo>
                  <a:lnTo>
                    <a:pt x="323003" y="137517"/>
                  </a:lnTo>
                  <a:close/>
                </a:path>
                <a:path w="326390" h="327025">
                  <a:moveTo>
                    <a:pt x="304736" y="275034"/>
                  </a:moveTo>
                  <a:lnTo>
                    <a:pt x="295203" y="275034"/>
                  </a:lnTo>
                  <a:lnTo>
                    <a:pt x="295203" y="147095"/>
                  </a:lnTo>
                  <a:lnTo>
                    <a:pt x="213567" y="147094"/>
                  </a:lnTo>
                  <a:lnTo>
                    <a:pt x="212355" y="146590"/>
                  </a:lnTo>
                  <a:lnTo>
                    <a:pt x="163085" y="97092"/>
                  </a:lnTo>
                  <a:lnTo>
                    <a:pt x="176567" y="97092"/>
                  </a:lnTo>
                  <a:lnTo>
                    <a:pt x="216806" y="137516"/>
                  </a:lnTo>
                  <a:lnTo>
                    <a:pt x="323003" y="137517"/>
                  </a:lnTo>
                  <a:lnTo>
                    <a:pt x="325763" y="140290"/>
                  </a:lnTo>
                  <a:lnTo>
                    <a:pt x="326170" y="142349"/>
                  </a:lnTo>
                  <a:lnTo>
                    <a:pt x="324694" y="145929"/>
                  </a:lnTo>
                  <a:lnTo>
                    <a:pt x="322956" y="147095"/>
                  </a:lnTo>
                  <a:lnTo>
                    <a:pt x="304736" y="147095"/>
                  </a:lnTo>
                  <a:lnTo>
                    <a:pt x="304736" y="275034"/>
                  </a:lnTo>
                  <a:close/>
                </a:path>
                <a:path w="326390" h="327025">
                  <a:moveTo>
                    <a:pt x="136263" y="275034"/>
                  </a:moveTo>
                  <a:lnTo>
                    <a:pt x="126729" y="275034"/>
                  </a:lnTo>
                  <a:lnTo>
                    <a:pt x="126729" y="224286"/>
                  </a:lnTo>
                  <a:lnTo>
                    <a:pt x="128863" y="222143"/>
                  </a:lnTo>
                  <a:lnTo>
                    <a:pt x="197307" y="222143"/>
                  </a:lnTo>
                  <a:lnTo>
                    <a:pt x="199440" y="224286"/>
                  </a:lnTo>
                  <a:lnTo>
                    <a:pt x="199441" y="231721"/>
                  </a:lnTo>
                  <a:lnTo>
                    <a:pt x="136263" y="231721"/>
                  </a:lnTo>
                  <a:lnTo>
                    <a:pt x="136263" y="275034"/>
                  </a:lnTo>
                  <a:close/>
                </a:path>
                <a:path w="326390" h="327025">
                  <a:moveTo>
                    <a:pt x="167852" y="296191"/>
                  </a:moveTo>
                  <a:lnTo>
                    <a:pt x="158318" y="296191"/>
                  </a:lnTo>
                  <a:lnTo>
                    <a:pt x="158318" y="231721"/>
                  </a:lnTo>
                  <a:lnTo>
                    <a:pt x="167852" y="231721"/>
                  </a:lnTo>
                  <a:lnTo>
                    <a:pt x="167852" y="296191"/>
                  </a:lnTo>
                  <a:close/>
                </a:path>
                <a:path w="326390" h="327025">
                  <a:moveTo>
                    <a:pt x="199441" y="296191"/>
                  </a:moveTo>
                  <a:lnTo>
                    <a:pt x="189907" y="296191"/>
                  </a:lnTo>
                  <a:lnTo>
                    <a:pt x="189907" y="231721"/>
                  </a:lnTo>
                  <a:lnTo>
                    <a:pt x="199441" y="231721"/>
                  </a:lnTo>
                  <a:lnTo>
                    <a:pt x="199441" y="275034"/>
                  </a:lnTo>
                  <a:lnTo>
                    <a:pt x="304736" y="275034"/>
                  </a:lnTo>
                  <a:lnTo>
                    <a:pt x="304736" y="284612"/>
                  </a:lnTo>
                  <a:lnTo>
                    <a:pt x="199441" y="284612"/>
                  </a:lnTo>
                  <a:lnTo>
                    <a:pt x="199441" y="296191"/>
                  </a:lnTo>
                  <a:close/>
                </a:path>
                <a:path w="326390" h="327025">
                  <a:moveTo>
                    <a:pt x="136263" y="296191"/>
                  </a:moveTo>
                  <a:lnTo>
                    <a:pt x="126729" y="296191"/>
                  </a:lnTo>
                  <a:lnTo>
                    <a:pt x="126729" y="284612"/>
                  </a:lnTo>
                  <a:lnTo>
                    <a:pt x="136263" y="284612"/>
                  </a:lnTo>
                  <a:lnTo>
                    <a:pt x="136263" y="296191"/>
                  </a:lnTo>
                  <a:close/>
                </a:path>
                <a:path w="326390" h="327025">
                  <a:moveTo>
                    <a:pt x="304736" y="296191"/>
                  </a:moveTo>
                  <a:lnTo>
                    <a:pt x="295203" y="296191"/>
                  </a:lnTo>
                  <a:lnTo>
                    <a:pt x="295203" y="284612"/>
                  </a:lnTo>
                  <a:lnTo>
                    <a:pt x="304736" y="284612"/>
                  </a:lnTo>
                  <a:lnTo>
                    <a:pt x="304736" y="296191"/>
                  </a:lnTo>
                  <a:close/>
                </a:path>
                <a:path w="326390" h="327025">
                  <a:moveTo>
                    <a:pt x="323662" y="326925"/>
                  </a:moveTo>
                  <a:lnTo>
                    <a:pt x="86744" y="326925"/>
                  </a:lnTo>
                  <a:lnTo>
                    <a:pt x="84611" y="324782"/>
                  </a:lnTo>
                  <a:lnTo>
                    <a:pt x="84611" y="319491"/>
                  </a:lnTo>
                  <a:lnTo>
                    <a:pt x="86744" y="317347"/>
                  </a:lnTo>
                  <a:lnTo>
                    <a:pt x="316262" y="317347"/>
                  </a:lnTo>
                  <a:lnTo>
                    <a:pt x="316262" y="305769"/>
                  </a:lnTo>
                  <a:lnTo>
                    <a:pt x="325795" y="305769"/>
                  </a:lnTo>
                  <a:lnTo>
                    <a:pt x="325795" y="324782"/>
                  </a:lnTo>
                  <a:lnTo>
                    <a:pt x="323662" y="3269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46918" y="4894008"/>
              <a:ext cx="241184" cy="1365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364776" y="4869026"/>
              <a:ext cx="142971" cy="1636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3273310" y="4766474"/>
              <a:ext cx="6241415" cy="327660"/>
            </a:xfrm>
            <a:custGeom>
              <a:avLst/>
              <a:gdLst/>
              <a:ahLst/>
              <a:cxnLst/>
              <a:rect l="l" t="t" r="r" b="b"/>
              <a:pathLst>
                <a:path w="6241415" h="327660">
                  <a:moveTo>
                    <a:pt x="168033" y="210032"/>
                  </a:moveTo>
                  <a:lnTo>
                    <a:pt x="157861" y="210032"/>
                  </a:lnTo>
                  <a:lnTo>
                    <a:pt x="157861" y="220256"/>
                  </a:lnTo>
                  <a:lnTo>
                    <a:pt x="168033" y="220256"/>
                  </a:lnTo>
                  <a:lnTo>
                    <a:pt x="168033" y="210032"/>
                  </a:lnTo>
                  <a:close/>
                </a:path>
                <a:path w="6241415" h="327660">
                  <a:moveTo>
                    <a:pt x="168033" y="148742"/>
                  </a:moveTo>
                  <a:lnTo>
                    <a:pt x="157861" y="148742"/>
                  </a:lnTo>
                  <a:lnTo>
                    <a:pt x="157861" y="158953"/>
                  </a:lnTo>
                  <a:lnTo>
                    <a:pt x="168033" y="158953"/>
                  </a:lnTo>
                  <a:lnTo>
                    <a:pt x="168033" y="148742"/>
                  </a:lnTo>
                  <a:close/>
                </a:path>
                <a:path w="6241415" h="327660">
                  <a:moveTo>
                    <a:pt x="183286" y="36360"/>
                  </a:moveTo>
                  <a:lnTo>
                    <a:pt x="181686" y="28409"/>
                  </a:lnTo>
                  <a:lnTo>
                    <a:pt x="180162" y="26136"/>
                  </a:lnTo>
                  <a:lnTo>
                    <a:pt x="177317" y="21920"/>
                  </a:lnTo>
                  <a:lnTo>
                    <a:pt x="173113" y="19075"/>
                  </a:lnTo>
                  <a:lnTo>
                    <a:pt x="173113" y="30721"/>
                  </a:lnTo>
                  <a:lnTo>
                    <a:pt x="173113" y="41998"/>
                  </a:lnTo>
                  <a:lnTo>
                    <a:pt x="168554" y="46570"/>
                  </a:lnTo>
                  <a:lnTo>
                    <a:pt x="157340" y="46570"/>
                  </a:lnTo>
                  <a:lnTo>
                    <a:pt x="152781" y="41998"/>
                  </a:lnTo>
                  <a:lnTo>
                    <a:pt x="152781" y="30721"/>
                  </a:lnTo>
                  <a:lnTo>
                    <a:pt x="157340" y="26136"/>
                  </a:lnTo>
                  <a:lnTo>
                    <a:pt x="168554" y="26136"/>
                  </a:lnTo>
                  <a:lnTo>
                    <a:pt x="173113" y="30721"/>
                  </a:lnTo>
                  <a:lnTo>
                    <a:pt x="173113" y="19075"/>
                  </a:lnTo>
                  <a:lnTo>
                    <a:pt x="170853" y="17538"/>
                  </a:lnTo>
                  <a:lnTo>
                    <a:pt x="162941" y="15925"/>
                  </a:lnTo>
                  <a:lnTo>
                    <a:pt x="155041" y="17538"/>
                  </a:lnTo>
                  <a:lnTo>
                    <a:pt x="148564" y="21920"/>
                  </a:lnTo>
                  <a:lnTo>
                    <a:pt x="144208" y="28409"/>
                  </a:lnTo>
                  <a:lnTo>
                    <a:pt x="142608" y="36360"/>
                  </a:lnTo>
                  <a:lnTo>
                    <a:pt x="144208" y="44310"/>
                  </a:lnTo>
                  <a:lnTo>
                    <a:pt x="148564" y="50800"/>
                  </a:lnTo>
                  <a:lnTo>
                    <a:pt x="155041" y="55181"/>
                  </a:lnTo>
                  <a:lnTo>
                    <a:pt x="162941" y="56794"/>
                  </a:lnTo>
                  <a:lnTo>
                    <a:pt x="170853" y="55181"/>
                  </a:lnTo>
                  <a:lnTo>
                    <a:pt x="177317" y="50800"/>
                  </a:lnTo>
                  <a:lnTo>
                    <a:pt x="180162" y="46570"/>
                  </a:lnTo>
                  <a:lnTo>
                    <a:pt x="181686" y="44310"/>
                  </a:lnTo>
                  <a:lnTo>
                    <a:pt x="183286" y="36360"/>
                  </a:lnTo>
                  <a:close/>
                </a:path>
                <a:path w="6241415" h="327660">
                  <a:moveTo>
                    <a:pt x="192278" y="167335"/>
                  </a:moveTo>
                  <a:lnTo>
                    <a:pt x="184467" y="160794"/>
                  </a:lnTo>
                  <a:lnTo>
                    <a:pt x="162610" y="187147"/>
                  </a:lnTo>
                  <a:lnTo>
                    <a:pt x="151282" y="175780"/>
                  </a:lnTo>
                  <a:lnTo>
                    <a:pt x="144094" y="182994"/>
                  </a:lnTo>
                  <a:lnTo>
                    <a:pt x="160312" y="199288"/>
                  </a:lnTo>
                  <a:lnTo>
                    <a:pt x="161594" y="199821"/>
                  </a:lnTo>
                  <a:lnTo>
                    <a:pt x="164604" y="199745"/>
                  </a:lnTo>
                  <a:lnTo>
                    <a:pt x="165938" y="199085"/>
                  </a:lnTo>
                  <a:lnTo>
                    <a:pt x="192278" y="167335"/>
                  </a:lnTo>
                  <a:close/>
                </a:path>
                <a:path w="6241415" h="327660">
                  <a:moveTo>
                    <a:pt x="325882" y="322707"/>
                  </a:moveTo>
                  <a:lnTo>
                    <a:pt x="324535" y="317309"/>
                  </a:lnTo>
                  <a:lnTo>
                    <a:pt x="321995" y="307098"/>
                  </a:lnTo>
                  <a:lnTo>
                    <a:pt x="319849" y="298475"/>
                  </a:lnTo>
                  <a:lnTo>
                    <a:pt x="317817" y="296875"/>
                  </a:lnTo>
                  <a:lnTo>
                    <a:pt x="314058" y="296875"/>
                  </a:lnTo>
                  <a:lnTo>
                    <a:pt x="314058" y="317309"/>
                  </a:lnTo>
                  <a:lnTo>
                    <a:pt x="11836" y="317309"/>
                  </a:lnTo>
                  <a:lnTo>
                    <a:pt x="14376" y="307098"/>
                  </a:lnTo>
                  <a:lnTo>
                    <a:pt x="311518" y="307098"/>
                  </a:lnTo>
                  <a:lnTo>
                    <a:pt x="314058" y="317309"/>
                  </a:lnTo>
                  <a:lnTo>
                    <a:pt x="314058" y="296875"/>
                  </a:lnTo>
                  <a:lnTo>
                    <a:pt x="309283" y="296875"/>
                  </a:lnTo>
                  <a:lnTo>
                    <a:pt x="306743" y="286664"/>
                  </a:lnTo>
                  <a:lnTo>
                    <a:pt x="304596" y="278041"/>
                  </a:lnTo>
                  <a:lnTo>
                    <a:pt x="302564" y="276440"/>
                  </a:lnTo>
                  <a:lnTo>
                    <a:pt x="299123" y="276440"/>
                  </a:lnTo>
                  <a:lnTo>
                    <a:pt x="298805" y="275170"/>
                  </a:lnTo>
                  <a:lnTo>
                    <a:pt x="298805" y="296875"/>
                  </a:lnTo>
                  <a:lnTo>
                    <a:pt x="27089" y="296875"/>
                  </a:lnTo>
                  <a:lnTo>
                    <a:pt x="29629" y="286664"/>
                  </a:lnTo>
                  <a:lnTo>
                    <a:pt x="296265" y="286664"/>
                  </a:lnTo>
                  <a:lnTo>
                    <a:pt x="298805" y="296875"/>
                  </a:lnTo>
                  <a:lnTo>
                    <a:pt x="298805" y="275170"/>
                  </a:lnTo>
                  <a:lnTo>
                    <a:pt x="296570" y="266230"/>
                  </a:lnTo>
                  <a:lnTo>
                    <a:pt x="294436" y="257606"/>
                  </a:lnTo>
                  <a:lnTo>
                    <a:pt x="292392" y="256006"/>
                  </a:lnTo>
                  <a:lnTo>
                    <a:pt x="288632" y="256006"/>
                  </a:lnTo>
                  <a:lnTo>
                    <a:pt x="288632" y="276440"/>
                  </a:lnTo>
                  <a:lnTo>
                    <a:pt x="240639" y="276440"/>
                  </a:lnTo>
                  <a:lnTo>
                    <a:pt x="243192" y="266230"/>
                  </a:lnTo>
                  <a:lnTo>
                    <a:pt x="286092" y="266230"/>
                  </a:lnTo>
                  <a:lnTo>
                    <a:pt x="288632" y="276440"/>
                  </a:lnTo>
                  <a:lnTo>
                    <a:pt x="288632" y="256006"/>
                  </a:lnTo>
                  <a:lnTo>
                    <a:pt x="284975" y="256006"/>
                  </a:lnTo>
                  <a:lnTo>
                    <a:pt x="284975" y="112979"/>
                  </a:lnTo>
                  <a:lnTo>
                    <a:pt x="292392" y="112979"/>
                  </a:lnTo>
                  <a:lnTo>
                    <a:pt x="294436" y="111391"/>
                  </a:lnTo>
                  <a:lnTo>
                    <a:pt x="296570" y="102768"/>
                  </a:lnTo>
                  <a:lnTo>
                    <a:pt x="299123" y="92544"/>
                  </a:lnTo>
                  <a:lnTo>
                    <a:pt x="307644" y="92544"/>
                  </a:lnTo>
                  <a:lnTo>
                    <a:pt x="309689" y="90957"/>
                  </a:lnTo>
                  <a:lnTo>
                    <a:pt x="311835" y="82334"/>
                  </a:lnTo>
                  <a:lnTo>
                    <a:pt x="315709" y="66725"/>
                  </a:lnTo>
                  <a:lnTo>
                    <a:pt x="315366" y="65100"/>
                  </a:lnTo>
                  <a:lnTo>
                    <a:pt x="313448" y="62623"/>
                  </a:lnTo>
                  <a:lnTo>
                    <a:pt x="311962" y="61899"/>
                  </a:lnTo>
                  <a:lnTo>
                    <a:pt x="305320" y="61899"/>
                  </a:lnTo>
                  <a:lnTo>
                    <a:pt x="305320" y="45618"/>
                  </a:lnTo>
                  <a:lnTo>
                    <a:pt x="303885" y="43700"/>
                  </a:lnTo>
                  <a:lnTo>
                    <a:pt x="303885" y="72110"/>
                  </a:lnTo>
                  <a:lnTo>
                    <a:pt x="301345" y="82334"/>
                  </a:lnTo>
                  <a:lnTo>
                    <a:pt x="288632" y="82334"/>
                  </a:lnTo>
                  <a:lnTo>
                    <a:pt x="288632" y="92544"/>
                  </a:lnTo>
                  <a:lnTo>
                    <a:pt x="286092" y="102768"/>
                  </a:lnTo>
                  <a:lnTo>
                    <a:pt x="274802" y="102768"/>
                  </a:lnTo>
                  <a:lnTo>
                    <a:pt x="274802" y="112979"/>
                  </a:lnTo>
                  <a:lnTo>
                    <a:pt x="274802" y="256006"/>
                  </a:lnTo>
                  <a:lnTo>
                    <a:pt x="254469" y="256006"/>
                  </a:lnTo>
                  <a:lnTo>
                    <a:pt x="254469" y="235585"/>
                  </a:lnTo>
                  <a:lnTo>
                    <a:pt x="244297" y="235585"/>
                  </a:lnTo>
                  <a:lnTo>
                    <a:pt x="244297" y="256006"/>
                  </a:lnTo>
                  <a:lnTo>
                    <a:pt x="236880" y="256006"/>
                  </a:lnTo>
                  <a:lnTo>
                    <a:pt x="234848" y="257606"/>
                  </a:lnTo>
                  <a:lnTo>
                    <a:pt x="230162" y="276440"/>
                  </a:lnTo>
                  <a:lnTo>
                    <a:pt x="95732" y="276440"/>
                  </a:lnTo>
                  <a:lnTo>
                    <a:pt x="93192" y="266230"/>
                  </a:lnTo>
                  <a:lnTo>
                    <a:pt x="91046" y="257606"/>
                  </a:lnTo>
                  <a:lnTo>
                    <a:pt x="89014" y="256006"/>
                  </a:lnTo>
                  <a:lnTo>
                    <a:pt x="85242" y="256006"/>
                  </a:lnTo>
                  <a:lnTo>
                    <a:pt x="85242" y="276440"/>
                  </a:lnTo>
                  <a:lnTo>
                    <a:pt x="37261" y="276440"/>
                  </a:lnTo>
                  <a:lnTo>
                    <a:pt x="39801" y="266230"/>
                  </a:lnTo>
                  <a:lnTo>
                    <a:pt x="82702" y="266230"/>
                  </a:lnTo>
                  <a:lnTo>
                    <a:pt x="85242" y="276440"/>
                  </a:lnTo>
                  <a:lnTo>
                    <a:pt x="85242" y="256006"/>
                  </a:lnTo>
                  <a:lnTo>
                    <a:pt x="81584" y="256006"/>
                  </a:lnTo>
                  <a:lnTo>
                    <a:pt x="81584" y="112979"/>
                  </a:lnTo>
                  <a:lnTo>
                    <a:pt x="89014" y="112979"/>
                  </a:lnTo>
                  <a:lnTo>
                    <a:pt x="91046" y="111391"/>
                  </a:lnTo>
                  <a:lnTo>
                    <a:pt x="93192" y="102768"/>
                  </a:lnTo>
                  <a:lnTo>
                    <a:pt x="95732" y="92544"/>
                  </a:lnTo>
                  <a:lnTo>
                    <a:pt x="230162" y="92544"/>
                  </a:lnTo>
                  <a:lnTo>
                    <a:pt x="234848" y="111391"/>
                  </a:lnTo>
                  <a:lnTo>
                    <a:pt x="236880" y="112979"/>
                  </a:lnTo>
                  <a:lnTo>
                    <a:pt x="244297" y="112979"/>
                  </a:lnTo>
                  <a:lnTo>
                    <a:pt x="244297" y="225361"/>
                  </a:lnTo>
                  <a:lnTo>
                    <a:pt x="254469" y="225361"/>
                  </a:lnTo>
                  <a:lnTo>
                    <a:pt x="254469" y="112979"/>
                  </a:lnTo>
                  <a:lnTo>
                    <a:pt x="274802" y="112979"/>
                  </a:lnTo>
                  <a:lnTo>
                    <a:pt x="274802" y="102768"/>
                  </a:lnTo>
                  <a:lnTo>
                    <a:pt x="243192" y="102768"/>
                  </a:lnTo>
                  <a:lnTo>
                    <a:pt x="240639" y="92544"/>
                  </a:lnTo>
                  <a:lnTo>
                    <a:pt x="288632" y="92544"/>
                  </a:lnTo>
                  <a:lnTo>
                    <a:pt x="288632" y="82334"/>
                  </a:lnTo>
                  <a:lnTo>
                    <a:pt x="85242" y="82334"/>
                  </a:lnTo>
                  <a:lnTo>
                    <a:pt x="85242" y="92544"/>
                  </a:lnTo>
                  <a:lnTo>
                    <a:pt x="82702" y="102768"/>
                  </a:lnTo>
                  <a:lnTo>
                    <a:pt x="71424" y="102768"/>
                  </a:lnTo>
                  <a:lnTo>
                    <a:pt x="71424" y="112979"/>
                  </a:lnTo>
                  <a:lnTo>
                    <a:pt x="71424" y="256006"/>
                  </a:lnTo>
                  <a:lnTo>
                    <a:pt x="51079" y="256006"/>
                  </a:lnTo>
                  <a:lnTo>
                    <a:pt x="51079" y="112979"/>
                  </a:lnTo>
                  <a:lnTo>
                    <a:pt x="71424" y="112979"/>
                  </a:lnTo>
                  <a:lnTo>
                    <a:pt x="71424" y="102768"/>
                  </a:lnTo>
                  <a:lnTo>
                    <a:pt x="39801" y="102768"/>
                  </a:lnTo>
                  <a:lnTo>
                    <a:pt x="37261" y="92544"/>
                  </a:lnTo>
                  <a:lnTo>
                    <a:pt x="85242" y="92544"/>
                  </a:lnTo>
                  <a:lnTo>
                    <a:pt x="85242" y="82334"/>
                  </a:lnTo>
                  <a:lnTo>
                    <a:pt x="24549" y="82334"/>
                  </a:lnTo>
                  <a:lnTo>
                    <a:pt x="21996" y="72110"/>
                  </a:lnTo>
                  <a:lnTo>
                    <a:pt x="81584" y="72110"/>
                  </a:lnTo>
                  <a:lnTo>
                    <a:pt x="81584" y="61899"/>
                  </a:lnTo>
                  <a:lnTo>
                    <a:pt x="30746" y="61899"/>
                  </a:lnTo>
                  <a:lnTo>
                    <a:pt x="30746" y="51650"/>
                  </a:lnTo>
                  <a:lnTo>
                    <a:pt x="162953" y="11188"/>
                  </a:lnTo>
                  <a:lnTo>
                    <a:pt x="295148" y="51650"/>
                  </a:lnTo>
                  <a:lnTo>
                    <a:pt x="295148" y="61899"/>
                  </a:lnTo>
                  <a:lnTo>
                    <a:pt x="91757" y="61899"/>
                  </a:lnTo>
                  <a:lnTo>
                    <a:pt x="91757" y="72110"/>
                  </a:lnTo>
                  <a:lnTo>
                    <a:pt x="303885" y="72110"/>
                  </a:lnTo>
                  <a:lnTo>
                    <a:pt x="303885" y="43700"/>
                  </a:lnTo>
                  <a:lnTo>
                    <a:pt x="197840" y="11188"/>
                  </a:lnTo>
                  <a:lnTo>
                    <a:pt x="163474" y="673"/>
                  </a:lnTo>
                  <a:lnTo>
                    <a:pt x="162433" y="673"/>
                  </a:lnTo>
                  <a:lnTo>
                    <a:pt x="22034" y="43637"/>
                  </a:lnTo>
                  <a:lnTo>
                    <a:pt x="20574" y="45618"/>
                  </a:lnTo>
                  <a:lnTo>
                    <a:pt x="20574" y="61899"/>
                  </a:lnTo>
                  <a:lnTo>
                    <a:pt x="13919" y="61899"/>
                  </a:lnTo>
                  <a:lnTo>
                    <a:pt x="12446" y="62623"/>
                  </a:lnTo>
                  <a:lnTo>
                    <a:pt x="10515" y="65100"/>
                  </a:lnTo>
                  <a:lnTo>
                    <a:pt x="10172" y="66713"/>
                  </a:lnTo>
                  <a:lnTo>
                    <a:pt x="16205" y="90957"/>
                  </a:lnTo>
                  <a:lnTo>
                    <a:pt x="18237" y="92544"/>
                  </a:lnTo>
                  <a:lnTo>
                    <a:pt x="26771" y="92544"/>
                  </a:lnTo>
                  <a:lnTo>
                    <a:pt x="31457" y="111391"/>
                  </a:lnTo>
                  <a:lnTo>
                    <a:pt x="33489" y="112979"/>
                  </a:lnTo>
                  <a:lnTo>
                    <a:pt x="40906" y="112979"/>
                  </a:lnTo>
                  <a:lnTo>
                    <a:pt x="40906" y="256006"/>
                  </a:lnTo>
                  <a:lnTo>
                    <a:pt x="33489" y="256006"/>
                  </a:lnTo>
                  <a:lnTo>
                    <a:pt x="31457" y="257606"/>
                  </a:lnTo>
                  <a:lnTo>
                    <a:pt x="26771" y="276440"/>
                  </a:lnTo>
                  <a:lnTo>
                    <a:pt x="23329" y="276440"/>
                  </a:lnTo>
                  <a:lnTo>
                    <a:pt x="21285" y="278041"/>
                  </a:lnTo>
                  <a:lnTo>
                    <a:pt x="16598" y="296875"/>
                  </a:lnTo>
                  <a:lnTo>
                    <a:pt x="8064" y="296875"/>
                  </a:lnTo>
                  <a:lnTo>
                    <a:pt x="6032" y="298475"/>
                  </a:lnTo>
                  <a:lnTo>
                    <a:pt x="0" y="322707"/>
                  </a:lnTo>
                  <a:lnTo>
                    <a:pt x="355" y="324319"/>
                  </a:lnTo>
                  <a:lnTo>
                    <a:pt x="2273" y="326796"/>
                  </a:lnTo>
                  <a:lnTo>
                    <a:pt x="3759" y="327533"/>
                  </a:lnTo>
                  <a:lnTo>
                    <a:pt x="322135" y="327533"/>
                  </a:lnTo>
                  <a:lnTo>
                    <a:pt x="323621" y="326796"/>
                  </a:lnTo>
                  <a:lnTo>
                    <a:pt x="325539" y="324319"/>
                  </a:lnTo>
                  <a:lnTo>
                    <a:pt x="325882" y="322707"/>
                  </a:lnTo>
                  <a:close/>
                </a:path>
                <a:path w="6241415" h="327660">
                  <a:moveTo>
                    <a:pt x="3055124" y="149504"/>
                  </a:moveTo>
                  <a:lnTo>
                    <a:pt x="3054451" y="147853"/>
                  </a:lnTo>
                  <a:lnTo>
                    <a:pt x="3052089" y="145478"/>
                  </a:lnTo>
                  <a:lnTo>
                    <a:pt x="3050451" y="144805"/>
                  </a:lnTo>
                  <a:lnTo>
                    <a:pt x="3047098" y="144805"/>
                  </a:lnTo>
                  <a:lnTo>
                    <a:pt x="3045460" y="145478"/>
                  </a:lnTo>
                  <a:lnTo>
                    <a:pt x="3043097" y="147853"/>
                  </a:lnTo>
                  <a:lnTo>
                    <a:pt x="3042424" y="149504"/>
                  </a:lnTo>
                  <a:lnTo>
                    <a:pt x="3042424" y="152869"/>
                  </a:lnTo>
                  <a:lnTo>
                    <a:pt x="3043097" y="154508"/>
                  </a:lnTo>
                  <a:lnTo>
                    <a:pt x="3045460" y="156883"/>
                  </a:lnTo>
                  <a:lnTo>
                    <a:pt x="3047098" y="157568"/>
                  </a:lnTo>
                  <a:lnTo>
                    <a:pt x="3050451" y="157568"/>
                  </a:lnTo>
                  <a:lnTo>
                    <a:pt x="3052089" y="156883"/>
                  </a:lnTo>
                  <a:lnTo>
                    <a:pt x="3054451" y="154508"/>
                  </a:lnTo>
                  <a:lnTo>
                    <a:pt x="3055124" y="152869"/>
                  </a:lnTo>
                  <a:lnTo>
                    <a:pt x="3055124" y="149504"/>
                  </a:lnTo>
                  <a:close/>
                </a:path>
                <a:path w="6241415" h="327660">
                  <a:moveTo>
                    <a:pt x="3235833" y="177685"/>
                  </a:moveTo>
                  <a:lnTo>
                    <a:pt x="3235147" y="176034"/>
                  </a:lnTo>
                  <a:lnTo>
                    <a:pt x="3232785" y="173659"/>
                  </a:lnTo>
                  <a:lnTo>
                    <a:pt x="3231146" y="172974"/>
                  </a:lnTo>
                  <a:lnTo>
                    <a:pt x="3227806" y="172974"/>
                  </a:lnTo>
                  <a:lnTo>
                    <a:pt x="3226168" y="173659"/>
                  </a:lnTo>
                  <a:lnTo>
                    <a:pt x="3223793" y="176034"/>
                  </a:lnTo>
                  <a:lnTo>
                    <a:pt x="3223120" y="177673"/>
                  </a:lnTo>
                  <a:lnTo>
                    <a:pt x="3223120" y="181038"/>
                  </a:lnTo>
                  <a:lnTo>
                    <a:pt x="3223793" y="182689"/>
                  </a:lnTo>
                  <a:lnTo>
                    <a:pt x="3226168" y="185064"/>
                  </a:lnTo>
                  <a:lnTo>
                    <a:pt x="3227806" y="185737"/>
                  </a:lnTo>
                  <a:lnTo>
                    <a:pt x="3231146" y="185737"/>
                  </a:lnTo>
                  <a:lnTo>
                    <a:pt x="3232785" y="185064"/>
                  </a:lnTo>
                  <a:lnTo>
                    <a:pt x="3235147" y="182676"/>
                  </a:lnTo>
                  <a:lnTo>
                    <a:pt x="3235833" y="181038"/>
                  </a:lnTo>
                  <a:lnTo>
                    <a:pt x="3235833" y="177685"/>
                  </a:lnTo>
                  <a:close/>
                </a:path>
                <a:path w="6241415" h="327660">
                  <a:moveTo>
                    <a:pt x="3296539" y="248920"/>
                  </a:moveTo>
                  <a:lnTo>
                    <a:pt x="3295586" y="243840"/>
                  </a:lnTo>
                  <a:lnTo>
                    <a:pt x="3289541" y="213360"/>
                  </a:lnTo>
                  <a:lnTo>
                    <a:pt x="3287052" y="204470"/>
                  </a:lnTo>
                  <a:lnTo>
                    <a:pt x="3283394" y="195795"/>
                  </a:lnTo>
                  <a:lnTo>
                    <a:pt x="3283394" y="247650"/>
                  </a:lnTo>
                  <a:lnTo>
                    <a:pt x="3283102" y="250190"/>
                  </a:lnTo>
                  <a:lnTo>
                    <a:pt x="3281426" y="252730"/>
                  </a:lnTo>
                  <a:lnTo>
                    <a:pt x="3280168" y="252730"/>
                  </a:lnTo>
                  <a:lnTo>
                    <a:pt x="3275888" y="254000"/>
                  </a:lnTo>
                  <a:lnTo>
                    <a:pt x="3273158" y="251460"/>
                  </a:lnTo>
                  <a:lnTo>
                    <a:pt x="3268370" y="232410"/>
                  </a:lnTo>
                  <a:lnTo>
                    <a:pt x="3264662" y="229870"/>
                  </a:lnTo>
                  <a:lnTo>
                    <a:pt x="3256445" y="231140"/>
                  </a:lnTo>
                  <a:lnTo>
                    <a:pt x="3253460" y="233680"/>
                  </a:lnTo>
                  <a:lnTo>
                    <a:pt x="3253460" y="300990"/>
                  </a:lnTo>
                  <a:lnTo>
                    <a:pt x="3251136" y="303530"/>
                  </a:lnTo>
                  <a:lnTo>
                    <a:pt x="3245612" y="303530"/>
                  </a:lnTo>
                  <a:lnTo>
                    <a:pt x="3243427" y="300990"/>
                  </a:lnTo>
                  <a:lnTo>
                    <a:pt x="3243122" y="298450"/>
                  </a:lnTo>
                  <a:lnTo>
                    <a:pt x="3243084" y="259080"/>
                  </a:lnTo>
                  <a:lnTo>
                    <a:pt x="3240227" y="256540"/>
                  </a:lnTo>
                  <a:lnTo>
                    <a:pt x="3233216" y="256540"/>
                  </a:lnTo>
                  <a:lnTo>
                    <a:pt x="3230372" y="259080"/>
                  </a:lnTo>
                  <a:lnTo>
                    <a:pt x="3230410" y="311150"/>
                  </a:lnTo>
                  <a:lnTo>
                    <a:pt x="3228073" y="313690"/>
                  </a:lnTo>
                  <a:lnTo>
                    <a:pt x="3222345" y="313690"/>
                  </a:lnTo>
                  <a:lnTo>
                    <a:pt x="3220021" y="311150"/>
                  </a:lnTo>
                  <a:lnTo>
                    <a:pt x="3220021" y="303530"/>
                  </a:lnTo>
                  <a:lnTo>
                    <a:pt x="3220021" y="259080"/>
                  </a:lnTo>
                  <a:lnTo>
                    <a:pt x="3217176" y="256540"/>
                  </a:lnTo>
                  <a:lnTo>
                    <a:pt x="3210153" y="256540"/>
                  </a:lnTo>
                  <a:lnTo>
                    <a:pt x="3207308" y="259080"/>
                  </a:lnTo>
                  <a:lnTo>
                    <a:pt x="3207308" y="298450"/>
                  </a:lnTo>
                  <a:lnTo>
                    <a:pt x="3207004" y="300990"/>
                  </a:lnTo>
                  <a:lnTo>
                    <a:pt x="3204807" y="303530"/>
                  </a:lnTo>
                  <a:lnTo>
                    <a:pt x="3199282" y="303530"/>
                  </a:lnTo>
                  <a:lnTo>
                    <a:pt x="3198126" y="302260"/>
                  </a:lnTo>
                  <a:lnTo>
                    <a:pt x="3196958" y="300990"/>
                  </a:lnTo>
                  <a:lnTo>
                    <a:pt x="3196958" y="292100"/>
                  </a:lnTo>
                  <a:lnTo>
                    <a:pt x="3196958" y="290830"/>
                  </a:lnTo>
                  <a:lnTo>
                    <a:pt x="3196958" y="259080"/>
                  </a:lnTo>
                  <a:lnTo>
                    <a:pt x="3194113" y="256540"/>
                  </a:lnTo>
                  <a:lnTo>
                    <a:pt x="3187090" y="256540"/>
                  </a:lnTo>
                  <a:lnTo>
                    <a:pt x="3184245" y="259080"/>
                  </a:lnTo>
                  <a:lnTo>
                    <a:pt x="3184245" y="287020"/>
                  </a:lnTo>
                  <a:lnTo>
                    <a:pt x="3183940" y="289560"/>
                  </a:lnTo>
                  <a:lnTo>
                    <a:pt x="3181743" y="290830"/>
                  </a:lnTo>
                  <a:lnTo>
                    <a:pt x="3176232" y="290830"/>
                  </a:lnTo>
                  <a:lnTo>
                    <a:pt x="3173895" y="288290"/>
                  </a:lnTo>
                  <a:lnTo>
                    <a:pt x="3174022" y="219710"/>
                  </a:lnTo>
                  <a:lnTo>
                    <a:pt x="3197923" y="176530"/>
                  </a:lnTo>
                  <a:lnTo>
                    <a:pt x="3198596" y="175260"/>
                  </a:lnTo>
                  <a:lnTo>
                    <a:pt x="3198596" y="135890"/>
                  </a:lnTo>
                  <a:lnTo>
                    <a:pt x="3223120" y="135890"/>
                  </a:lnTo>
                  <a:lnTo>
                    <a:pt x="3223120" y="158750"/>
                  </a:lnTo>
                  <a:lnTo>
                    <a:pt x="3225965" y="161290"/>
                  </a:lnTo>
                  <a:lnTo>
                    <a:pt x="3232988" y="161290"/>
                  </a:lnTo>
                  <a:lnTo>
                    <a:pt x="3235833" y="158750"/>
                  </a:lnTo>
                  <a:lnTo>
                    <a:pt x="3235833" y="135890"/>
                  </a:lnTo>
                  <a:lnTo>
                    <a:pt x="3248888" y="135890"/>
                  </a:lnTo>
                  <a:lnTo>
                    <a:pt x="3248888" y="175260"/>
                  </a:lnTo>
                  <a:lnTo>
                    <a:pt x="3249561" y="176530"/>
                  </a:lnTo>
                  <a:lnTo>
                    <a:pt x="3263239" y="190500"/>
                  </a:lnTo>
                  <a:lnTo>
                    <a:pt x="3268129" y="195580"/>
                  </a:lnTo>
                  <a:lnTo>
                    <a:pt x="3272091" y="201930"/>
                  </a:lnTo>
                  <a:lnTo>
                    <a:pt x="3275088" y="208280"/>
                  </a:lnTo>
                  <a:lnTo>
                    <a:pt x="3277057" y="215900"/>
                  </a:lnTo>
                  <a:lnTo>
                    <a:pt x="3283394" y="247650"/>
                  </a:lnTo>
                  <a:lnTo>
                    <a:pt x="3283394" y="195795"/>
                  </a:lnTo>
                  <a:lnTo>
                    <a:pt x="3283305" y="195580"/>
                  </a:lnTo>
                  <a:lnTo>
                    <a:pt x="3278340" y="187960"/>
                  </a:lnTo>
                  <a:lnTo>
                    <a:pt x="3272231" y="181610"/>
                  </a:lnTo>
                  <a:lnTo>
                    <a:pt x="3261601" y="170180"/>
                  </a:lnTo>
                  <a:lnTo>
                    <a:pt x="3261601" y="135890"/>
                  </a:lnTo>
                  <a:lnTo>
                    <a:pt x="3261601" y="134620"/>
                  </a:lnTo>
                  <a:lnTo>
                    <a:pt x="3268243" y="132080"/>
                  </a:lnTo>
                  <a:lnTo>
                    <a:pt x="3272955" y="124460"/>
                  </a:lnTo>
                  <a:lnTo>
                    <a:pt x="3272955" y="123190"/>
                  </a:lnTo>
                  <a:lnTo>
                    <a:pt x="3272955" y="115570"/>
                  </a:lnTo>
                  <a:lnTo>
                    <a:pt x="3272599" y="113030"/>
                  </a:lnTo>
                  <a:lnTo>
                    <a:pt x="3271977" y="111760"/>
                  </a:lnTo>
                  <a:lnTo>
                    <a:pt x="3279495" y="109220"/>
                  </a:lnTo>
                  <a:lnTo>
                    <a:pt x="3285020" y="102870"/>
                  </a:lnTo>
                  <a:lnTo>
                    <a:pt x="3285020" y="91440"/>
                  </a:lnTo>
                  <a:lnTo>
                    <a:pt x="3284639" y="90170"/>
                  </a:lnTo>
                  <a:lnTo>
                    <a:pt x="3283928" y="87630"/>
                  </a:lnTo>
                  <a:lnTo>
                    <a:pt x="3290913" y="85090"/>
                  </a:lnTo>
                  <a:lnTo>
                    <a:pt x="3295929" y="78740"/>
                  </a:lnTo>
                  <a:lnTo>
                    <a:pt x="3295929" y="63500"/>
                  </a:lnTo>
                  <a:lnTo>
                    <a:pt x="3290913" y="55880"/>
                  </a:lnTo>
                  <a:lnTo>
                    <a:pt x="3283928" y="54610"/>
                  </a:lnTo>
                  <a:lnTo>
                    <a:pt x="3284639" y="52070"/>
                  </a:lnTo>
                  <a:lnTo>
                    <a:pt x="3285020" y="49530"/>
                  </a:lnTo>
                  <a:lnTo>
                    <a:pt x="3285020" y="38100"/>
                  </a:lnTo>
                  <a:lnTo>
                    <a:pt x="3283216" y="36398"/>
                  </a:lnTo>
                  <a:lnTo>
                    <a:pt x="3283216" y="68580"/>
                  </a:lnTo>
                  <a:lnTo>
                    <a:pt x="3283216" y="73660"/>
                  </a:lnTo>
                  <a:lnTo>
                    <a:pt x="3280892" y="76200"/>
                  </a:lnTo>
                  <a:lnTo>
                    <a:pt x="3229051" y="76200"/>
                  </a:lnTo>
                  <a:lnTo>
                    <a:pt x="3226206" y="78740"/>
                  </a:lnTo>
                  <a:lnTo>
                    <a:pt x="3226206" y="86360"/>
                  </a:lnTo>
                  <a:lnTo>
                    <a:pt x="3229051" y="88900"/>
                  </a:lnTo>
                  <a:lnTo>
                    <a:pt x="3270313" y="88900"/>
                  </a:lnTo>
                  <a:lnTo>
                    <a:pt x="3272307" y="91440"/>
                  </a:lnTo>
                  <a:lnTo>
                    <a:pt x="3272307" y="96520"/>
                  </a:lnTo>
                  <a:lnTo>
                    <a:pt x="3269983" y="99060"/>
                  </a:lnTo>
                  <a:lnTo>
                    <a:pt x="3229051" y="99060"/>
                  </a:lnTo>
                  <a:lnTo>
                    <a:pt x="3226206" y="102870"/>
                  </a:lnTo>
                  <a:lnTo>
                    <a:pt x="3226206" y="109220"/>
                  </a:lnTo>
                  <a:lnTo>
                    <a:pt x="3229051" y="111760"/>
                  </a:lnTo>
                  <a:lnTo>
                    <a:pt x="3255670" y="111760"/>
                  </a:lnTo>
                  <a:lnTo>
                    <a:pt x="3258235" y="113030"/>
                  </a:lnTo>
                  <a:lnTo>
                    <a:pt x="3260242" y="114300"/>
                  </a:lnTo>
                  <a:lnTo>
                    <a:pt x="3260242" y="120650"/>
                  </a:lnTo>
                  <a:lnTo>
                    <a:pt x="3257918" y="123190"/>
                  </a:lnTo>
                  <a:lnTo>
                    <a:pt x="3190862" y="123190"/>
                  </a:lnTo>
                  <a:lnTo>
                    <a:pt x="3185896" y="122555"/>
                  </a:lnTo>
                  <a:lnTo>
                    <a:pt x="3185896" y="134620"/>
                  </a:lnTo>
                  <a:lnTo>
                    <a:pt x="3185896" y="170180"/>
                  </a:lnTo>
                  <a:lnTo>
                    <a:pt x="3179686" y="176530"/>
                  </a:lnTo>
                  <a:lnTo>
                    <a:pt x="3172460" y="185420"/>
                  </a:lnTo>
                  <a:lnTo>
                    <a:pt x="3166935" y="194310"/>
                  </a:lnTo>
                  <a:lnTo>
                    <a:pt x="3163227" y="205740"/>
                  </a:lnTo>
                  <a:lnTo>
                    <a:pt x="3161385" y="215900"/>
                  </a:lnTo>
                  <a:lnTo>
                    <a:pt x="3161195" y="215900"/>
                  </a:lnTo>
                  <a:lnTo>
                    <a:pt x="3161195" y="228600"/>
                  </a:lnTo>
                  <a:lnTo>
                    <a:pt x="3161195" y="279400"/>
                  </a:lnTo>
                  <a:lnTo>
                    <a:pt x="3122028" y="279400"/>
                  </a:lnTo>
                  <a:lnTo>
                    <a:pt x="3120402" y="280670"/>
                  </a:lnTo>
                  <a:lnTo>
                    <a:pt x="3106763" y="294640"/>
                  </a:lnTo>
                  <a:lnTo>
                    <a:pt x="3101111" y="298450"/>
                  </a:lnTo>
                  <a:lnTo>
                    <a:pt x="3094863" y="303530"/>
                  </a:lnTo>
                  <a:lnTo>
                    <a:pt x="3088094" y="306070"/>
                  </a:lnTo>
                  <a:lnTo>
                    <a:pt x="3080905" y="307340"/>
                  </a:lnTo>
                  <a:lnTo>
                    <a:pt x="3048787" y="313690"/>
                  </a:lnTo>
                  <a:lnTo>
                    <a:pt x="3047314" y="313690"/>
                  </a:lnTo>
                  <a:lnTo>
                    <a:pt x="3044875" y="312420"/>
                  </a:lnTo>
                  <a:lnTo>
                    <a:pt x="3044075" y="311150"/>
                  </a:lnTo>
                  <a:lnTo>
                    <a:pt x="3043313" y="307340"/>
                  </a:lnTo>
                  <a:lnTo>
                    <a:pt x="3045104" y="303530"/>
                  </a:lnTo>
                  <a:lnTo>
                    <a:pt x="3064649" y="299720"/>
                  </a:lnTo>
                  <a:lnTo>
                    <a:pt x="3067202" y="295910"/>
                  </a:lnTo>
                  <a:lnTo>
                    <a:pt x="3066211" y="287020"/>
                  </a:lnTo>
                  <a:lnTo>
                    <a:pt x="3062846" y="284480"/>
                  </a:lnTo>
                  <a:lnTo>
                    <a:pt x="2996463" y="284480"/>
                  </a:lnTo>
                  <a:lnTo>
                    <a:pt x="2994139" y="281940"/>
                  </a:lnTo>
                  <a:lnTo>
                    <a:pt x="2994139" y="276860"/>
                  </a:lnTo>
                  <a:lnTo>
                    <a:pt x="2996146" y="274320"/>
                  </a:lnTo>
                  <a:lnTo>
                    <a:pt x="3037395" y="274320"/>
                  </a:lnTo>
                  <a:lnTo>
                    <a:pt x="3040240" y="270510"/>
                  </a:lnTo>
                  <a:lnTo>
                    <a:pt x="3040240" y="264160"/>
                  </a:lnTo>
                  <a:lnTo>
                    <a:pt x="3037395" y="261620"/>
                  </a:lnTo>
                  <a:lnTo>
                    <a:pt x="2985554" y="261620"/>
                  </a:lnTo>
                  <a:lnTo>
                    <a:pt x="2983230" y="259080"/>
                  </a:lnTo>
                  <a:lnTo>
                    <a:pt x="2983230" y="252730"/>
                  </a:lnTo>
                  <a:lnTo>
                    <a:pt x="2985554" y="250190"/>
                  </a:lnTo>
                  <a:lnTo>
                    <a:pt x="3037395" y="250190"/>
                  </a:lnTo>
                  <a:lnTo>
                    <a:pt x="3040240" y="247650"/>
                  </a:lnTo>
                  <a:lnTo>
                    <a:pt x="3040240" y="241300"/>
                  </a:lnTo>
                  <a:lnTo>
                    <a:pt x="3037395" y="237490"/>
                  </a:lnTo>
                  <a:lnTo>
                    <a:pt x="2996146" y="237490"/>
                  </a:lnTo>
                  <a:lnTo>
                    <a:pt x="2994139" y="234950"/>
                  </a:lnTo>
                  <a:lnTo>
                    <a:pt x="2994139" y="229870"/>
                  </a:lnTo>
                  <a:lnTo>
                    <a:pt x="2996463" y="227330"/>
                  </a:lnTo>
                  <a:lnTo>
                    <a:pt x="3037395" y="227330"/>
                  </a:lnTo>
                  <a:lnTo>
                    <a:pt x="3040240" y="224790"/>
                  </a:lnTo>
                  <a:lnTo>
                    <a:pt x="3040240" y="217170"/>
                  </a:lnTo>
                  <a:lnTo>
                    <a:pt x="3037395" y="214630"/>
                  </a:lnTo>
                  <a:lnTo>
                    <a:pt x="3008211" y="214630"/>
                  </a:lnTo>
                  <a:lnTo>
                    <a:pt x="3006204" y="212090"/>
                  </a:lnTo>
                  <a:lnTo>
                    <a:pt x="3006204" y="207010"/>
                  </a:lnTo>
                  <a:lnTo>
                    <a:pt x="3008541" y="204470"/>
                  </a:lnTo>
                  <a:lnTo>
                    <a:pt x="3075584" y="204470"/>
                  </a:lnTo>
                  <a:lnTo>
                    <a:pt x="3085477" y="205740"/>
                  </a:lnTo>
                  <a:lnTo>
                    <a:pt x="3094850" y="208280"/>
                  </a:lnTo>
                  <a:lnTo>
                    <a:pt x="3103486" y="213360"/>
                  </a:lnTo>
                  <a:lnTo>
                    <a:pt x="3111157" y="219710"/>
                  </a:lnTo>
                  <a:lnTo>
                    <a:pt x="3120402" y="228600"/>
                  </a:lnTo>
                  <a:lnTo>
                    <a:pt x="3161195" y="228600"/>
                  </a:lnTo>
                  <a:lnTo>
                    <a:pt x="3161195" y="215900"/>
                  </a:lnTo>
                  <a:lnTo>
                    <a:pt x="3126346" y="215900"/>
                  </a:lnTo>
                  <a:lnTo>
                    <a:pt x="3120161" y="209550"/>
                  </a:lnTo>
                  <a:lnTo>
                    <a:pt x="3113278" y="204470"/>
                  </a:lnTo>
                  <a:lnTo>
                    <a:pt x="3111563" y="203200"/>
                  </a:lnTo>
                  <a:lnTo>
                    <a:pt x="3101949" y="196850"/>
                  </a:lnTo>
                  <a:lnTo>
                    <a:pt x="3091548" y="193040"/>
                  </a:lnTo>
                  <a:lnTo>
                    <a:pt x="3080550" y="191770"/>
                  </a:lnTo>
                  <a:lnTo>
                    <a:pt x="3080550" y="156210"/>
                  </a:lnTo>
                  <a:lnTo>
                    <a:pt x="3103181" y="121920"/>
                  </a:lnTo>
                  <a:lnTo>
                    <a:pt x="3105061" y="110490"/>
                  </a:lnTo>
                  <a:lnTo>
                    <a:pt x="3140100" y="110490"/>
                  </a:lnTo>
                  <a:lnTo>
                    <a:pt x="3174898" y="133350"/>
                  </a:lnTo>
                  <a:lnTo>
                    <a:pt x="3185896" y="134620"/>
                  </a:lnTo>
                  <a:lnTo>
                    <a:pt x="3185896" y="122555"/>
                  </a:lnTo>
                  <a:lnTo>
                    <a:pt x="3180969" y="121920"/>
                  </a:lnTo>
                  <a:lnTo>
                    <a:pt x="3171596" y="118110"/>
                  </a:lnTo>
                  <a:lnTo>
                    <a:pt x="3162960" y="114300"/>
                  </a:lnTo>
                  <a:lnTo>
                    <a:pt x="3158350" y="110490"/>
                  </a:lnTo>
                  <a:lnTo>
                    <a:pt x="3155289" y="107950"/>
                  </a:lnTo>
                  <a:lnTo>
                    <a:pt x="3146044" y="99060"/>
                  </a:lnTo>
                  <a:lnTo>
                    <a:pt x="3144431" y="97790"/>
                  </a:lnTo>
                  <a:lnTo>
                    <a:pt x="3105264" y="97790"/>
                  </a:lnTo>
                  <a:lnTo>
                    <a:pt x="3105264" y="46990"/>
                  </a:lnTo>
                  <a:lnTo>
                    <a:pt x="3146044" y="46990"/>
                  </a:lnTo>
                  <a:lnTo>
                    <a:pt x="3157207" y="35560"/>
                  </a:lnTo>
                  <a:lnTo>
                    <a:pt x="3158452" y="34290"/>
                  </a:lnTo>
                  <a:lnTo>
                    <a:pt x="3159683" y="33020"/>
                  </a:lnTo>
                  <a:lnTo>
                    <a:pt x="3165335" y="27940"/>
                  </a:lnTo>
                  <a:lnTo>
                    <a:pt x="3171583" y="24130"/>
                  </a:lnTo>
                  <a:lnTo>
                    <a:pt x="3178352" y="20320"/>
                  </a:lnTo>
                  <a:lnTo>
                    <a:pt x="3185541" y="19050"/>
                  </a:lnTo>
                  <a:lnTo>
                    <a:pt x="3217659" y="12700"/>
                  </a:lnTo>
                  <a:lnTo>
                    <a:pt x="3219132" y="12700"/>
                  </a:lnTo>
                  <a:lnTo>
                    <a:pt x="3221571" y="13970"/>
                  </a:lnTo>
                  <a:lnTo>
                    <a:pt x="3222383" y="15240"/>
                  </a:lnTo>
                  <a:lnTo>
                    <a:pt x="3223133" y="20320"/>
                  </a:lnTo>
                  <a:lnTo>
                    <a:pt x="3221342" y="22860"/>
                  </a:lnTo>
                  <a:lnTo>
                    <a:pt x="3201797" y="27940"/>
                  </a:lnTo>
                  <a:lnTo>
                    <a:pt x="3199244" y="31750"/>
                  </a:lnTo>
                  <a:lnTo>
                    <a:pt x="3200235" y="39370"/>
                  </a:lnTo>
                  <a:lnTo>
                    <a:pt x="3203600" y="43180"/>
                  </a:lnTo>
                  <a:lnTo>
                    <a:pt x="3269983" y="43180"/>
                  </a:lnTo>
                  <a:lnTo>
                    <a:pt x="3272307" y="44450"/>
                  </a:lnTo>
                  <a:lnTo>
                    <a:pt x="3272307" y="50800"/>
                  </a:lnTo>
                  <a:lnTo>
                    <a:pt x="3270313" y="53340"/>
                  </a:lnTo>
                  <a:lnTo>
                    <a:pt x="3229051" y="53340"/>
                  </a:lnTo>
                  <a:lnTo>
                    <a:pt x="3226206" y="55880"/>
                  </a:lnTo>
                  <a:lnTo>
                    <a:pt x="3226206" y="63500"/>
                  </a:lnTo>
                  <a:lnTo>
                    <a:pt x="3229051" y="66040"/>
                  </a:lnTo>
                  <a:lnTo>
                    <a:pt x="3280892" y="66040"/>
                  </a:lnTo>
                  <a:lnTo>
                    <a:pt x="3283216" y="68580"/>
                  </a:lnTo>
                  <a:lnTo>
                    <a:pt x="3283216" y="36398"/>
                  </a:lnTo>
                  <a:lnTo>
                    <a:pt x="3276993" y="30480"/>
                  </a:lnTo>
                  <a:lnTo>
                    <a:pt x="3231235" y="30480"/>
                  </a:lnTo>
                  <a:lnTo>
                    <a:pt x="3234525" y="25400"/>
                  </a:lnTo>
                  <a:lnTo>
                    <a:pt x="3236112" y="20320"/>
                  </a:lnTo>
                  <a:lnTo>
                    <a:pt x="3234753" y="12700"/>
                  </a:lnTo>
                  <a:lnTo>
                    <a:pt x="3234296" y="10160"/>
                  </a:lnTo>
                  <a:lnTo>
                    <a:pt x="3231591" y="6350"/>
                  </a:lnTo>
                  <a:lnTo>
                    <a:pt x="3223476" y="0"/>
                  </a:lnTo>
                  <a:lnTo>
                    <a:pt x="3218573" y="0"/>
                  </a:lnTo>
                  <a:lnTo>
                    <a:pt x="3174073" y="8890"/>
                  </a:lnTo>
                  <a:lnTo>
                    <a:pt x="3140100" y="34290"/>
                  </a:lnTo>
                  <a:lnTo>
                    <a:pt x="3104007" y="34290"/>
                  </a:lnTo>
                  <a:lnTo>
                    <a:pt x="3101390" y="27940"/>
                  </a:lnTo>
                  <a:lnTo>
                    <a:pt x="3094913" y="22860"/>
                  </a:lnTo>
                  <a:lnTo>
                    <a:pt x="3092551" y="22860"/>
                  </a:lnTo>
                  <a:lnTo>
                    <a:pt x="3092551" y="38100"/>
                  </a:lnTo>
                  <a:lnTo>
                    <a:pt x="3092551" y="105410"/>
                  </a:lnTo>
                  <a:lnTo>
                    <a:pt x="3077781" y="140970"/>
                  </a:lnTo>
                  <a:lnTo>
                    <a:pt x="3068523" y="151130"/>
                  </a:lnTo>
                  <a:lnTo>
                    <a:pt x="3067850" y="152400"/>
                  </a:lnTo>
                  <a:lnTo>
                    <a:pt x="3067850" y="191770"/>
                  </a:lnTo>
                  <a:lnTo>
                    <a:pt x="3055137" y="191770"/>
                  </a:lnTo>
                  <a:lnTo>
                    <a:pt x="3055137" y="171450"/>
                  </a:lnTo>
                  <a:lnTo>
                    <a:pt x="3052292" y="167640"/>
                  </a:lnTo>
                  <a:lnTo>
                    <a:pt x="3045269" y="167640"/>
                  </a:lnTo>
                  <a:lnTo>
                    <a:pt x="3042424" y="171450"/>
                  </a:lnTo>
                  <a:lnTo>
                    <a:pt x="3042424" y="191770"/>
                  </a:lnTo>
                  <a:lnTo>
                    <a:pt x="3017558" y="191770"/>
                  </a:lnTo>
                  <a:lnTo>
                    <a:pt x="3017558" y="152400"/>
                  </a:lnTo>
                  <a:lnTo>
                    <a:pt x="3016885" y="151130"/>
                  </a:lnTo>
                  <a:lnTo>
                    <a:pt x="3003194" y="137160"/>
                  </a:lnTo>
                  <a:lnTo>
                    <a:pt x="2998317" y="130810"/>
                  </a:lnTo>
                  <a:lnTo>
                    <a:pt x="2994355" y="124460"/>
                  </a:lnTo>
                  <a:lnTo>
                    <a:pt x="2991358" y="118110"/>
                  </a:lnTo>
                  <a:lnTo>
                    <a:pt x="2989376" y="110490"/>
                  </a:lnTo>
                  <a:lnTo>
                    <a:pt x="2983052" y="78740"/>
                  </a:lnTo>
                  <a:lnTo>
                    <a:pt x="2983357" y="77470"/>
                  </a:lnTo>
                  <a:lnTo>
                    <a:pt x="2985020" y="74930"/>
                  </a:lnTo>
                  <a:lnTo>
                    <a:pt x="2986278" y="73660"/>
                  </a:lnTo>
                  <a:lnTo>
                    <a:pt x="2990558" y="73660"/>
                  </a:lnTo>
                  <a:lnTo>
                    <a:pt x="2993288" y="74930"/>
                  </a:lnTo>
                  <a:lnTo>
                    <a:pt x="2998076" y="93980"/>
                  </a:lnTo>
                  <a:lnTo>
                    <a:pt x="3001784" y="96520"/>
                  </a:lnTo>
                  <a:lnTo>
                    <a:pt x="3010001" y="96520"/>
                  </a:lnTo>
                  <a:lnTo>
                    <a:pt x="3012986" y="92710"/>
                  </a:lnTo>
                  <a:lnTo>
                    <a:pt x="3012986" y="73660"/>
                  </a:lnTo>
                  <a:lnTo>
                    <a:pt x="3012986" y="64770"/>
                  </a:lnTo>
                  <a:lnTo>
                    <a:pt x="3012986" y="26670"/>
                  </a:lnTo>
                  <a:lnTo>
                    <a:pt x="3015310" y="24130"/>
                  </a:lnTo>
                  <a:lnTo>
                    <a:pt x="3020834" y="24130"/>
                  </a:lnTo>
                  <a:lnTo>
                    <a:pt x="3023019" y="25400"/>
                  </a:lnTo>
                  <a:lnTo>
                    <a:pt x="3023324" y="27940"/>
                  </a:lnTo>
                  <a:lnTo>
                    <a:pt x="3023374" y="67310"/>
                  </a:lnTo>
                  <a:lnTo>
                    <a:pt x="3026219" y="69850"/>
                  </a:lnTo>
                  <a:lnTo>
                    <a:pt x="3033230" y="69850"/>
                  </a:lnTo>
                  <a:lnTo>
                    <a:pt x="3036087" y="67310"/>
                  </a:lnTo>
                  <a:lnTo>
                    <a:pt x="3036087" y="27940"/>
                  </a:lnTo>
                  <a:lnTo>
                    <a:pt x="3036036" y="24130"/>
                  </a:lnTo>
                  <a:lnTo>
                    <a:pt x="3036036" y="15240"/>
                  </a:lnTo>
                  <a:lnTo>
                    <a:pt x="3038373" y="12700"/>
                  </a:lnTo>
                  <a:lnTo>
                    <a:pt x="3044101" y="12700"/>
                  </a:lnTo>
                  <a:lnTo>
                    <a:pt x="3046425" y="15240"/>
                  </a:lnTo>
                  <a:lnTo>
                    <a:pt x="3046387" y="27940"/>
                  </a:lnTo>
                  <a:lnTo>
                    <a:pt x="3046425" y="67310"/>
                  </a:lnTo>
                  <a:lnTo>
                    <a:pt x="3049282" y="69850"/>
                  </a:lnTo>
                  <a:lnTo>
                    <a:pt x="3056293" y="69850"/>
                  </a:lnTo>
                  <a:lnTo>
                    <a:pt x="3059138" y="67310"/>
                  </a:lnTo>
                  <a:lnTo>
                    <a:pt x="3059138" y="27940"/>
                  </a:lnTo>
                  <a:lnTo>
                    <a:pt x="3059455" y="25400"/>
                  </a:lnTo>
                  <a:lnTo>
                    <a:pt x="3061639" y="24130"/>
                  </a:lnTo>
                  <a:lnTo>
                    <a:pt x="3067164" y="24130"/>
                  </a:lnTo>
                  <a:lnTo>
                    <a:pt x="3069488" y="26670"/>
                  </a:lnTo>
                  <a:lnTo>
                    <a:pt x="3069488" y="67310"/>
                  </a:lnTo>
                  <a:lnTo>
                    <a:pt x="3072333" y="69850"/>
                  </a:lnTo>
                  <a:lnTo>
                    <a:pt x="3079356" y="69850"/>
                  </a:lnTo>
                  <a:lnTo>
                    <a:pt x="3082201" y="67310"/>
                  </a:lnTo>
                  <a:lnTo>
                    <a:pt x="3082201" y="40640"/>
                  </a:lnTo>
                  <a:lnTo>
                    <a:pt x="3082506" y="38100"/>
                  </a:lnTo>
                  <a:lnTo>
                    <a:pt x="3084703" y="35560"/>
                  </a:lnTo>
                  <a:lnTo>
                    <a:pt x="3090214" y="35560"/>
                  </a:lnTo>
                  <a:lnTo>
                    <a:pt x="3092551" y="38100"/>
                  </a:lnTo>
                  <a:lnTo>
                    <a:pt x="3092551" y="22860"/>
                  </a:lnTo>
                  <a:lnTo>
                    <a:pt x="3083356" y="22860"/>
                  </a:lnTo>
                  <a:lnTo>
                    <a:pt x="3081528" y="24130"/>
                  </a:lnTo>
                  <a:lnTo>
                    <a:pt x="3079394" y="16510"/>
                  </a:lnTo>
                  <a:lnTo>
                    <a:pt x="3074212" y="12700"/>
                  </a:lnTo>
                  <a:lnTo>
                    <a:pt x="3072485" y="11430"/>
                  </a:lnTo>
                  <a:lnTo>
                    <a:pt x="3058134" y="11430"/>
                  </a:lnTo>
                  <a:lnTo>
                    <a:pt x="3055683" y="5080"/>
                  </a:lnTo>
                  <a:lnTo>
                    <a:pt x="3049041" y="0"/>
                  </a:lnTo>
                  <a:lnTo>
                    <a:pt x="3033433" y="0"/>
                  </a:lnTo>
                  <a:lnTo>
                    <a:pt x="3026778" y="5080"/>
                  </a:lnTo>
                  <a:lnTo>
                    <a:pt x="3024340" y="11430"/>
                  </a:lnTo>
                  <a:lnTo>
                    <a:pt x="3008299" y="11430"/>
                  </a:lnTo>
                  <a:lnTo>
                    <a:pt x="3000273" y="19050"/>
                  </a:lnTo>
                  <a:lnTo>
                    <a:pt x="3000273" y="64770"/>
                  </a:lnTo>
                  <a:lnTo>
                    <a:pt x="2996285" y="62230"/>
                  </a:lnTo>
                  <a:lnTo>
                    <a:pt x="2990951" y="59690"/>
                  </a:lnTo>
                  <a:lnTo>
                    <a:pt x="2980677" y="62230"/>
                  </a:lnTo>
                  <a:lnTo>
                    <a:pt x="2976486" y="64770"/>
                  </a:lnTo>
                  <a:lnTo>
                    <a:pt x="2970923" y="72390"/>
                  </a:lnTo>
                  <a:lnTo>
                    <a:pt x="2969907" y="77470"/>
                  </a:lnTo>
                  <a:lnTo>
                    <a:pt x="2976918" y="113030"/>
                  </a:lnTo>
                  <a:lnTo>
                    <a:pt x="3004845" y="156210"/>
                  </a:lnTo>
                  <a:lnTo>
                    <a:pt x="3004845" y="193040"/>
                  </a:lnTo>
                  <a:lnTo>
                    <a:pt x="2998203" y="195580"/>
                  </a:lnTo>
                  <a:lnTo>
                    <a:pt x="2993491" y="201930"/>
                  </a:lnTo>
                  <a:lnTo>
                    <a:pt x="2993491" y="212090"/>
                  </a:lnTo>
                  <a:lnTo>
                    <a:pt x="2993847" y="213360"/>
                  </a:lnTo>
                  <a:lnTo>
                    <a:pt x="2994469" y="215900"/>
                  </a:lnTo>
                  <a:lnTo>
                    <a:pt x="2986951" y="217170"/>
                  </a:lnTo>
                  <a:lnTo>
                    <a:pt x="2981426" y="224790"/>
                  </a:lnTo>
                  <a:lnTo>
                    <a:pt x="2981426" y="234950"/>
                  </a:lnTo>
                  <a:lnTo>
                    <a:pt x="2981807" y="237490"/>
                  </a:lnTo>
                  <a:lnTo>
                    <a:pt x="2982518" y="238760"/>
                  </a:lnTo>
                  <a:lnTo>
                    <a:pt x="2975533" y="241300"/>
                  </a:lnTo>
                  <a:lnTo>
                    <a:pt x="2970517" y="247650"/>
                  </a:lnTo>
                  <a:lnTo>
                    <a:pt x="2970517" y="264160"/>
                  </a:lnTo>
                  <a:lnTo>
                    <a:pt x="2975533" y="270510"/>
                  </a:lnTo>
                  <a:lnTo>
                    <a:pt x="2982518" y="273050"/>
                  </a:lnTo>
                  <a:lnTo>
                    <a:pt x="2981807" y="274320"/>
                  </a:lnTo>
                  <a:lnTo>
                    <a:pt x="2981426" y="276860"/>
                  </a:lnTo>
                  <a:lnTo>
                    <a:pt x="2981426" y="289560"/>
                  </a:lnTo>
                  <a:lnTo>
                    <a:pt x="2989453" y="297180"/>
                  </a:lnTo>
                  <a:lnTo>
                    <a:pt x="3035223" y="297180"/>
                  </a:lnTo>
                  <a:lnTo>
                    <a:pt x="3031921" y="300990"/>
                  </a:lnTo>
                  <a:lnTo>
                    <a:pt x="3030334" y="306070"/>
                  </a:lnTo>
                  <a:lnTo>
                    <a:pt x="3032150" y="316230"/>
                  </a:lnTo>
                  <a:lnTo>
                    <a:pt x="3034855" y="321310"/>
                  </a:lnTo>
                  <a:lnTo>
                    <a:pt x="3041980" y="326390"/>
                  </a:lnTo>
                  <a:lnTo>
                    <a:pt x="3051505" y="326390"/>
                  </a:lnTo>
                  <a:lnTo>
                    <a:pt x="3092373" y="317500"/>
                  </a:lnTo>
                  <a:lnTo>
                    <a:pt x="3126346" y="292100"/>
                  </a:lnTo>
                  <a:lnTo>
                    <a:pt x="3162439" y="292100"/>
                  </a:lnTo>
                  <a:lnTo>
                    <a:pt x="3165068" y="298450"/>
                  </a:lnTo>
                  <a:lnTo>
                    <a:pt x="3171533" y="303530"/>
                  </a:lnTo>
                  <a:lnTo>
                    <a:pt x="3183102" y="303530"/>
                  </a:lnTo>
                  <a:lnTo>
                    <a:pt x="3184931" y="302260"/>
                  </a:lnTo>
                  <a:lnTo>
                    <a:pt x="3187052" y="309880"/>
                  </a:lnTo>
                  <a:lnTo>
                    <a:pt x="3193961" y="316230"/>
                  </a:lnTo>
                  <a:lnTo>
                    <a:pt x="3204324" y="316230"/>
                  </a:lnTo>
                  <a:lnTo>
                    <a:pt x="3206394" y="314960"/>
                  </a:lnTo>
                  <a:lnTo>
                    <a:pt x="3208312" y="314960"/>
                  </a:lnTo>
                  <a:lnTo>
                    <a:pt x="3210763" y="321310"/>
                  </a:lnTo>
                  <a:lnTo>
                    <a:pt x="3217405" y="326390"/>
                  </a:lnTo>
                  <a:lnTo>
                    <a:pt x="3233013" y="326390"/>
                  </a:lnTo>
                  <a:lnTo>
                    <a:pt x="3239668" y="321310"/>
                  </a:lnTo>
                  <a:lnTo>
                    <a:pt x="3242119" y="314960"/>
                  </a:lnTo>
                  <a:lnTo>
                    <a:pt x="3244037" y="314960"/>
                  </a:lnTo>
                  <a:lnTo>
                    <a:pt x="3246107" y="316230"/>
                  </a:lnTo>
                  <a:lnTo>
                    <a:pt x="3258147" y="316230"/>
                  </a:lnTo>
                  <a:lnTo>
                    <a:pt x="3259290" y="314960"/>
                  </a:lnTo>
                  <a:lnTo>
                    <a:pt x="3260445" y="313690"/>
                  </a:lnTo>
                  <a:lnTo>
                    <a:pt x="3266173" y="307340"/>
                  </a:lnTo>
                  <a:lnTo>
                    <a:pt x="3266173" y="303530"/>
                  </a:lnTo>
                  <a:lnTo>
                    <a:pt x="3266173" y="261620"/>
                  </a:lnTo>
                  <a:lnTo>
                    <a:pt x="3270161" y="265430"/>
                  </a:lnTo>
                  <a:lnTo>
                    <a:pt x="3275495" y="266700"/>
                  </a:lnTo>
                  <a:lnTo>
                    <a:pt x="3285769" y="265430"/>
                  </a:lnTo>
                  <a:lnTo>
                    <a:pt x="3289973" y="262890"/>
                  </a:lnTo>
                  <a:lnTo>
                    <a:pt x="3290760" y="261620"/>
                  </a:lnTo>
                  <a:lnTo>
                    <a:pt x="3295523" y="254000"/>
                  </a:lnTo>
                  <a:lnTo>
                    <a:pt x="3296539" y="248920"/>
                  </a:lnTo>
                  <a:close/>
                </a:path>
                <a:path w="6241415" h="327660">
                  <a:moveTo>
                    <a:pt x="6125057" y="180365"/>
                  </a:moveTo>
                  <a:lnTo>
                    <a:pt x="6119482" y="174764"/>
                  </a:lnTo>
                  <a:lnTo>
                    <a:pt x="6115507" y="174764"/>
                  </a:lnTo>
                  <a:lnTo>
                    <a:pt x="6115507" y="185648"/>
                  </a:lnTo>
                  <a:lnTo>
                    <a:pt x="6115507" y="188823"/>
                  </a:lnTo>
                  <a:lnTo>
                    <a:pt x="6114224" y="190106"/>
                  </a:lnTo>
                  <a:lnTo>
                    <a:pt x="6111062" y="190106"/>
                  </a:lnTo>
                  <a:lnTo>
                    <a:pt x="6109779" y="188823"/>
                  </a:lnTo>
                  <a:lnTo>
                    <a:pt x="6109779" y="185648"/>
                  </a:lnTo>
                  <a:lnTo>
                    <a:pt x="6111062" y="184353"/>
                  </a:lnTo>
                  <a:lnTo>
                    <a:pt x="6114224" y="184353"/>
                  </a:lnTo>
                  <a:lnTo>
                    <a:pt x="6115507" y="185648"/>
                  </a:lnTo>
                  <a:lnTo>
                    <a:pt x="6115507" y="174764"/>
                  </a:lnTo>
                  <a:lnTo>
                    <a:pt x="6105804" y="174764"/>
                  </a:lnTo>
                  <a:lnTo>
                    <a:pt x="6100242" y="180365"/>
                  </a:lnTo>
                  <a:lnTo>
                    <a:pt x="6100242" y="194106"/>
                  </a:lnTo>
                  <a:lnTo>
                    <a:pt x="6105804" y="199694"/>
                  </a:lnTo>
                  <a:lnTo>
                    <a:pt x="6119482" y="199694"/>
                  </a:lnTo>
                  <a:lnTo>
                    <a:pt x="6125057" y="194106"/>
                  </a:lnTo>
                  <a:lnTo>
                    <a:pt x="6125057" y="190106"/>
                  </a:lnTo>
                  <a:lnTo>
                    <a:pt x="6125057" y="184353"/>
                  </a:lnTo>
                  <a:lnTo>
                    <a:pt x="6125057" y="180365"/>
                  </a:lnTo>
                  <a:close/>
                </a:path>
                <a:path w="6241415" h="327660">
                  <a:moveTo>
                    <a:pt x="6240843" y="52197"/>
                  </a:moveTo>
                  <a:lnTo>
                    <a:pt x="6235611" y="46939"/>
                  </a:lnTo>
                  <a:lnTo>
                    <a:pt x="6206147" y="46939"/>
                  </a:lnTo>
                  <a:lnTo>
                    <a:pt x="6206147" y="26022"/>
                  </a:lnTo>
                  <a:lnTo>
                    <a:pt x="6206147" y="20256"/>
                  </a:lnTo>
                  <a:lnTo>
                    <a:pt x="6202350" y="16446"/>
                  </a:lnTo>
                  <a:lnTo>
                    <a:pt x="6196596" y="16446"/>
                  </a:lnTo>
                  <a:lnTo>
                    <a:pt x="6196596" y="26022"/>
                  </a:lnTo>
                  <a:lnTo>
                    <a:pt x="6196596" y="118681"/>
                  </a:lnTo>
                  <a:lnTo>
                    <a:pt x="6028055" y="118681"/>
                  </a:lnTo>
                  <a:lnTo>
                    <a:pt x="6028055" y="72504"/>
                  </a:lnTo>
                  <a:lnTo>
                    <a:pt x="6028055" y="56527"/>
                  </a:lnTo>
                  <a:lnTo>
                    <a:pt x="6028055" y="26022"/>
                  </a:lnTo>
                  <a:lnTo>
                    <a:pt x="6034989" y="26022"/>
                  </a:lnTo>
                  <a:lnTo>
                    <a:pt x="6034989" y="109016"/>
                  </a:lnTo>
                  <a:lnTo>
                    <a:pt x="6038393" y="112420"/>
                  </a:lnTo>
                  <a:lnTo>
                    <a:pt x="6186627" y="112420"/>
                  </a:lnTo>
                  <a:lnTo>
                    <a:pt x="6190018" y="109016"/>
                  </a:lnTo>
                  <a:lnTo>
                    <a:pt x="6190018" y="102831"/>
                  </a:lnTo>
                  <a:lnTo>
                    <a:pt x="6190018" y="94424"/>
                  </a:lnTo>
                  <a:lnTo>
                    <a:pt x="6190018" y="85813"/>
                  </a:lnTo>
                  <a:lnTo>
                    <a:pt x="6190018" y="26022"/>
                  </a:lnTo>
                  <a:lnTo>
                    <a:pt x="6196596" y="26022"/>
                  </a:lnTo>
                  <a:lnTo>
                    <a:pt x="6196596" y="16446"/>
                  </a:lnTo>
                  <a:lnTo>
                    <a:pt x="6190018" y="16446"/>
                  </a:lnTo>
                  <a:lnTo>
                    <a:pt x="6190018" y="10185"/>
                  </a:lnTo>
                  <a:lnTo>
                    <a:pt x="6190018" y="4457"/>
                  </a:lnTo>
                  <a:lnTo>
                    <a:pt x="6186182" y="596"/>
                  </a:lnTo>
                  <a:lnTo>
                    <a:pt x="6180480" y="596"/>
                  </a:lnTo>
                  <a:lnTo>
                    <a:pt x="6180480" y="10185"/>
                  </a:lnTo>
                  <a:lnTo>
                    <a:pt x="6180480" y="84836"/>
                  </a:lnTo>
                  <a:lnTo>
                    <a:pt x="6180480" y="94424"/>
                  </a:lnTo>
                  <a:lnTo>
                    <a:pt x="6180480" y="102831"/>
                  </a:lnTo>
                  <a:lnTo>
                    <a:pt x="6117285" y="102831"/>
                  </a:lnTo>
                  <a:lnTo>
                    <a:pt x="6117298" y="96786"/>
                  </a:lnTo>
                  <a:lnTo>
                    <a:pt x="6119647" y="94424"/>
                  </a:lnTo>
                  <a:lnTo>
                    <a:pt x="6180480" y="94424"/>
                  </a:lnTo>
                  <a:lnTo>
                    <a:pt x="6180480" y="84836"/>
                  </a:lnTo>
                  <a:lnTo>
                    <a:pt x="6120689" y="84836"/>
                  </a:lnTo>
                  <a:lnTo>
                    <a:pt x="6118911" y="85178"/>
                  </a:lnTo>
                  <a:lnTo>
                    <a:pt x="6117272" y="85813"/>
                  </a:lnTo>
                  <a:lnTo>
                    <a:pt x="6117272" y="10185"/>
                  </a:lnTo>
                  <a:lnTo>
                    <a:pt x="6180480" y="10185"/>
                  </a:lnTo>
                  <a:lnTo>
                    <a:pt x="6180480" y="596"/>
                  </a:lnTo>
                  <a:lnTo>
                    <a:pt x="6107735" y="596"/>
                  </a:lnTo>
                  <a:lnTo>
                    <a:pt x="6107735" y="10185"/>
                  </a:lnTo>
                  <a:lnTo>
                    <a:pt x="6107735" y="85813"/>
                  </a:lnTo>
                  <a:lnTo>
                    <a:pt x="6107735" y="102831"/>
                  </a:lnTo>
                  <a:lnTo>
                    <a:pt x="6044539" y="102831"/>
                  </a:lnTo>
                  <a:lnTo>
                    <a:pt x="6044539" y="94424"/>
                  </a:lnTo>
                  <a:lnTo>
                    <a:pt x="6105372" y="94424"/>
                  </a:lnTo>
                  <a:lnTo>
                    <a:pt x="6107722" y="96786"/>
                  </a:lnTo>
                  <a:lnTo>
                    <a:pt x="6107735" y="102831"/>
                  </a:lnTo>
                  <a:lnTo>
                    <a:pt x="6107735" y="85813"/>
                  </a:lnTo>
                  <a:lnTo>
                    <a:pt x="6106096" y="85178"/>
                  </a:lnTo>
                  <a:lnTo>
                    <a:pt x="6104331" y="84836"/>
                  </a:lnTo>
                  <a:lnTo>
                    <a:pt x="6044539" y="84836"/>
                  </a:lnTo>
                  <a:lnTo>
                    <a:pt x="6044539" y="26022"/>
                  </a:lnTo>
                  <a:lnTo>
                    <a:pt x="6044539" y="10185"/>
                  </a:lnTo>
                  <a:lnTo>
                    <a:pt x="6107735" y="10185"/>
                  </a:lnTo>
                  <a:lnTo>
                    <a:pt x="6107735" y="596"/>
                  </a:lnTo>
                  <a:lnTo>
                    <a:pt x="6038837" y="596"/>
                  </a:lnTo>
                  <a:lnTo>
                    <a:pt x="6034989" y="4457"/>
                  </a:lnTo>
                  <a:lnTo>
                    <a:pt x="6034989" y="16446"/>
                  </a:lnTo>
                  <a:lnTo>
                    <a:pt x="6022302" y="16446"/>
                  </a:lnTo>
                  <a:lnTo>
                    <a:pt x="6018517" y="20256"/>
                  </a:lnTo>
                  <a:lnTo>
                    <a:pt x="6018517" y="46939"/>
                  </a:lnTo>
                  <a:lnTo>
                    <a:pt x="5989688" y="46939"/>
                  </a:lnTo>
                  <a:lnTo>
                    <a:pt x="5984456" y="52197"/>
                  </a:lnTo>
                  <a:lnTo>
                    <a:pt x="5984456" y="206578"/>
                  </a:lnTo>
                  <a:lnTo>
                    <a:pt x="5989688" y="211836"/>
                  </a:lnTo>
                  <a:lnTo>
                    <a:pt x="6074156" y="211836"/>
                  </a:lnTo>
                  <a:lnTo>
                    <a:pt x="6074156" y="241147"/>
                  </a:lnTo>
                  <a:lnTo>
                    <a:pt x="6064428" y="258495"/>
                  </a:lnTo>
                  <a:lnTo>
                    <a:pt x="6058141" y="258965"/>
                  </a:lnTo>
                  <a:lnTo>
                    <a:pt x="6053163" y="264223"/>
                  </a:lnTo>
                  <a:lnTo>
                    <a:pt x="6053252" y="272376"/>
                  </a:lnTo>
                  <a:lnTo>
                    <a:pt x="6053429" y="273202"/>
                  </a:lnTo>
                  <a:lnTo>
                    <a:pt x="6016993" y="273202"/>
                  </a:lnTo>
                  <a:lnTo>
                    <a:pt x="6010859" y="279361"/>
                  </a:lnTo>
                  <a:lnTo>
                    <a:pt x="6010859" y="292658"/>
                  </a:lnTo>
                  <a:lnTo>
                    <a:pt x="6014351" y="297573"/>
                  </a:lnTo>
                  <a:lnTo>
                    <a:pt x="6019304" y="299631"/>
                  </a:lnTo>
                  <a:lnTo>
                    <a:pt x="6019304" y="324256"/>
                  </a:lnTo>
                  <a:lnTo>
                    <a:pt x="6022556" y="327533"/>
                  </a:lnTo>
                  <a:lnTo>
                    <a:pt x="6202108" y="327533"/>
                  </a:lnTo>
                  <a:lnTo>
                    <a:pt x="6205359" y="324256"/>
                  </a:lnTo>
                  <a:lnTo>
                    <a:pt x="6205359" y="317931"/>
                  </a:lnTo>
                  <a:lnTo>
                    <a:pt x="6205359" y="300685"/>
                  </a:lnTo>
                  <a:lnTo>
                    <a:pt x="6205359" y="299631"/>
                  </a:lnTo>
                  <a:lnTo>
                    <a:pt x="6210312" y="297573"/>
                  </a:lnTo>
                  <a:lnTo>
                    <a:pt x="6213805" y="292658"/>
                  </a:lnTo>
                  <a:lnTo>
                    <a:pt x="6213805" y="291096"/>
                  </a:lnTo>
                  <a:lnTo>
                    <a:pt x="6213805" y="282790"/>
                  </a:lnTo>
                  <a:lnTo>
                    <a:pt x="6213805" y="279361"/>
                  </a:lnTo>
                  <a:lnTo>
                    <a:pt x="6207671" y="273202"/>
                  </a:lnTo>
                  <a:lnTo>
                    <a:pt x="6204255" y="273202"/>
                  </a:lnTo>
                  <a:lnTo>
                    <a:pt x="6204255" y="284645"/>
                  </a:lnTo>
                  <a:lnTo>
                    <a:pt x="6204255" y="289229"/>
                  </a:lnTo>
                  <a:lnTo>
                    <a:pt x="6202400" y="291096"/>
                  </a:lnTo>
                  <a:lnTo>
                    <a:pt x="6195809" y="291096"/>
                  </a:lnTo>
                  <a:lnTo>
                    <a:pt x="6195809" y="300685"/>
                  </a:lnTo>
                  <a:lnTo>
                    <a:pt x="6195809" y="317931"/>
                  </a:lnTo>
                  <a:lnTo>
                    <a:pt x="6028842" y="317931"/>
                  </a:lnTo>
                  <a:lnTo>
                    <a:pt x="6028842" y="300685"/>
                  </a:lnTo>
                  <a:lnTo>
                    <a:pt x="6195809" y="300685"/>
                  </a:lnTo>
                  <a:lnTo>
                    <a:pt x="6195809" y="291096"/>
                  </a:lnTo>
                  <a:lnTo>
                    <a:pt x="6022251" y="291096"/>
                  </a:lnTo>
                  <a:lnTo>
                    <a:pt x="6020397" y="289229"/>
                  </a:lnTo>
                  <a:lnTo>
                    <a:pt x="6020397" y="284645"/>
                  </a:lnTo>
                  <a:lnTo>
                    <a:pt x="6022251" y="282790"/>
                  </a:lnTo>
                  <a:lnTo>
                    <a:pt x="6202400" y="282790"/>
                  </a:lnTo>
                  <a:lnTo>
                    <a:pt x="6204255" y="284645"/>
                  </a:lnTo>
                  <a:lnTo>
                    <a:pt x="6204255" y="273202"/>
                  </a:lnTo>
                  <a:lnTo>
                    <a:pt x="6171870" y="273202"/>
                  </a:lnTo>
                  <a:lnTo>
                    <a:pt x="6172035" y="272376"/>
                  </a:lnTo>
                  <a:lnTo>
                    <a:pt x="6172136" y="268084"/>
                  </a:lnTo>
                  <a:lnTo>
                    <a:pt x="6172136" y="264223"/>
                  </a:lnTo>
                  <a:lnTo>
                    <a:pt x="6167158" y="258965"/>
                  </a:lnTo>
                  <a:lnTo>
                    <a:pt x="6162586" y="258660"/>
                  </a:lnTo>
                  <a:lnTo>
                    <a:pt x="6162586" y="269227"/>
                  </a:lnTo>
                  <a:lnTo>
                    <a:pt x="6162586" y="272046"/>
                  </a:lnTo>
                  <a:lnTo>
                    <a:pt x="6161443" y="273202"/>
                  </a:lnTo>
                  <a:lnTo>
                    <a:pt x="6063843" y="273202"/>
                  </a:lnTo>
                  <a:lnTo>
                    <a:pt x="6062700" y="272046"/>
                  </a:lnTo>
                  <a:lnTo>
                    <a:pt x="6062700" y="269227"/>
                  </a:lnTo>
                  <a:lnTo>
                    <a:pt x="6063843" y="268084"/>
                  </a:lnTo>
                  <a:lnTo>
                    <a:pt x="6161443" y="268084"/>
                  </a:lnTo>
                  <a:lnTo>
                    <a:pt x="6162586" y="269227"/>
                  </a:lnTo>
                  <a:lnTo>
                    <a:pt x="6162586" y="258660"/>
                  </a:lnTo>
                  <a:lnTo>
                    <a:pt x="6160884" y="258533"/>
                  </a:lnTo>
                  <a:lnTo>
                    <a:pt x="6151143" y="241147"/>
                  </a:lnTo>
                  <a:lnTo>
                    <a:pt x="6151143" y="211836"/>
                  </a:lnTo>
                  <a:lnTo>
                    <a:pt x="6235611" y="211836"/>
                  </a:lnTo>
                  <a:lnTo>
                    <a:pt x="6240843" y="206578"/>
                  </a:lnTo>
                  <a:lnTo>
                    <a:pt x="6240843" y="202247"/>
                  </a:lnTo>
                  <a:lnTo>
                    <a:pt x="6240843" y="170294"/>
                  </a:lnTo>
                  <a:lnTo>
                    <a:pt x="6240843" y="160705"/>
                  </a:lnTo>
                  <a:lnTo>
                    <a:pt x="6240843" y="137769"/>
                  </a:lnTo>
                  <a:lnTo>
                    <a:pt x="6238710" y="135623"/>
                  </a:lnTo>
                  <a:lnTo>
                    <a:pt x="6233439" y="135623"/>
                  </a:lnTo>
                  <a:lnTo>
                    <a:pt x="6231306" y="137769"/>
                  </a:lnTo>
                  <a:lnTo>
                    <a:pt x="6231306" y="160705"/>
                  </a:lnTo>
                  <a:lnTo>
                    <a:pt x="6231293" y="170294"/>
                  </a:lnTo>
                  <a:lnTo>
                    <a:pt x="6231293" y="201295"/>
                  </a:lnTo>
                  <a:lnTo>
                    <a:pt x="6230340" y="202247"/>
                  </a:lnTo>
                  <a:lnTo>
                    <a:pt x="6149911" y="202247"/>
                  </a:lnTo>
                  <a:lnTo>
                    <a:pt x="6149911" y="258495"/>
                  </a:lnTo>
                  <a:lnTo>
                    <a:pt x="6075375" y="258495"/>
                  </a:lnTo>
                  <a:lnTo>
                    <a:pt x="6081827" y="246989"/>
                  </a:lnTo>
                  <a:lnTo>
                    <a:pt x="6122911" y="246989"/>
                  </a:lnTo>
                  <a:lnTo>
                    <a:pt x="6125057" y="244843"/>
                  </a:lnTo>
                  <a:lnTo>
                    <a:pt x="6125057" y="239547"/>
                  </a:lnTo>
                  <a:lnTo>
                    <a:pt x="6122911" y="237401"/>
                  </a:lnTo>
                  <a:lnTo>
                    <a:pt x="6083693" y="237401"/>
                  </a:lnTo>
                  <a:lnTo>
                    <a:pt x="6083693" y="211836"/>
                  </a:lnTo>
                  <a:lnTo>
                    <a:pt x="6141593" y="211836"/>
                  </a:lnTo>
                  <a:lnTo>
                    <a:pt x="6141593" y="237401"/>
                  </a:lnTo>
                  <a:lnTo>
                    <a:pt x="6131001" y="237401"/>
                  </a:lnTo>
                  <a:lnTo>
                    <a:pt x="6128867" y="239547"/>
                  </a:lnTo>
                  <a:lnTo>
                    <a:pt x="6128867" y="244843"/>
                  </a:lnTo>
                  <a:lnTo>
                    <a:pt x="6131001" y="246989"/>
                  </a:lnTo>
                  <a:lnTo>
                    <a:pt x="6143460" y="246989"/>
                  </a:lnTo>
                  <a:lnTo>
                    <a:pt x="6149911" y="258495"/>
                  </a:lnTo>
                  <a:lnTo>
                    <a:pt x="6149911" y="202247"/>
                  </a:lnTo>
                  <a:lnTo>
                    <a:pt x="5994946" y="202247"/>
                  </a:lnTo>
                  <a:lnTo>
                    <a:pt x="5993993" y="201295"/>
                  </a:lnTo>
                  <a:lnTo>
                    <a:pt x="5993993" y="170294"/>
                  </a:lnTo>
                  <a:lnTo>
                    <a:pt x="6231293" y="170294"/>
                  </a:lnTo>
                  <a:lnTo>
                    <a:pt x="6231293" y="160705"/>
                  </a:lnTo>
                  <a:lnTo>
                    <a:pt x="6224943" y="160705"/>
                  </a:lnTo>
                  <a:lnTo>
                    <a:pt x="6224943" y="72504"/>
                  </a:lnTo>
                  <a:lnTo>
                    <a:pt x="6224943" y="65062"/>
                  </a:lnTo>
                  <a:lnTo>
                    <a:pt x="6222809" y="62915"/>
                  </a:lnTo>
                  <a:lnTo>
                    <a:pt x="6215392" y="62915"/>
                  </a:lnTo>
                  <a:lnTo>
                    <a:pt x="6215392" y="72504"/>
                  </a:lnTo>
                  <a:lnTo>
                    <a:pt x="6215392" y="160705"/>
                  </a:lnTo>
                  <a:lnTo>
                    <a:pt x="6009894" y="160705"/>
                  </a:lnTo>
                  <a:lnTo>
                    <a:pt x="6009894" y="114566"/>
                  </a:lnTo>
                  <a:lnTo>
                    <a:pt x="6007760" y="112420"/>
                  </a:lnTo>
                  <a:lnTo>
                    <a:pt x="6002490" y="112420"/>
                  </a:lnTo>
                  <a:lnTo>
                    <a:pt x="6000356" y="114566"/>
                  </a:lnTo>
                  <a:lnTo>
                    <a:pt x="6000356" y="160705"/>
                  </a:lnTo>
                  <a:lnTo>
                    <a:pt x="5993993" y="160705"/>
                  </a:lnTo>
                  <a:lnTo>
                    <a:pt x="5993993" y="57492"/>
                  </a:lnTo>
                  <a:lnTo>
                    <a:pt x="5994946" y="56527"/>
                  </a:lnTo>
                  <a:lnTo>
                    <a:pt x="6018517" y="56527"/>
                  </a:lnTo>
                  <a:lnTo>
                    <a:pt x="6018517" y="62915"/>
                  </a:lnTo>
                  <a:lnTo>
                    <a:pt x="6002490" y="62915"/>
                  </a:lnTo>
                  <a:lnTo>
                    <a:pt x="6000356" y="65062"/>
                  </a:lnTo>
                  <a:lnTo>
                    <a:pt x="6000356" y="100685"/>
                  </a:lnTo>
                  <a:lnTo>
                    <a:pt x="6002490" y="102831"/>
                  </a:lnTo>
                  <a:lnTo>
                    <a:pt x="6007760" y="102831"/>
                  </a:lnTo>
                  <a:lnTo>
                    <a:pt x="6009894" y="100685"/>
                  </a:lnTo>
                  <a:lnTo>
                    <a:pt x="6009894" y="72504"/>
                  </a:lnTo>
                  <a:lnTo>
                    <a:pt x="6018504" y="72504"/>
                  </a:lnTo>
                  <a:lnTo>
                    <a:pt x="6018504" y="124447"/>
                  </a:lnTo>
                  <a:lnTo>
                    <a:pt x="6022302" y="128257"/>
                  </a:lnTo>
                  <a:lnTo>
                    <a:pt x="6202350" y="128257"/>
                  </a:lnTo>
                  <a:lnTo>
                    <a:pt x="6206147" y="124447"/>
                  </a:lnTo>
                  <a:lnTo>
                    <a:pt x="6206147" y="118681"/>
                  </a:lnTo>
                  <a:lnTo>
                    <a:pt x="6206147" y="72504"/>
                  </a:lnTo>
                  <a:lnTo>
                    <a:pt x="6215392" y="72504"/>
                  </a:lnTo>
                  <a:lnTo>
                    <a:pt x="6215392" y="62915"/>
                  </a:lnTo>
                  <a:lnTo>
                    <a:pt x="6206147" y="62915"/>
                  </a:lnTo>
                  <a:lnTo>
                    <a:pt x="6206147" y="56527"/>
                  </a:lnTo>
                  <a:lnTo>
                    <a:pt x="6230340" y="56527"/>
                  </a:lnTo>
                  <a:lnTo>
                    <a:pt x="6231306" y="57492"/>
                  </a:lnTo>
                  <a:lnTo>
                    <a:pt x="6231293" y="123888"/>
                  </a:lnTo>
                  <a:lnTo>
                    <a:pt x="6233439" y="126034"/>
                  </a:lnTo>
                  <a:lnTo>
                    <a:pt x="6238710" y="126034"/>
                  </a:lnTo>
                  <a:lnTo>
                    <a:pt x="6240843" y="123888"/>
                  </a:lnTo>
                  <a:lnTo>
                    <a:pt x="6240843" y="56527"/>
                  </a:lnTo>
                  <a:lnTo>
                    <a:pt x="6240843" y="521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321945" y="4780256"/>
              <a:ext cx="130283" cy="6799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291487" y="4899053"/>
              <a:ext cx="187960" cy="24130"/>
            </a:xfrm>
            <a:custGeom>
              <a:avLst/>
              <a:gdLst/>
              <a:ahLst/>
              <a:cxnLst/>
              <a:rect l="l" t="t" r="r" b="b"/>
              <a:pathLst>
                <a:path w="187959" h="24129">
                  <a:moveTo>
                    <a:pt x="184231" y="23649"/>
                  </a:moveTo>
                  <a:lnTo>
                    <a:pt x="3448" y="23649"/>
                  </a:lnTo>
                  <a:lnTo>
                    <a:pt x="0" y="20183"/>
                  </a:lnTo>
                  <a:lnTo>
                    <a:pt x="0" y="3465"/>
                  </a:lnTo>
                  <a:lnTo>
                    <a:pt x="3448" y="0"/>
                  </a:lnTo>
                  <a:lnTo>
                    <a:pt x="184230" y="0"/>
                  </a:lnTo>
                  <a:lnTo>
                    <a:pt x="187680" y="3465"/>
                  </a:lnTo>
                  <a:lnTo>
                    <a:pt x="187680" y="9586"/>
                  </a:lnTo>
                  <a:lnTo>
                    <a:pt x="9542" y="9586"/>
                  </a:lnTo>
                  <a:lnTo>
                    <a:pt x="9542" y="14060"/>
                  </a:lnTo>
                  <a:lnTo>
                    <a:pt x="187680" y="14060"/>
                  </a:lnTo>
                  <a:lnTo>
                    <a:pt x="187680" y="20183"/>
                  </a:lnTo>
                  <a:lnTo>
                    <a:pt x="184231" y="23649"/>
                  </a:lnTo>
                  <a:close/>
                </a:path>
                <a:path w="187959" h="24129">
                  <a:moveTo>
                    <a:pt x="187680" y="14060"/>
                  </a:moveTo>
                  <a:lnTo>
                    <a:pt x="178137" y="14060"/>
                  </a:lnTo>
                  <a:lnTo>
                    <a:pt x="178137" y="9586"/>
                  </a:lnTo>
                  <a:lnTo>
                    <a:pt x="187680" y="9586"/>
                  </a:lnTo>
                  <a:lnTo>
                    <a:pt x="187680" y="140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221048" y="288744"/>
            <a:ext cx="3749968" cy="513581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3199" spc="-60" dirty="0">
                <a:solidFill>
                  <a:srgbClr val="B21727"/>
                </a:solidFill>
                <a:latin typeface="PMingLiU"/>
                <a:cs typeface="PMingLiU"/>
              </a:rPr>
              <a:t>MERDEKA</a:t>
            </a:r>
            <a:r>
              <a:rPr sz="3199" spc="35" dirty="0">
                <a:solidFill>
                  <a:srgbClr val="B21727"/>
                </a:solidFill>
                <a:latin typeface="PMingLiU"/>
                <a:cs typeface="PMingLiU"/>
              </a:rPr>
              <a:t> </a:t>
            </a:r>
            <a:r>
              <a:rPr sz="3199" spc="100" dirty="0">
                <a:solidFill>
                  <a:srgbClr val="B21727"/>
                </a:solidFill>
                <a:latin typeface="PMingLiU"/>
                <a:cs typeface="PMingLiU"/>
              </a:rPr>
              <a:t>BELAJAR</a:t>
            </a:r>
            <a:endParaRPr sz="3199">
              <a:latin typeface="PMingLiU"/>
              <a:cs typeface="PMingLiU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84481" y="4391778"/>
            <a:ext cx="3224960" cy="228209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 defTabSz="914126">
              <a:spcBef>
                <a:spcPts val="100"/>
              </a:spcBef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dapat dicapai melalui perbaikan</a:t>
            </a:r>
            <a:r>
              <a:rPr sz="1400" b="1" spc="-12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pada:</a:t>
            </a:r>
            <a:endParaRPr sz="14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88" y="1145121"/>
            <a:ext cx="12188825" cy="18572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/>
            <a:endParaRPr sz="1799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1647" y="1201961"/>
            <a:ext cx="1930532" cy="1733099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marR="5078" defTabSz="914126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Seluruh pemangku  kepentingan  pendidikan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(termasuk  siswa)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menjadi agen  perubahan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serta 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memberikan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pengaruh  dan dukungan 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sepenuhnya</a:t>
            </a:r>
            <a:endParaRPr sz="14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720187" y="883061"/>
            <a:ext cx="2806604" cy="1129371"/>
            <a:chOff x="4719828" y="882396"/>
            <a:chExt cx="2807335" cy="1129665"/>
          </a:xfrm>
        </p:grpSpPr>
        <p:sp>
          <p:nvSpPr>
            <p:cNvPr id="27" name="object 27"/>
            <p:cNvSpPr/>
            <p:nvPr/>
          </p:nvSpPr>
          <p:spPr>
            <a:xfrm>
              <a:off x="4719828" y="882396"/>
              <a:ext cx="2807207" cy="112928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831080" y="966216"/>
              <a:ext cx="2583179" cy="102107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745736" y="908306"/>
              <a:ext cx="2700655" cy="1022985"/>
            </a:xfrm>
            <a:custGeom>
              <a:avLst/>
              <a:gdLst/>
              <a:ahLst/>
              <a:cxnLst/>
              <a:rect l="l" t="t" r="r" b="b"/>
              <a:pathLst>
                <a:path w="2700654" h="1022985">
                  <a:moveTo>
                    <a:pt x="2530094" y="0"/>
                  </a:moveTo>
                  <a:lnTo>
                    <a:pt x="170434" y="0"/>
                  </a:lnTo>
                  <a:lnTo>
                    <a:pt x="125124" y="6087"/>
                  </a:lnTo>
                  <a:lnTo>
                    <a:pt x="84410" y="23268"/>
                  </a:lnTo>
                  <a:lnTo>
                    <a:pt x="49917" y="49917"/>
                  </a:lnTo>
                  <a:lnTo>
                    <a:pt x="23268" y="84410"/>
                  </a:lnTo>
                  <a:lnTo>
                    <a:pt x="6087" y="125124"/>
                  </a:lnTo>
                  <a:lnTo>
                    <a:pt x="0" y="170434"/>
                  </a:lnTo>
                  <a:lnTo>
                    <a:pt x="0" y="852170"/>
                  </a:lnTo>
                  <a:lnTo>
                    <a:pt x="6087" y="897475"/>
                  </a:lnTo>
                  <a:lnTo>
                    <a:pt x="23268" y="938187"/>
                  </a:lnTo>
                  <a:lnTo>
                    <a:pt x="49917" y="972681"/>
                  </a:lnTo>
                  <a:lnTo>
                    <a:pt x="84410" y="999332"/>
                  </a:lnTo>
                  <a:lnTo>
                    <a:pt x="125124" y="1016515"/>
                  </a:lnTo>
                  <a:lnTo>
                    <a:pt x="170434" y="1022604"/>
                  </a:lnTo>
                  <a:lnTo>
                    <a:pt x="2530094" y="1022604"/>
                  </a:lnTo>
                  <a:lnTo>
                    <a:pt x="2575403" y="1016515"/>
                  </a:lnTo>
                  <a:lnTo>
                    <a:pt x="2616117" y="999332"/>
                  </a:lnTo>
                  <a:lnTo>
                    <a:pt x="2650610" y="972681"/>
                  </a:lnTo>
                  <a:lnTo>
                    <a:pt x="2677259" y="938187"/>
                  </a:lnTo>
                  <a:lnTo>
                    <a:pt x="2694440" y="897475"/>
                  </a:lnTo>
                  <a:lnTo>
                    <a:pt x="2700528" y="852170"/>
                  </a:lnTo>
                  <a:lnTo>
                    <a:pt x="2700528" y="170434"/>
                  </a:lnTo>
                  <a:lnTo>
                    <a:pt x="2694440" y="125124"/>
                  </a:lnTo>
                  <a:lnTo>
                    <a:pt x="2677259" y="84410"/>
                  </a:lnTo>
                  <a:lnTo>
                    <a:pt x="2650610" y="49917"/>
                  </a:lnTo>
                  <a:lnTo>
                    <a:pt x="2616117" y="23268"/>
                  </a:lnTo>
                  <a:lnTo>
                    <a:pt x="2575403" y="6087"/>
                  </a:lnTo>
                  <a:lnTo>
                    <a:pt x="2530094" y="0"/>
                  </a:lnTo>
                  <a:close/>
                </a:path>
              </a:pathLst>
            </a:custGeom>
            <a:solidFill>
              <a:srgbClr val="C1D8F2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966946" y="1037090"/>
            <a:ext cx="2257472" cy="258337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defTabSz="914126">
              <a:spcBef>
                <a:spcPts val="95"/>
              </a:spcBef>
            </a:pP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</a:t>
            </a:r>
            <a:r>
              <a:rPr sz="1600" b="1" spc="-3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Berkualitas</a:t>
            </a:r>
            <a:endParaRPr sz="16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08591" y="1280864"/>
            <a:ext cx="1973066" cy="512946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513561" marR="5078" indent="-501500" defTabSz="914126">
              <a:spcBef>
                <a:spcPts val="95"/>
              </a:spcBef>
            </a:pP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bagi Seluruh</a:t>
            </a:r>
            <a:r>
              <a:rPr sz="1600" b="1" spc="-4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600" b="1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Rakyat  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Indonesia</a:t>
            </a:r>
            <a:endParaRPr sz="16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446946" y="1827694"/>
            <a:ext cx="1298237" cy="848773"/>
            <a:chOff x="5446776" y="1827276"/>
            <a:chExt cx="1298575" cy="848994"/>
          </a:xfrm>
        </p:grpSpPr>
        <p:sp>
          <p:nvSpPr>
            <p:cNvPr id="33" name="object 33"/>
            <p:cNvSpPr/>
            <p:nvPr/>
          </p:nvSpPr>
          <p:spPr>
            <a:xfrm>
              <a:off x="5960364" y="1827276"/>
              <a:ext cx="276225" cy="695325"/>
            </a:xfrm>
            <a:custGeom>
              <a:avLst/>
              <a:gdLst/>
              <a:ahLst/>
              <a:cxnLst/>
              <a:rect l="l" t="t" r="r" b="b"/>
              <a:pathLst>
                <a:path w="276225" h="695325">
                  <a:moveTo>
                    <a:pt x="137922" y="0"/>
                  </a:moveTo>
                  <a:lnTo>
                    <a:pt x="0" y="137922"/>
                  </a:lnTo>
                  <a:lnTo>
                    <a:pt x="68961" y="137922"/>
                  </a:lnTo>
                  <a:lnTo>
                    <a:pt x="68961" y="694944"/>
                  </a:lnTo>
                  <a:lnTo>
                    <a:pt x="206883" y="694944"/>
                  </a:lnTo>
                  <a:lnTo>
                    <a:pt x="206883" y="137922"/>
                  </a:lnTo>
                  <a:lnTo>
                    <a:pt x="275844" y="137922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F6FC6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446776" y="2238756"/>
              <a:ext cx="1298575" cy="437515"/>
            </a:xfrm>
            <a:custGeom>
              <a:avLst/>
              <a:gdLst/>
              <a:ahLst/>
              <a:cxnLst/>
              <a:rect l="l" t="t" r="r" b="b"/>
              <a:pathLst>
                <a:path w="1298575" h="437514">
                  <a:moveTo>
                    <a:pt x="649224" y="0"/>
                  </a:moveTo>
                  <a:lnTo>
                    <a:pt x="578483" y="1283"/>
                  </a:lnTo>
                  <a:lnTo>
                    <a:pt x="509949" y="5044"/>
                  </a:lnTo>
                  <a:lnTo>
                    <a:pt x="444018" y="11149"/>
                  </a:lnTo>
                  <a:lnTo>
                    <a:pt x="381085" y="19465"/>
                  </a:lnTo>
                  <a:lnTo>
                    <a:pt x="321547" y="29859"/>
                  </a:lnTo>
                  <a:lnTo>
                    <a:pt x="265799" y="42196"/>
                  </a:lnTo>
                  <a:lnTo>
                    <a:pt x="214238" y="56344"/>
                  </a:lnTo>
                  <a:lnTo>
                    <a:pt x="167260" y="72169"/>
                  </a:lnTo>
                  <a:lnTo>
                    <a:pt x="125261" y="89538"/>
                  </a:lnTo>
                  <a:lnTo>
                    <a:pt x="88637" y="108316"/>
                  </a:lnTo>
                  <a:lnTo>
                    <a:pt x="33097" y="149571"/>
                  </a:lnTo>
                  <a:lnTo>
                    <a:pt x="3809" y="194865"/>
                  </a:lnTo>
                  <a:lnTo>
                    <a:pt x="0" y="218694"/>
                  </a:lnTo>
                  <a:lnTo>
                    <a:pt x="3809" y="242522"/>
                  </a:lnTo>
                  <a:lnTo>
                    <a:pt x="33097" y="287816"/>
                  </a:lnTo>
                  <a:lnTo>
                    <a:pt x="88637" y="329071"/>
                  </a:lnTo>
                  <a:lnTo>
                    <a:pt x="125261" y="347849"/>
                  </a:lnTo>
                  <a:lnTo>
                    <a:pt x="167260" y="365218"/>
                  </a:lnTo>
                  <a:lnTo>
                    <a:pt x="214238" y="381043"/>
                  </a:lnTo>
                  <a:lnTo>
                    <a:pt x="265799" y="395191"/>
                  </a:lnTo>
                  <a:lnTo>
                    <a:pt x="321547" y="407528"/>
                  </a:lnTo>
                  <a:lnTo>
                    <a:pt x="381085" y="417922"/>
                  </a:lnTo>
                  <a:lnTo>
                    <a:pt x="444018" y="426238"/>
                  </a:lnTo>
                  <a:lnTo>
                    <a:pt x="509949" y="432343"/>
                  </a:lnTo>
                  <a:lnTo>
                    <a:pt x="578483" y="436104"/>
                  </a:lnTo>
                  <a:lnTo>
                    <a:pt x="649224" y="437388"/>
                  </a:lnTo>
                  <a:lnTo>
                    <a:pt x="719964" y="436104"/>
                  </a:lnTo>
                  <a:lnTo>
                    <a:pt x="788498" y="432343"/>
                  </a:lnTo>
                  <a:lnTo>
                    <a:pt x="854429" y="426238"/>
                  </a:lnTo>
                  <a:lnTo>
                    <a:pt x="917362" y="417922"/>
                  </a:lnTo>
                  <a:lnTo>
                    <a:pt x="976900" y="407528"/>
                  </a:lnTo>
                  <a:lnTo>
                    <a:pt x="1032648" y="395191"/>
                  </a:lnTo>
                  <a:lnTo>
                    <a:pt x="1084209" y="381043"/>
                  </a:lnTo>
                  <a:lnTo>
                    <a:pt x="1131187" y="365218"/>
                  </a:lnTo>
                  <a:lnTo>
                    <a:pt x="1173186" y="347849"/>
                  </a:lnTo>
                  <a:lnTo>
                    <a:pt x="1209810" y="329071"/>
                  </a:lnTo>
                  <a:lnTo>
                    <a:pt x="1265350" y="287816"/>
                  </a:lnTo>
                  <a:lnTo>
                    <a:pt x="1294638" y="242522"/>
                  </a:lnTo>
                  <a:lnTo>
                    <a:pt x="1298448" y="218694"/>
                  </a:lnTo>
                  <a:lnTo>
                    <a:pt x="1294638" y="194865"/>
                  </a:lnTo>
                  <a:lnTo>
                    <a:pt x="1265350" y="149571"/>
                  </a:lnTo>
                  <a:lnTo>
                    <a:pt x="1209810" y="108316"/>
                  </a:lnTo>
                  <a:lnTo>
                    <a:pt x="1173186" y="89538"/>
                  </a:lnTo>
                  <a:lnTo>
                    <a:pt x="1131187" y="72169"/>
                  </a:lnTo>
                  <a:lnTo>
                    <a:pt x="1084209" y="56344"/>
                  </a:lnTo>
                  <a:lnTo>
                    <a:pt x="1032648" y="42196"/>
                  </a:lnTo>
                  <a:lnTo>
                    <a:pt x="976900" y="29859"/>
                  </a:lnTo>
                  <a:lnTo>
                    <a:pt x="917362" y="19465"/>
                  </a:lnTo>
                  <a:lnTo>
                    <a:pt x="854429" y="11149"/>
                  </a:lnTo>
                  <a:lnTo>
                    <a:pt x="788498" y="5044"/>
                  </a:lnTo>
                  <a:lnTo>
                    <a:pt x="719964" y="1283"/>
                  </a:lnTo>
                  <a:lnTo>
                    <a:pt x="649224" y="0"/>
                  </a:lnTo>
                  <a:close/>
                </a:path>
              </a:pathLst>
            </a:custGeom>
            <a:solidFill>
              <a:srgbClr val="82B1E5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709257" y="2272317"/>
            <a:ext cx="772594" cy="361856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marR="5078" indent="104744" defTabSz="914126"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Institusi 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Pend</a:t>
            </a: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i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d</a:t>
            </a: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i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kan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25583" y="1772849"/>
            <a:ext cx="2144471" cy="330114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defTabSz="914126">
              <a:spcBef>
                <a:spcPts val="95"/>
              </a:spcBef>
            </a:pPr>
            <a:r>
              <a:rPr sz="10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Organisasi </a:t>
            </a:r>
            <a:r>
              <a:rPr sz="1000" b="1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Penggerak, Perusahaan  </a:t>
            </a:r>
            <a:r>
              <a:rPr sz="10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Teknologi </a:t>
            </a:r>
            <a:r>
              <a:rPr sz="1000" b="1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Edukasi,</a:t>
            </a:r>
            <a:r>
              <a:rPr sz="1000" b="1" spc="-3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0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dll.</a:t>
            </a:r>
            <a:endParaRPr sz="10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43258" y="6081596"/>
            <a:ext cx="8861657" cy="227270"/>
          </a:xfrm>
          <a:custGeom>
            <a:avLst/>
            <a:gdLst/>
            <a:ahLst/>
            <a:cxnLst/>
            <a:rect l="l" t="t" r="r" b="b"/>
            <a:pathLst>
              <a:path w="8863965" h="227329">
                <a:moveTo>
                  <a:pt x="8790178" y="0"/>
                </a:moveTo>
                <a:lnTo>
                  <a:pt x="73406" y="0"/>
                </a:lnTo>
                <a:lnTo>
                  <a:pt x="44834" y="5768"/>
                </a:lnTo>
                <a:lnTo>
                  <a:pt x="21501" y="21501"/>
                </a:lnTo>
                <a:lnTo>
                  <a:pt x="5768" y="44834"/>
                </a:lnTo>
                <a:lnTo>
                  <a:pt x="0" y="73406"/>
                </a:lnTo>
                <a:lnTo>
                  <a:pt x="0" y="153657"/>
                </a:lnTo>
                <a:lnTo>
                  <a:pt x="5768" y="182236"/>
                </a:lnTo>
                <a:lnTo>
                  <a:pt x="21501" y="205573"/>
                </a:lnTo>
                <a:lnTo>
                  <a:pt x="44834" y="221306"/>
                </a:lnTo>
                <a:lnTo>
                  <a:pt x="73406" y="227076"/>
                </a:lnTo>
                <a:lnTo>
                  <a:pt x="8790178" y="227076"/>
                </a:lnTo>
                <a:lnTo>
                  <a:pt x="8818749" y="221306"/>
                </a:lnTo>
                <a:lnTo>
                  <a:pt x="8842082" y="205573"/>
                </a:lnTo>
                <a:lnTo>
                  <a:pt x="8857815" y="182236"/>
                </a:lnTo>
                <a:lnTo>
                  <a:pt x="8863584" y="153657"/>
                </a:lnTo>
                <a:lnTo>
                  <a:pt x="8863584" y="73406"/>
                </a:lnTo>
                <a:lnTo>
                  <a:pt x="8857815" y="44834"/>
                </a:lnTo>
                <a:lnTo>
                  <a:pt x="8842082" y="21501"/>
                </a:lnTo>
                <a:lnTo>
                  <a:pt x="8818749" y="5768"/>
                </a:lnTo>
                <a:lnTo>
                  <a:pt x="8790178" y="0"/>
                </a:lnTo>
                <a:close/>
              </a:path>
            </a:pathLst>
          </a:custGeom>
          <a:solidFill>
            <a:srgbClr val="C1D8F2"/>
          </a:solidFill>
        </p:spPr>
        <p:txBody>
          <a:bodyPr wrap="square" lIns="0" tIns="0" rIns="0" bIns="0" rtlCol="0"/>
          <a:lstStyle/>
          <a:p>
            <a:pPr defTabSz="914126"/>
            <a:endParaRPr sz="1799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46991" y="4729861"/>
            <a:ext cx="2808508" cy="1329344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540858" marR="210122" defTabSz="914126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Kepemimpinan, Masyarakat,  dan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Budaya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6013" marR="258367" indent="-92047" defTabSz="914126">
              <a:spcBef>
                <a:spcPts val="1015"/>
              </a:spcBef>
              <a:buFont typeface="Arial"/>
              <a:buChar char="•"/>
              <a:tabLst>
                <a:tab pos="106648" algn="l"/>
              </a:tabLst>
            </a:pP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Kompetensi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guru,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kepala sekolah, dan  pemerintah</a:t>
            </a:r>
            <a:r>
              <a:rPr sz="1100" spc="-3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daerah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4108" indent="-91413" defTabSz="914126">
              <a:lnSpc>
                <a:spcPts val="1085"/>
              </a:lnSpc>
              <a:buFont typeface="Arial"/>
              <a:buChar char="•"/>
              <a:tabLst>
                <a:tab pos="104108" algn="l"/>
              </a:tabLst>
            </a:pP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Kolaborasi dan pembinaan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(lokal</a:t>
            </a:r>
            <a:r>
              <a:rPr sz="1100" spc="-3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dan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3474" marR="5078" defTabSz="914126"/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global)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antara guru, satuan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pendidikan,</a:t>
            </a:r>
            <a:r>
              <a:rPr sz="1100" spc="-114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dan  industri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113362" y="5242303"/>
            <a:ext cx="2320955" cy="182054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03474" indent="-91413" defTabSz="914126">
              <a:spcBef>
                <a:spcPts val="100"/>
              </a:spcBef>
              <a:buFont typeface="Arial"/>
              <a:buChar char="•"/>
              <a:tabLst>
                <a:tab pos="104108" algn="l"/>
              </a:tabLst>
            </a:pPr>
            <a:r>
              <a:rPr sz="1100" b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Kurikulum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dan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asesmen</a:t>
            </a:r>
            <a:r>
              <a:rPr sz="1100" b="1" spc="-7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nasional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80184" y="4729861"/>
            <a:ext cx="2696143" cy="1557884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544032" marR="323118" defTabSz="914126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Kebijakan,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Prosedur,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dan  Pendanaan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8552" marR="176477" indent="-91413" defTabSz="914126">
              <a:spcBef>
                <a:spcPts val="500"/>
              </a:spcBef>
              <a:buFont typeface="Arial"/>
              <a:buChar char="•"/>
              <a:tabLst>
                <a:tab pos="109187" algn="l"/>
              </a:tabLst>
            </a:pP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Kontribusi eksternal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(pemerintah dan  swasta)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9187" indent="-92047" defTabSz="914126">
              <a:spcBef>
                <a:spcPts val="65"/>
              </a:spcBef>
              <a:buFont typeface="Arial"/>
              <a:buChar char="•"/>
              <a:tabLst>
                <a:tab pos="109822" algn="l"/>
              </a:tabLst>
            </a:pPr>
            <a:r>
              <a:rPr sz="1100" b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Mekanisme</a:t>
            </a:r>
            <a:r>
              <a:rPr sz="1100" b="1" spc="-4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akreditasi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3474" marR="5078" indent="-91413" defTabSz="914126">
              <a:spcBef>
                <a:spcPts val="65"/>
              </a:spcBef>
              <a:buFontTx/>
              <a:buChar char="•"/>
              <a:tabLst>
                <a:tab pos="104108" algn="l"/>
              </a:tabLst>
            </a:pP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Pembelanjaan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anggaran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 </a:t>
            </a:r>
            <a:r>
              <a:rPr sz="11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yang 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efektif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dan</a:t>
            </a:r>
            <a:r>
              <a:rPr sz="1100" spc="-5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akuntabel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11726" indent="-92047" defTabSz="914126">
              <a:spcBef>
                <a:spcPts val="635"/>
              </a:spcBef>
              <a:buFont typeface="Arial"/>
              <a:buChar char="•"/>
              <a:tabLst>
                <a:tab pos="112361" algn="l"/>
              </a:tabLst>
            </a:pPr>
            <a:r>
              <a:rPr sz="1100" b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Otonomi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satuan</a:t>
            </a:r>
            <a:r>
              <a:rPr sz="1100" spc="-7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1164" y="5158482"/>
            <a:ext cx="2640277" cy="53770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03474" marR="59672" indent="-91413" defTabSz="914126">
              <a:spcBef>
                <a:spcPts val="100"/>
              </a:spcBef>
              <a:buFont typeface="Arial"/>
              <a:buChar char="•"/>
              <a:tabLst>
                <a:tab pos="104108" algn="l"/>
              </a:tabLst>
            </a:pPr>
            <a:r>
              <a:rPr sz="1100" b="1" i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Platform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nasional berbasis 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teknologi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04108" indent="-92047" defTabSz="914126">
              <a:spcBef>
                <a:spcPts val="70"/>
              </a:spcBef>
              <a:buFontTx/>
              <a:buChar char="•"/>
              <a:tabLst>
                <a:tab pos="104744" algn="l"/>
              </a:tabLst>
            </a:pPr>
            <a:r>
              <a:rPr sz="11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Infrastuktur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sekolah/ kelas masa</a:t>
            </a:r>
            <a:r>
              <a:rPr sz="1100" b="1" spc="-6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depan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130552" y="1323382"/>
            <a:ext cx="4776496" cy="437401"/>
            <a:chOff x="4130040" y="1322832"/>
            <a:chExt cx="4777740" cy="437515"/>
          </a:xfrm>
        </p:grpSpPr>
        <p:sp>
          <p:nvSpPr>
            <p:cNvPr id="43" name="object 43"/>
            <p:cNvSpPr/>
            <p:nvPr/>
          </p:nvSpPr>
          <p:spPr>
            <a:xfrm>
              <a:off x="4130040" y="1406651"/>
              <a:ext cx="3950335" cy="276225"/>
            </a:xfrm>
            <a:custGeom>
              <a:avLst/>
              <a:gdLst/>
              <a:ahLst/>
              <a:cxnLst/>
              <a:rect l="l" t="t" r="r" b="b"/>
              <a:pathLst>
                <a:path w="3950334" h="276225">
                  <a:moveTo>
                    <a:pt x="694944" y="137922"/>
                  </a:moveTo>
                  <a:lnTo>
                    <a:pt x="557022" y="0"/>
                  </a:lnTo>
                  <a:lnTo>
                    <a:pt x="557022" y="68961"/>
                  </a:lnTo>
                  <a:lnTo>
                    <a:pt x="0" y="68961"/>
                  </a:lnTo>
                  <a:lnTo>
                    <a:pt x="0" y="206883"/>
                  </a:lnTo>
                  <a:lnTo>
                    <a:pt x="557022" y="206883"/>
                  </a:lnTo>
                  <a:lnTo>
                    <a:pt x="557022" y="275844"/>
                  </a:lnTo>
                  <a:lnTo>
                    <a:pt x="694944" y="137922"/>
                  </a:lnTo>
                  <a:close/>
                </a:path>
                <a:path w="3950334" h="276225">
                  <a:moveTo>
                    <a:pt x="3950195" y="68961"/>
                  </a:moveTo>
                  <a:lnTo>
                    <a:pt x="3393173" y="68961"/>
                  </a:lnTo>
                  <a:lnTo>
                    <a:pt x="3393173" y="0"/>
                  </a:lnTo>
                  <a:lnTo>
                    <a:pt x="3255251" y="137922"/>
                  </a:lnTo>
                  <a:lnTo>
                    <a:pt x="3393173" y="275844"/>
                  </a:lnTo>
                  <a:lnTo>
                    <a:pt x="3393173" y="206883"/>
                  </a:lnTo>
                  <a:lnTo>
                    <a:pt x="3950195" y="206883"/>
                  </a:lnTo>
                  <a:lnTo>
                    <a:pt x="3950195" y="68961"/>
                  </a:lnTo>
                  <a:close/>
                </a:path>
              </a:pathLst>
            </a:custGeom>
            <a:solidFill>
              <a:srgbClr val="0F6FC6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609332" y="1322832"/>
              <a:ext cx="1298575" cy="437515"/>
            </a:xfrm>
            <a:custGeom>
              <a:avLst/>
              <a:gdLst/>
              <a:ahLst/>
              <a:cxnLst/>
              <a:rect l="l" t="t" r="r" b="b"/>
              <a:pathLst>
                <a:path w="1298575" h="437514">
                  <a:moveTo>
                    <a:pt x="649224" y="0"/>
                  </a:moveTo>
                  <a:lnTo>
                    <a:pt x="578483" y="1283"/>
                  </a:lnTo>
                  <a:lnTo>
                    <a:pt x="509949" y="5044"/>
                  </a:lnTo>
                  <a:lnTo>
                    <a:pt x="444018" y="11149"/>
                  </a:lnTo>
                  <a:lnTo>
                    <a:pt x="381085" y="19465"/>
                  </a:lnTo>
                  <a:lnTo>
                    <a:pt x="321547" y="29859"/>
                  </a:lnTo>
                  <a:lnTo>
                    <a:pt x="265799" y="42196"/>
                  </a:lnTo>
                  <a:lnTo>
                    <a:pt x="214238" y="56344"/>
                  </a:lnTo>
                  <a:lnTo>
                    <a:pt x="167260" y="72169"/>
                  </a:lnTo>
                  <a:lnTo>
                    <a:pt x="125261" y="89538"/>
                  </a:lnTo>
                  <a:lnTo>
                    <a:pt x="88637" y="108316"/>
                  </a:lnTo>
                  <a:lnTo>
                    <a:pt x="33097" y="149571"/>
                  </a:lnTo>
                  <a:lnTo>
                    <a:pt x="3809" y="194865"/>
                  </a:lnTo>
                  <a:lnTo>
                    <a:pt x="0" y="218694"/>
                  </a:lnTo>
                  <a:lnTo>
                    <a:pt x="3809" y="242522"/>
                  </a:lnTo>
                  <a:lnTo>
                    <a:pt x="33097" y="287816"/>
                  </a:lnTo>
                  <a:lnTo>
                    <a:pt x="88637" y="329071"/>
                  </a:lnTo>
                  <a:lnTo>
                    <a:pt x="125261" y="347849"/>
                  </a:lnTo>
                  <a:lnTo>
                    <a:pt x="167260" y="365218"/>
                  </a:lnTo>
                  <a:lnTo>
                    <a:pt x="214238" y="381043"/>
                  </a:lnTo>
                  <a:lnTo>
                    <a:pt x="265799" y="395191"/>
                  </a:lnTo>
                  <a:lnTo>
                    <a:pt x="321547" y="407528"/>
                  </a:lnTo>
                  <a:lnTo>
                    <a:pt x="381085" y="417922"/>
                  </a:lnTo>
                  <a:lnTo>
                    <a:pt x="444018" y="426238"/>
                  </a:lnTo>
                  <a:lnTo>
                    <a:pt x="509949" y="432343"/>
                  </a:lnTo>
                  <a:lnTo>
                    <a:pt x="578483" y="436104"/>
                  </a:lnTo>
                  <a:lnTo>
                    <a:pt x="649224" y="437388"/>
                  </a:lnTo>
                  <a:lnTo>
                    <a:pt x="719964" y="436104"/>
                  </a:lnTo>
                  <a:lnTo>
                    <a:pt x="788498" y="432343"/>
                  </a:lnTo>
                  <a:lnTo>
                    <a:pt x="854429" y="426238"/>
                  </a:lnTo>
                  <a:lnTo>
                    <a:pt x="917362" y="417922"/>
                  </a:lnTo>
                  <a:lnTo>
                    <a:pt x="976900" y="407528"/>
                  </a:lnTo>
                  <a:lnTo>
                    <a:pt x="1032648" y="395191"/>
                  </a:lnTo>
                  <a:lnTo>
                    <a:pt x="1084209" y="381043"/>
                  </a:lnTo>
                  <a:lnTo>
                    <a:pt x="1131187" y="365218"/>
                  </a:lnTo>
                  <a:lnTo>
                    <a:pt x="1173186" y="347849"/>
                  </a:lnTo>
                  <a:lnTo>
                    <a:pt x="1209810" y="329071"/>
                  </a:lnTo>
                  <a:lnTo>
                    <a:pt x="1265350" y="287816"/>
                  </a:lnTo>
                  <a:lnTo>
                    <a:pt x="1294638" y="242522"/>
                  </a:lnTo>
                  <a:lnTo>
                    <a:pt x="1298448" y="218694"/>
                  </a:lnTo>
                  <a:lnTo>
                    <a:pt x="1294638" y="194865"/>
                  </a:lnTo>
                  <a:lnTo>
                    <a:pt x="1265350" y="149571"/>
                  </a:lnTo>
                  <a:lnTo>
                    <a:pt x="1209810" y="108316"/>
                  </a:lnTo>
                  <a:lnTo>
                    <a:pt x="1173186" y="89538"/>
                  </a:lnTo>
                  <a:lnTo>
                    <a:pt x="1131187" y="72169"/>
                  </a:lnTo>
                  <a:lnTo>
                    <a:pt x="1084209" y="56344"/>
                  </a:lnTo>
                  <a:lnTo>
                    <a:pt x="1032648" y="42196"/>
                  </a:lnTo>
                  <a:lnTo>
                    <a:pt x="976900" y="29859"/>
                  </a:lnTo>
                  <a:lnTo>
                    <a:pt x="917362" y="19465"/>
                  </a:lnTo>
                  <a:lnTo>
                    <a:pt x="854429" y="11149"/>
                  </a:lnTo>
                  <a:lnTo>
                    <a:pt x="788498" y="5044"/>
                  </a:lnTo>
                  <a:lnTo>
                    <a:pt x="719964" y="1283"/>
                  </a:lnTo>
                  <a:lnTo>
                    <a:pt x="649224" y="0"/>
                  </a:lnTo>
                  <a:close/>
                </a:path>
              </a:pathLst>
            </a:custGeom>
            <a:solidFill>
              <a:srgbClr val="82B1E5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864879" y="1440652"/>
            <a:ext cx="784656" cy="182694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as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y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akat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284954" y="1327950"/>
            <a:ext cx="1298237" cy="439306"/>
          </a:xfrm>
          <a:custGeom>
            <a:avLst/>
            <a:gdLst/>
            <a:ahLst/>
            <a:cxnLst/>
            <a:rect l="l" t="t" r="r" b="b"/>
            <a:pathLst>
              <a:path w="1298575" h="439419">
                <a:moveTo>
                  <a:pt x="649224" y="0"/>
                </a:moveTo>
                <a:lnTo>
                  <a:pt x="578483" y="1287"/>
                </a:lnTo>
                <a:lnTo>
                  <a:pt x="509949" y="5061"/>
                </a:lnTo>
                <a:lnTo>
                  <a:pt x="444018" y="11188"/>
                </a:lnTo>
                <a:lnTo>
                  <a:pt x="381085" y="19533"/>
                </a:lnTo>
                <a:lnTo>
                  <a:pt x="321547" y="29963"/>
                </a:lnTo>
                <a:lnTo>
                  <a:pt x="265799" y="42344"/>
                </a:lnTo>
                <a:lnTo>
                  <a:pt x="214238" y="56541"/>
                </a:lnTo>
                <a:lnTo>
                  <a:pt x="167260" y="72421"/>
                </a:lnTo>
                <a:lnTo>
                  <a:pt x="125261" y="89850"/>
                </a:lnTo>
                <a:lnTo>
                  <a:pt x="88637" y="108695"/>
                </a:lnTo>
                <a:lnTo>
                  <a:pt x="33097" y="150093"/>
                </a:lnTo>
                <a:lnTo>
                  <a:pt x="3809" y="195544"/>
                </a:lnTo>
                <a:lnTo>
                  <a:pt x="0" y="219456"/>
                </a:lnTo>
                <a:lnTo>
                  <a:pt x="3809" y="243367"/>
                </a:lnTo>
                <a:lnTo>
                  <a:pt x="33097" y="288818"/>
                </a:lnTo>
                <a:lnTo>
                  <a:pt x="88637" y="330216"/>
                </a:lnTo>
                <a:lnTo>
                  <a:pt x="125261" y="349061"/>
                </a:lnTo>
                <a:lnTo>
                  <a:pt x="167260" y="366490"/>
                </a:lnTo>
                <a:lnTo>
                  <a:pt x="214238" y="382370"/>
                </a:lnTo>
                <a:lnTo>
                  <a:pt x="265799" y="396567"/>
                </a:lnTo>
                <a:lnTo>
                  <a:pt x="321547" y="408948"/>
                </a:lnTo>
                <a:lnTo>
                  <a:pt x="381085" y="419378"/>
                </a:lnTo>
                <a:lnTo>
                  <a:pt x="444018" y="427723"/>
                </a:lnTo>
                <a:lnTo>
                  <a:pt x="509949" y="433850"/>
                </a:lnTo>
                <a:lnTo>
                  <a:pt x="578483" y="437624"/>
                </a:lnTo>
                <a:lnTo>
                  <a:pt x="649224" y="438912"/>
                </a:lnTo>
                <a:lnTo>
                  <a:pt x="719964" y="437624"/>
                </a:lnTo>
                <a:lnTo>
                  <a:pt x="788498" y="433850"/>
                </a:lnTo>
                <a:lnTo>
                  <a:pt x="854429" y="427723"/>
                </a:lnTo>
                <a:lnTo>
                  <a:pt x="917362" y="419378"/>
                </a:lnTo>
                <a:lnTo>
                  <a:pt x="976900" y="408948"/>
                </a:lnTo>
                <a:lnTo>
                  <a:pt x="1032648" y="396567"/>
                </a:lnTo>
                <a:lnTo>
                  <a:pt x="1084209" y="382370"/>
                </a:lnTo>
                <a:lnTo>
                  <a:pt x="1131187" y="366490"/>
                </a:lnTo>
                <a:lnTo>
                  <a:pt x="1173186" y="349061"/>
                </a:lnTo>
                <a:lnTo>
                  <a:pt x="1209810" y="330216"/>
                </a:lnTo>
                <a:lnTo>
                  <a:pt x="1265350" y="288818"/>
                </a:lnTo>
                <a:lnTo>
                  <a:pt x="1294638" y="243367"/>
                </a:lnTo>
                <a:lnTo>
                  <a:pt x="1298448" y="219456"/>
                </a:lnTo>
                <a:lnTo>
                  <a:pt x="1294638" y="195544"/>
                </a:lnTo>
                <a:lnTo>
                  <a:pt x="1265350" y="150093"/>
                </a:lnTo>
                <a:lnTo>
                  <a:pt x="1209810" y="108695"/>
                </a:lnTo>
                <a:lnTo>
                  <a:pt x="1173186" y="89850"/>
                </a:lnTo>
                <a:lnTo>
                  <a:pt x="1131187" y="72421"/>
                </a:lnTo>
                <a:lnTo>
                  <a:pt x="1084209" y="56541"/>
                </a:lnTo>
                <a:lnTo>
                  <a:pt x="1032648" y="42344"/>
                </a:lnTo>
                <a:lnTo>
                  <a:pt x="976900" y="29963"/>
                </a:lnTo>
                <a:lnTo>
                  <a:pt x="917362" y="19533"/>
                </a:lnTo>
                <a:lnTo>
                  <a:pt x="854429" y="11188"/>
                </a:lnTo>
                <a:lnTo>
                  <a:pt x="788498" y="5061"/>
                </a:lnTo>
                <a:lnTo>
                  <a:pt x="719964" y="1287"/>
                </a:lnTo>
                <a:lnTo>
                  <a:pt x="649224" y="0"/>
                </a:lnTo>
                <a:close/>
              </a:path>
            </a:pathLst>
          </a:custGeom>
          <a:solidFill>
            <a:srgbClr val="82B1E5"/>
          </a:solidFill>
        </p:spPr>
        <p:txBody>
          <a:bodyPr wrap="square" lIns="0" tIns="0" rIns="0" bIns="0" rtlCol="0"/>
          <a:lstStyle/>
          <a:p>
            <a:pPr defTabSz="914126"/>
            <a:endParaRPr sz="1799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22137" y="1446293"/>
            <a:ext cx="624677" cy="182694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>
              <a:spcBef>
                <a:spcPts val="105"/>
              </a:spcBef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Keluarga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243298" y="1772724"/>
            <a:ext cx="3344944" cy="648166"/>
            <a:chOff x="4242815" y="1772292"/>
            <a:chExt cx="3345815" cy="648335"/>
          </a:xfrm>
        </p:grpSpPr>
        <p:sp>
          <p:nvSpPr>
            <p:cNvPr id="49" name="object 49"/>
            <p:cNvSpPr/>
            <p:nvPr/>
          </p:nvSpPr>
          <p:spPr>
            <a:xfrm>
              <a:off x="4669561" y="1772297"/>
              <a:ext cx="2919095" cy="540385"/>
            </a:xfrm>
            <a:custGeom>
              <a:avLst/>
              <a:gdLst/>
              <a:ahLst/>
              <a:cxnLst/>
              <a:rect l="l" t="t" r="r" b="b"/>
              <a:pathLst>
                <a:path w="2919095" h="540385">
                  <a:moveTo>
                    <a:pt x="540258" y="0"/>
                  </a:moveTo>
                  <a:lnTo>
                    <a:pt x="345440" y="0"/>
                  </a:lnTo>
                  <a:lnTo>
                    <a:pt x="394144" y="48704"/>
                  </a:lnTo>
                  <a:lnTo>
                    <a:pt x="0" y="442836"/>
                  </a:lnTo>
                  <a:lnTo>
                    <a:pt x="97409" y="540245"/>
                  </a:lnTo>
                  <a:lnTo>
                    <a:pt x="491553" y="146113"/>
                  </a:lnTo>
                  <a:lnTo>
                    <a:pt x="540258" y="194818"/>
                  </a:lnTo>
                  <a:lnTo>
                    <a:pt x="540258" y="0"/>
                  </a:lnTo>
                  <a:close/>
                </a:path>
                <a:path w="2919095" h="540385">
                  <a:moveTo>
                    <a:pt x="2918510" y="442836"/>
                  </a:moveTo>
                  <a:lnTo>
                    <a:pt x="2524366" y="48704"/>
                  </a:lnTo>
                  <a:lnTo>
                    <a:pt x="2573070" y="0"/>
                  </a:lnTo>
                  <a:lnTo>
                    <a:pt x="2378252" y="0"/>
                  </a:lnTo>
                  <a:lnTo>
                    <a:pt x="2378252" y="194818"/>
                  </a:lnTo>
                  <a:lnTo>
                    <a:pt x="2426957" y="146113"/>
                  </a:lnTo>
                  <a:lnTo>
                    <a:pt x="2821101" y="540245"/>
                  </a:lnTo>
                  <a:lnTo>
                    <a:pt x="2918510" y="442836"/>
                  </a:lnTo>
                  <a:close/>
                </a:path>
              </a:pathLst>
            </a:custGeom>
            <a:solidFill>
              <a:srgbClr val="0F6FC6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242815" y="1982723"/>
              <a:ext cx="1298575" cy="437515"/>
            </a:xfrm>
            <a:custGeom>
              <a:avLst/>
              <a:gdLst/>
              <a:ahLst/>
              <a:cxnLst/>
              <a:rect l="l" t="t" r="r" b="b"/>
              <a:pathLst>
                <a:path w="1298575" h="437514">
                  <a:moveTo>
                    <a:pt x="649224" y="0"/>
                  </a:moveTo>
                  <a:lnTo>
                    <a:pt x="578483" y="1283"/>
                  </a:lnTo>
                  <a:lnTo>
                    <a:pt x="509949" y="5044"/>
                  </a:lnTo>
                  <a:lnTo>
                    <a:pt x="444018" y="11149"/>
                  </a:lnTo>
                  <a:lnTo>
                    <a:pt x="381085" y="19465"/>
                  </a:lnTo>
                  <a:lnTo>
                    <a:pt x="321547" y="29859"/>
                  </a:lnTo>
                  <a:lnTo>
                    <a:pt x="265799" y="42196"/>
                  </a:lnTo>
                  <a:lnTo>
                    <a:pt x="214238" y="56344"/>
                  </a:lnTo>
                  <a:lnTo>
                    <a:pt x="167260" y="72169"/>
                  </a:lnTo>
                  <a:lnTo>
                    <a:pt x="125261" y="89538"/>
                  </a:lnTo>
                  <a:lnTo>
                    <a:pt x="88637" y="108316"/>
                  </a:lnTo>
                  <a:lnTo>
                    <a:pt x="33097" y="149571"/>
                  </a:lnTo>
                  <a:lnTo>
                    <a:pt x="3809" y="194865"/>
                  </a:lnTo>
                  <a:lnTo>
                    <a:pt x="0" y="218693"/>
                  </a:lnTo>
                  <a:lnTo>
                    <a:pt x="3809" y="242522"/>
                  </a:lnTo>
                  <a:lnTo>
                    <a:pt x="33097" y="287816"/>
                  </a:lnTo>
                  <a:lnTo>
                    <a:pt x="88637" y="329071"/>
                  </a:lnTo>
                  <a:lnTo>
                    <a:pt x="125261" y="347849"/>
                  </a:lnTo>
                  <a:lnTo>
                    <a:pt x="167260" y="365218"/>
                  </a:lnTo>
                  <a:lnTo>
                    <a:pt x="214238" y="381043"/>
                  </a:lnTo>
                  <a:lnTo>
                    <a:pt x="265799" y="395191"/>
                  </a:lnTo>
                  <a:lnTo>
                    <a:pt x="321547" y="407528"/>
                  </a:lnTo>
                  <a:lnTo>
                    <a:pt x="381085" y="417922"/>
                  </a:lnTo>
                  <a:lnTo>
                    <a:pt x="444018" y="426238"/>
                  </a:lnTo>
                  <a:lnTo>
                    <a:pt x="509949" y="432343"/>
                  </a:lnTo>
                  <a:lnTo>
                    <a:pt x="578483" y="436104"/>
                  </a:lnTo>
                  <a:lnTo>
                    <a:pt x="649224" y="437387"/>
                  </a:lnTo>
                  <a:lnTo>
                    <a:pt x="719964" y="436104"/>
                  </a:lnTo>
                  <a:lnTo>
                    <a:pt x="788498" y="432343"/>
                  </a:lnTo>
                  <a:lnTo>
                    <a:pt x="854429" y="426238"/>
                  </a:lnTo>
                  <a:lnTo>
                    <a:pt x="917362" y="417922"/>
                  </a:lnTo>
                  <a:lnTo>
                    <a:pt x="976900" y="407528"/>
                  </a:lnTo>
                  <a:lnTo>
                    <a:pt x="1032648" y="395191"/>
                  </a:lnTo>
                  <a:lnTo>
                    <a:pt x="1084209" y="381043"/>
                  </a:lnTo>
                  <a:lnTo>
                    <a:pt x="1131187" y="365218"/>
                  </a:lnTo>
                  <a:lnTo>
                    <a:pt x="1173186" y="347849"/>
                  </a:lnTo>
                  <a:lnTo>
                    <a:pt x="1209810" y="329071"/>
                  </a:lnTo>
                  <a:lnTo>
                    <a:pt x="1265350" y="287816"/>
                  </a:lnTo>
                  <a:lnTo>
                    <a:pt x="1294638" y="242522"/>
                  </a:lnTo>
                  <a:lnTo>
                    <a:pt x="1298448" y="218693"/>
                  </a:lnTo>
                  <a:lnTo>
                    <a:pt x="1294638" y="194865"/>
                  </a:lnTo>
                  <a:lnTo>
                    <a:pt x="1265350" y="149571"/>
                  </a:lnTo>
                  <a:lnTo>
                    <a:pt x="1209810" y="108316"/>
                  </a:lnTo>
                  <a:lnTo>
                    <a:pt x="1173186" y="89538"/>
                  </a:lnTo>
                  <a:lnTo>
                    <a:pt x="1131187" y="72169"/>
                  </a:lnTo>
                  <a:lnTo>
                    <a:pt x="1084209" y="56344"/>
                  </a:lnTo>
                  <a:lnTo>
                    <a:pt x="1032648" y="42196"/>
                  </a:lnTo>
                  <a:lnTo>
                    <a:pt x="976900" y="29859"/>
                  </a:lnTo>
                  <a:lnTo>
                    <a:pt x="917362" y="19465"/>
                  </a:lnTo>
                  <a:lnTo>
                    <a:pt x="854429" y="11149"/>
                  </a:lnTo>
                  <a:lnTo>
                    <a:pt x="788498" y="5044"/>
                  </a:lnTo>
                  <a:lnTo>
                    <a:pt x="719964" y="1283"/>
                  </a:lnTo>
                  <a:lnTo>
                    <a:pt x="649224" y="0"/>
                  </a:lnTo>
                  <a:close/>
                </a:path>
              </a:pathLst>
            </a:custGeom>
            <a:solidFill>
              <a:srgbClr val="82B1E5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711279" y="2100637"/>
            <a:ext cx="361221" cy="182694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>
              <a:spcBef>
                <a:spcPts val="105"/>
              </a:spcBef>
            </a:pP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G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u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ru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644499" y="1983101"/>
            <a:ext cx="1298237" cy="437401"/>
          </a:xfrm>
          <a:custGeom>
            <a:avLst/>
            <a:gdLst/>
            <a:ahLst/>
            <a:cxnLst/>
            <a:rect l="l" t="t" r="r" b="b"/>
            <a:pathLst>
              <a:path w="1298575" h="437514">
                <a:moveTo>
                  <a:pt x="649224" y="0"/>
                </a:moveTo>
                <a:lnTo>
                  <a:pt x="578483" y="1283"/>
                </a:lnTo>
                <a:lnTo>
                  <a:pt x="509949" y="5044"/>
                </a:lnTo>
                <a:lnTo>
                  <a:pt x="444018" y="11149"/>
                </a:lnTo>
                <a:lnTo>
                  <a:pt x="381085" y="19465"/>
                </a:lnTo>
                <a:lnTo>
                  <a:pt x="321547" y="29859"/>
                </a:lnTo>
                <a:lnTo>
                  <a:pt x="265799" y="42196"/>
                </a:lnTo>
                <a:lnTo>
                  <a:pt x="214238" y="56344"/>
                </a:lnTo>
                <a:lnTo>
                  <a:pt x="167260" y="72169"/>
                </a:lnTo>
                <a:lnTo>
                  <a:pt x="125261" y="89538"/>
                </a:lnTo>
                <a:lnTo>
                  <a:pt x="88637" y="108316"/>
                </a:lnTo>
                <a:lnTo>
                  <a:pt x="33097" y="149571"/>
                </a:lnTo>
                <a:lnTo>
                  <a:pt x="3809" y="194865"/>
                </a:lnTo>
                <a:lnTo>
                  <a:pt x="0" y="218693"/>
                </a:lnTo>
                <a:lnTo>
                  <a:pt x="3809" y="242522"/>
                </a:lnTo>
                <a:lnTo>
                  <a:pt x="33097" y="287816"/>
                </a:lnTo>
                <a:lnTo>
                  <a:pt x="88637" y="329071"/>
                </a:lnTo>
                <a:lnTo>
                  <a:pt x="125261" y="347849"/>
                </a:lnTo>
                <a:lnTo>
                  <a:pt x="167260" y="365218"/>
                </a:lnTo>
                <a:lnTo>
                  <a:pt x="214238" y="381043"/>
                </a:lnTo>
                <a:lnTo>
                  <a:pt x="265799" y="395191"/>
                </a:lnTo>
                <a:lnTo>
                  <a:pt x="321547" y="407528"/>
                </a:lnTo>
                <a:lnTo>
                  <a:pt x="381085" y="417922"/>
                </a:lnTo>
                <a:lnTo>
                  <a:pt x="444018" y="426238"/>
                </a:lnTo>
                <a:lnTo>
                  <a:pt x="509949" y="432343"/>
                </a:lnTo>
                <a:lnTo>
                  <a:pt x="578483" y="436104"/>
                </a:lnTo>
                <a:lnTo>
                  <a:pt x="649224" y="437387"/>
                </a:lnTo>
                <a:lnTo>
                  <a:pt x="719964" y="436104"/>
                </a:lnTo>
                <a:lnTo>
                  <a:pt x="788498" y="432343"/>
                </a:lnTo>
                <a:lnTo>
                  <a:pt x="854429" y="426238"/>
                </a:lnTo>
                <a:lnTo>
                  <a:pt x="917362" y="417922"/>
                </a:lnTo>
                <a:lnTo>
                  <a:pt x="976900" y="407528"/>
                </a:lnTo>
                <a:lnTo>
                  <a:pt x="1032648" y="395191"/>
                </a:lnTo>
                <a:lnTo>
                  <a:pt x="1084209" y="381043"/>
                </a:lnTo>
                <a:lnTo>
                  <a:pt x="1131187" y="365218"/>
                </a:lnTo>
                <a:lnTo>
                  <a:pt x="1173186" y="347849"/>
                </a:lnTo>
                <a:lnTo>
                  <a:pt x="1209810" y="329071"/>
                </a:lnTo>
                <a:lnTo>
                  <a:pt x="1265350" y="287816"/>
                </a:lnTo>
                <a:lnTo>
                  <a:pt x="1294638" y="242522"/>
                </a:lnTo>
                <a:lnTo>
                  <a:pt x="1298448" y="218693"/>
                </a:lnTo>
                <a:lnTo>
                  <a:pt x="1294638" y="194865"/>
                </a:lnTo>
                <a:lnTo>
                  <a:pt x="1265350" y="149571"/>
                </a:lnTo>
                <a:lnTo>
                  <a:pt x="1209810" y="108316"/>
                </a:lnTo>
                <a:lnTo>
                  <a:pt x="1173186" y="89538"/>
                </a:lnTo>
                <a:lnTo>
                  <a:pt x="1131187" y="72169"/>
                </a:lnTo>
                <a:lnTo>
                  <a:pt x="1084209" y="56344"/>
                </a:lnTo>
                <a:lnTo>
                  <a:pt x="1032648" y="42196"/>
                </a:lnTo>
                <a:lnTo>
                  <a:pt x="976900" y="29859"/>
                </a:lnTo>
                <a:lnTo>
                  <a:pt x="917362" y="19465"/>
                </a:lnTo>
                <a:lnTo>
                  <a:pt x="854429" y="11149"/>
                </a:lnTo>
                <a:lnTo>
                  <a:pt x="788498" y="5044"/>
                </a:lnTo>
                <a:lnTo>
                  <a:pt x="719964" y="1283"/>
                </a:lnTo>
                <a:lnTo>
                  <a:pt x="649224" y="0"/>
                </a:lnTo>
                <a:close/>
              </a:path>
            </a:pathLst>
          </a:custGeom>
          <a:solidFill>
            <a:srgbClr val="82B1E5"/>
          </a:solidFill>
        </p:spPr>
        <p:txBody>
          <a:bodyPr wrap="square" lIns="0" tIns="0" rIns="0" bIns="0" rtlCol="0"/>
          <a:lstStyle/>
          <a:p>
            <a:pPr defTabSz="914126"/>
            <a:endParaRPr sz="1799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37975" y="2016839"/>
            <a:ext cx="909718" cy="361856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96791" marR="5078" indent="-184730" defTabSz="914126">
              <a:spcBef>
                <a:spcPts val="105"/>
              </a:spcBef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Dunia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Usaha/ 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Industri</a:t>
            </a:r>
            <a:endParaRPr sz="11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07017" y="3043530"/>
            <a:ext cx="3434455" cy="1365529"/>
            <a:chOff x="705612" y="3043428"/>
            <a:chExt cx="3435350" cy="1365885"/>
          </a:xfrm>
        </p:grpSpPr>
        <p:sp>
          <p:nvSpPr>
            <p:cNvPr id="55" name="object 55"/>
            <p:cNvSpPr/>
            <p:nvPr/>
          </p:nvSpPr>
          <p:spPr>
            <a:xfrm>
              <a:off x="705612" y="3043428"/>
              <a:ext cx="3435095" cy="13655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928116" y="3096767"/>
              <a:ext cx="2987039" cy="115823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731519" y="3069338"/>
              <a:ext cx="3328670" cy="1259205"/>
            </a:xfrm>
            <a:custGeom>
              <a:avLst/>
              <a:gdLst/>
              <a:ahLst/>
              <a:cxnLst/>
              <a:rect l="l" t="t" r="r" b="b"/>
              <a:pathLst>
                <a:path w="3328670" h="1259204">
                  <a:moveTo>
                    <a:pt x="3118612" y="0"/>
                  </a:moveTo>
                  <a:lnTo>
                    <a:pt x="209804" y="0"/>
                  </a:lnTo>
                  <a:lnTo>
                    <a:pt x="161696" y="5540"/>
                  </a:lnTo>
                  <a:lnTo>
                    <a:pt x="117536" y="21324"/>
                  </a:lnTo>
                  <a:lnTo>
                    <a:pt x="78580" y="46090"/>
                  </a:lnTo>
                  <a:lnTo>
                    <a:pt x="46090" y="78580"/>
                  </a:lnTo>
                  <a:lnTo>
                    <a:pt x="21324" y="117536"/>
                  </a:lnTo>
                  <a:lnTo>
                    <a:pt x="5540" y="161696"/>
                  </a:lnTo>
                  <a:lnTo>
                    <a:pt x="0" y="209803"/>
                  </a:lnTo>
                  <a:lnTo>
                    <a:pt x="0" y="1049019"/>
                  </a:lnTo>
                  <a:lnTo>
                    <a:pt x="5540" y="1097123"/>
                  </a:lnTo>
                  <a:lnTo>
                    <a:pt x="21324" y="1141282"/>
                  </a:lnTo>
                  <a:lnTo>
                    <a:pt x="46090" y="1180237"/>
                  </a:lnTo>
                  <a:lnTo>
                    <a:pt x="78580" y="1212729"/>
                  </a:lnTo>
                  <a:lnTo>
                    <a:pt x="117536" y="1237497"/>
                  </a:lnTo>
                  <a:lnTo>
                    <a:pt x="161696" y="1253282"/>
                  </a:lnTo>
                  <a:lnTo>
                    <a:pt x="209804" y="1258823"/>
                  </a:lnTo>
                  <a:lnTo>
                    <a:pt x="3118612" y="1258823"/>
                  </a:lnTo>
                  <a:lnTo>
                    <a:pt x="3166719" y="1253282"/>
                  </a:lnTo>
                  <a:lnTo>
                    <a:pt x="3210879" y="1237497"/>
                  </a:lnTo>
                  <a:lnTo>
                    <a:pt x="3249835" y="1212729"/>
                  </a:lnTo>
                  <a:lnTo>
                    <a:pt x="3282325" y="1180237"/>
                  </a:lnTo>
                  <a:lnTo>
                    <a:pt x="3307091" y="1141282"/>
                  </a:lnTo>
                  <a:lnTo>
                    <a:pt x="3322875" y="1097123"/>
                  </a:lnTo>
                  <a:lnTo>
                    <a:pt x="3328416" y="1049019"/>
                  </a:lnTo>
                  <a:lnTo>
                    <a:pt x="3328416" y="209803"/>
                  </a:lnTo>
                  <a:lnTo>
                    <a:pt x="3322875" y="161696"/>
                  </a:lnTo>
                  <a:lnTo>
                    <a:pt x="3307091" y="117536"/>
                  </a:lnTo>
                  <a:lnTo>
                    <a:pt x="3282325" y="78580"/>
                  </a:lnTo>
                  <a:lnTo>
                    <a:pt x="3249835" y="46090"/>
                  </a:lnTo>
                  <a:lnTo>
                    <a:pt x="3210879" y="21324"/>
                  </a:lnTo>
                  <a:lnTo>
                    <a:pt x="3166719" y="5540"/>
                  </a:lnTo>
                  <a:lnTo>
                    <a:pt x="3118612" y="0"/>
                  </a:lnTo>
                  <a:close/>
                </a:path>
              </a:pathLst>
            </a:custGeom>
            <a:solidFill>
              <a:srgbClr val="C1D8F2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124588" y="3157411"/>
            <a:ext cx="2542513" cy="228849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>
              <a:spcBef>
                <a:spcPts val="105"/>
              </a:spcBef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“Sekolahkan </a:t>
            </a:r>
            <a:r>
              <a:rPr sz="1400" b="1" spc="-1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Anak</a:t>
            </a:r>
            <a:r>
              <a:rPr sz="1400" b="1" spc="-1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Indonesia”</a:t>
            </a:r>
            <a:endParaRPr sz="14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19353" y="3507344"/>
            <a:ext cx="2753278" cy="599919"/>
          </a:xfrm>
          <a:prstGeom prst="rect">
            <a:avLst/>
          </a:prstGeom>
        </p:spPr>
        <p:txBody>
          <a:bodyPr vert="horz" wrap="square" lIns="0" tIns="60309" rIns="0" bIns="0" rtlCol="0">
            <a:spAutoFit/>
          </a:bodyPr>
          <a:lstStyle/>
          <a:p>
            <a:pPr marL="635" algn="ctr" defTabSz="914126">
              <a:spcBef>
                <a:spcPts val="475"/>
              </a:spcBef>
            </a:pPr>
            <a:r>
              <a:rPr sz="1200" b="1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Angka </a:t>
            </a: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Partisipasi</a:t>
            </a:r>
            <a:r>
              <a:rPr sz="1200" b="1" spc="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200" b="1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Tinggi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2061" marR="5078" indent="1270" algn="ctr" defTabSz="914126">
              <a:spcBef>
                <a:spcPts val="305"/>
              </a:spcBef>
            </a:pPr>
            <a:r>
              <a:rPr sz="10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&gt;95%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di seluruh jenjang </a:t>
            </a:r>
            <a:r>
              <a:rPr sz="10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dasar </a:t>
            </a:r>
            <a:r>
              <a:rPr sz="10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dan 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menengah; </a:t>
            </a:r>
            <a:r>
              <a:rPr sz="10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&gt;70% pada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jenjang </a:t>
            </a:r>
            <a:r>
              <a:rPr sz="10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pendidikan</a:t>
            </a:r>
            <a:r>
              <a:rPr sz="1000" spc="-4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tinggi</a:t>
            </a:r>
            <a:endParaRPr sz="10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7601320" y="3043530"/>
            <a:ext cx="3434455" cy="1365529"/>
            <a:chOff x="7601711" y="3043428"/>
            <a:chExt cx="3435350" cy="1365885"/>
          </a:xfrm>
        </p:grpSpPr>
        <p:sp>
          <p:nvSpPr>
            <p:cNvPr id="61" name="object 61"/>
            <p:cNvSpPr/>
            <p:nvPr/>
          </p:nvSpPr>
          <p:spPr>
            <a:xfrm>
              <a:off x="7601711" y="3043428"/>
              <a:ext cx="3435095" cy="13655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7629143" y="3096768"/>
              <a:ext cx="3378707" cy="101803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7627619" y="3069338"/>
              <a:ext cx="3328670" cy="1259205"/>
            </a:xfrm>
            <a:custGeom>
              <a:avLst/>
              <a:gdLst/>
              <a:ahLst/>
              <a:cxnLst/>
              <a:rect l="l" t="t" r="r" b="b"/>
              <a:pathLst>
                <a:path w="3328670" h="1259204">
                  <a:moveTo>
                    <a:pt x="3118612" y="0"/>
                  </a:moveTo>
                  <a:lnTo>
                    <a:pt x="209804" y="0"/>
                  </a:lnTo>
                  <a:lnTo>
                    <a:pt x="161696" y="5540"/>
                  </a:lnTo>
                  <a:lnTo>
                    <a:pt x="117536" y="21324"/>
                  </a:lnTo>
                  <a:lnTo>
                    <a:pt x="78580" y="46090"/>
                  </a:lnTo>
                  <a:lnTo>
                    <a:pt x="46090" y="78580"/>
                  </a:lnTo>
                  <a:lnTo>
                    <a:pt x="21324" y="117536"/>
                  </a:lnTo>
                  <a:lnTo>
                    <a:pt x="5540" y="161696"/>
                  </a:lnTo>
                  <a:lnTo>
                    <a:pt x="0" y="209803"/>
                  </a:lnTo>
                  <a:lnTo>
                    <a:pt x="0" y="1049019"/>
                  </a:lnTo>
                  <a:lnTo>
                    <a:pt x="5540" y="1097123"/>
                  </a:lnTo>
                  <a:lnTo>
                    <a:pt x="21324" y="1141282"/>
                  </a:lnTo>
                  <a:lnTo>
                    <a:pt x="46090" y="1180237"/>
                  </a:lnTo>
                  <a:lnTo>
                    <a:pt x="78580" y="1212729"/>
                  </a:lnTo>
                  <a:lnTo>
                    <a:pt x="117536" y="1237497"/>
                  </a:lnTo>
                  <a:lnTo>
                    <a:pt x="161696" y="1253282"/>
                  </a:lnTo>
                  <a:lnTo>
                    <a:pt x="209804" y="1258823"/>
                  </a:lnTo>
                  <a:lnTo>
                    <a:pt x="3118612" y="1258823"/>
                  </a:lnTo>
                  <a:lnTo>
                    <a:pt x="3166719" y="1253282"/>
                  </a:lnTo>
                  <a:lnTo>
                    <a:pt x="3210879" y="1237497"/>
                  </a:lnTo>
                  <a:lnTo>
                    <a:pt x="3249835" y="1212729"/>
                  </a:lnTo>
                  <a:lnTo>
                    <a:pt x="3282325" y="1180237"/>
                  </a:lnTo>
                  <a:lnTo>
                    <a:pt x="3307091" y="1141282"/>
                  </a:lnTo>
                  <a:lnTo>
                    <a:pt x="3322875" y="1097123"/>
                  </a:lnTo>
                  <a:lnTo>
                    <a:pt x="3328416" y="1049019"/>
                  </a:lnTo>
                  <a:lnTo>
                    <a:pt x="3328416" y="209803"/>
                  </a:lnTo>
                  <a:lnTo>
                    <a:pt x="3322875" y="161696"/>
                  </a:lnTo>
                  <a:lnTo>
                    <a:pt x="3307091" y="117536"/>
                  </a:lnTo>
                  <a:lnTo>
                    <a:pt x="3282325" y="78580"/>
                  </a:lnTo>
                  <a:lnTo>
                    <a:pt x="3249835" y="46090"/>
                  </a:lnTo>
                  <a:lnTo>
                    <a:pt x="3210879" y="21324"/>
                  </a:lnTo>
                  <a:lnTo>
                    <a:pt x="3166719" y="5540"/>
                  </a:lnTo>
                  <a:lnTo>
                    <a:pt x="3118612" y="0"/>
                  </a:lnTo>
                  <a:close/>
                </a:path>
              </a:pathLst>
            </a:custGeom>
            <a:solidFill>
              <a:srgbClr val="0B5395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854839" y="3157411"/>
            <a:ext cx="2874531" cy="228849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“Tidak 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Ada 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Anak yang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Tertinggal”</a:t>
            </a:r>
            <a:endParaRPr sz="14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723809" y="3511786"/>
            <a:ext cx="3134813" cy="450733"/>
          </a:xfrm>
          <a:prstGeom prst="rect">
            <a:avLst/>
          </a:prstGeom>
        </p:spPr>
        <p:txBody>
          <a:bodyPr vert="horz" wrap="square" lIns="0" tIns="55865" rIns="0" bIns="0" rtlCol="0">
            <a:spAutoFit/>
          </a:bodyPr>
          <a:lstStyle/>
          <a:p>
            <a:pPr algn="ctr" defTabSz="914126">
              <a:spcBef>
                <a:spcPts val="44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Distribusi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yang</a:t>
            </a:r>
            <a:r>
              <a:rPr sz="1200" b="1" spc="2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Merata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algn="ctr" defTabSz="914126">
              <a:spcBef>
                <a:spcPts val="305"/>
              </a:spcBef>
            </a:pPr>
            <a:r>
              <a:rPr sz="105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baik secara geografis maupun </a:t>
            </a:r>
            <a:r>
              <a:rPr sz="105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status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sosial</a:t>
            </a:r>
            <a:r>
              <a:rPr sz="1050" spc="-7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ekonomi</a:t>
            </a:r>
            <a:endParaRPr sz="105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4174738" y="3043530"/>
            <a:ext cx="3434455" cy="1365529"/>
            <a:chOff x="4174236" y="3043428"/>
            <a:chExt cx="3435350" cy="1365885"/>
          </a:xfrm>
        </p:grpSpPr>
        <p:sp>
          <p:nvSpPr>
            <p:cNvPr id="67" name="object 67"/>
            <p:cNvSpPr/>
            <p:nvPr/>
          </p:nvSpPr>
          <p:spPr>
            <a:xfrm>
              <a:off x="4174236" y="3043428"/>
              <a:ext cx="3435095" cy="13655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290059" y="3096767"/>
              <a:ext cx="3236975" cy="131063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4200144" y="3069338"/>
              <a:ext cx="3328670" cy="1259205"/>
            </a:xfrm>
            <a:custGeom>
              <a:avLst/>
              <a:gdLst/>
              <a:ahLst/>
              <a:cxnLst/>
              <a:rect l="l" t="t" r="r" b="b"/>
              <a:pathLst>
                <a:path w="3328670" h="1259204">
                  <a:moveTo>
                    <a:pt x="3118612" y="0"/>
                  </a:moveTo>
                  <a:lnTo>
                    <a:pt x="209804" y="0"/>
                  </a:lnTo>
                  <a:lnTo>
                    <a:pt x="161696" y="5540"/>
                  </a:lnTo>
                  <a:lnTo>
                    <a:pt x="117536" y="21324"/>
                  </a:lnTo>
                  <a:lnTo>
                    <a:pt x="78580" y="46090"/>
                  </a:lnTo>
                  <a:lnTo>
                    <a:pt x="46090" y="78580"/>
                  </a:lnTo>
                  <a:lnTo>
                    <a:pt x="21324" y="117536"/>
                  </a:lnTo>
                  <a:lnTo>
                    <a:pt x="5540" y="161696"/>
                  </a:lnTo>
                  <a:lnTo>
                    <a:pt x="0" y="209803"/>
                  </a:lnTo>
                  <a:lnTo>
                    <a:pt x="0" y="1049019"/>
                  </a:lnTo>
                  <a:lnTo>
                    <a:pt x="5540" y="1097123"/>
                  </a:lnTo>
                  <a:lnTo>
                    <a:pt x="21324" y="1141282"/>
                  </a:lnTo>
                  <a:lnTo>
                    <a:pt x="46090" y="1180237"/>
                  </a:lnTo>
                  <a:lnTo>
                    <a:pt x="78580" y="1212729"/>
                  </a:lnTo>
                  <a:lnTo>
                    <a:pt x="117536" y="1237497"/>
                  </a:lnTo>
                  <a:lnTo>
                    <a:pt x="161696" y="1253282"/>
                  </a:lnTo>
                  <a:lnTo>
                    <a:pt x="209804" y="1258823"/>
                  </a:lnTo>
                  <a:lnTo>
                    <a:pt x="3118612" y="1258823"/>
                  </a:lnTo>
                  <a:lnTo>
                    <a:pt x="3166719" y="1253282"/>
                  </a:lnTo>
                  <a:lnTo>
                    <a:pt x="3210879" y="1237497"/>
                  </a:lnTo>
                  <a:lnTo>
                    <a:pt x="3249835" y="1212729"/>
                  </a:lnTo>
                  <a:lnTo>
                    <a:pt x="3282325" y="1180237"/>
                  </a:lnTo>
                  <a:lnTo>
                    <a:pt x="3307091" y="1141282"/>
                  </a:lnTo>
                  <a:lnTo>
                    <a:pt x="3322875" y="1097123"/>
                  </a:lnTo>
                  <a:lnTo>
                    <a:pt x="3328416" y="1049019"/>
                  </a:lnTo>
                  <a:lnTo>
                    <a:pt x="3328416" y="209803"/>
                  </a:lnTo>
                  <a:lnTo>
                    <a:pt x="3322875" y="161696"/>
                  </a:lnTo>
                  <a:lnTo>
                    <a:pt x="3307091" y="117536"/>
                  </a:lnTo>
                  <a:lnTo>
                    <a:pt x="3282325" y="78580"/>
                  </a:lnTo>
                  <a:lnTo>
                    <a:pt x="3249835" y="46090"/>
                  </a:lnTo>
                  <a:lnTo>
                    <a:pt x="3210879" y="21324"/>
                  </a:lnTo>
                  <a:lnTo>
                    <a:pt x="3166719" y="5540"/>
                  </a:lnTo>
                  <a:lnTo>
                    <a:pt x="3118612" y="0"/>
                  </a:lnTo>
                  <a:close/>
                </a:path>
              </a:pathLst>
            </a:custGeom>
            <a:solidFill>
              <a:srgbClr val="0F6FC6"/>
            </a:solidFill>
          </p:spPr>
          <p:txBody>
            <a:bodyPr wrap="square" lIns="0" tIns="0" rIns="0" bIns="0" rtlCol="0"/>
            <a:lstStyle/>
            <a:p>
              <a:pPr defTabSz="914126"/>
              <a:endParaRPr sz="1799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567498" y="3157411"/>
            <a:ext cx="2593934" cy="228849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“Dorong Pembelajaran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Siswa”</a:t>
            </a:r>
            <a:endParaRPr sz="14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61061" y="6445771"/>
            <a:ext cx="1192854" cy="140386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696" defTabSz="914126">
              <a:spcBef>
                <a:spcPts val="15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Sumber:</a:t>
            </a:r>
            <a:r>
              <a:rPr sz="900" spc="-8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Kemendikbud</a:t>
            </a:r>
            <a:endParaRPr sz="9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9" defTabSz="914126"/>
            <a:fld id="{81D60167-4931-47E6-BA6A-407CBD079E47}" type="slidenum">
              <a:rPr spc="-5" dirty="0">
                <a:solidFill>
                  <a:prstClr val="white"/>
                </a:solidFill>
                <a:sym typeface="Arial"/>
              </a:rPr>
              <a:pPr marL="38089" defTabSz="914126"/>
              <a:t>2</a:t>
            </a:fld>
            <a:endParaRPr spc="-5" dirty="0">
              <a:solidFill>
                <a:prstClr val="white"/>
              </a:solidFill>
              <a:sym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393124" y="6530555"/>
            <a:ext cx="2381900" cy="1538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6" defTabSz="914126"/>
            <a:r>
              <a:rPr sz="100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Kementerian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Pendidikan dan</a:t>
            </a:r>
            <a:r>
              <a:rPr sz="1000" spc="-7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Kebudayaan</a:t>
            </a:r>
            <a:endParaRPr sz="10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380148" y="3507344"/>
            <a:ext cx="2966582" cy="752279"/>
          </a:xfrm>
          <a:prstGeom prst="rect">
            <a:avLst/>
          </a:prstGeom>
        </p:spPr>
        <p:txBody>
          <a:bodyPr vert="horz" wrap="square" lIns="0" tIns="60309" rIns="0" bIns="0" rtlCol="0">
            <a:spAutoFit/>
          </a:bodyPr>
          <a:lstStyle/>
          <a:p>
            <a:pPr algn="ctr" defTabSz="914126">
              <a:spcBef>
                <a:spcPts val="47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Hasil Belajar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Berkualitas</a:t>
            </a:r>
            <a:endParaRPr sz="120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12696" marR="5078" algn="ctr" defTabSz="914126">
              <a:spcBef>
                <a:spcPts val="305"/>
              </a:spcBef>
            </a:pPr>
            <a:r>
              <a:rPr sz="100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memiliki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pengetahuan dan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keterampilan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yang 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relevan,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hasil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penelitian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berkualitas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tinggi, dan &gt;90% 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tingkat penempatan</a:t>
            </a:r>
            <a:r>
              <a:rPr sz="1000" spc="-6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kerja</a:t>
            </a:r>
            <a:endParaRPr sz="100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779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EFEA17F-F488-47D9-8A70-A5C8917235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30" t="2559" r="10152" b="12593"/>
          <a:stretch/>
        </p:blipFill>
        <p:spPr>
          <a:xfrm>
            <a:off x="9237" y="2309"/>
            <a:ext cx="12192000" cy="642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F7F0-F8E5-EE41-8E9D-A8576D7E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00214-CFD6-4C4C-BA9B-B0AF75684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8DAE17-331C-C540-AB7B-C2EC7224C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-75304"/>
            <a:ext cx="12188825" cy="693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8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12852" y="716334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8D349DD-4FF9-4B45-92AA-32DC9D018F34}"/>
              </a:ext>
            </a:extLst>
          </p:cNvPr>
          <p:cNvSpPr txBox="1"/>
          <p:nvPr/>
        </p:nvSpPr>
        <p:spPr>
          <a:xfrm>
            <a:off x="614438" y="310466"/>
            <a:ext cx="763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https://sekolah.penggerak.kemdikbud.go.id/programsekolahpenggerak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4426AB-ED3B-4FA0-957B-58E81B2406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11" r="2931" b="31648"/>
          <a:stretch/>
        </p:blipFill>
        <p:spPr>
          <a:xfrm>
            <a:off x="0" y="1487687"/>
            <a:ext cx="12192000" cy="417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73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728" t="18050" r="20281" b="7136"/>
          <a:stretch/>
        </p:blipFill>
        <p:spPr>
          <a:xfrm>
            <a:off x="17133" y="-16601"/>
            <a:ext cx="12174867" cy="6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5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415" t="17118" r="21748" b="6949"/>
          <a:stretch/>
        </p:blipFill>
        <p:spPr>
          <a:xfrm>
            <a:off x="0" y="-1"/>
            <a:ext cx="12192000" cy="643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49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728" t="18050" r="20701" b="8815"/>
          <a:stretch/>
        </p:blipFill>
        <p:spPr>
          <a:xfrm>
            <a:off x="7882" y="0"/>
            <a:ext cx="12184117" cy="64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40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568" t="17863" r="21959" b="5830"/>
          <a:stretch/>
        </p:blipFill>
        <p:spPr>
          <a:xfrm>
            <a:off x="0" y="0"/>
            <a:ext cx="12192000" cy="643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65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62" t="18050" r="21644" b="9375"/>
          <a:stretch/>
        </p:blipFill>
        <p:spPr>
          <a:xfrm>
            <a:off x="0" y="0"/>
            <a:ext cx="12192000" cy="645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8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48" t="17304" r="22168" b="6391"/>
          <a:stretch/>
        </p:blipFill>
        <p:spPr>
          <a:xfrm>
            <a:off x="-1" y="-1"/>
            <a:ext cx="12192001" cy="644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253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882" t="17304" r="20595" b="8816"/>
          <a:stretch/>
        </p:blipFill>
        <p:spPr>
          <a:xfrm>
            <a:off x="0" y="0"/>
            <a:ext cx="12192000" cy="645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25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A30A0DF-CDC7-4A56-AC77-DB087CEE6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53"/>
          <a:stretch/>
        </p:blipFill>
        <p:spPr>
          <a:xfrm>
            <a:off x="0" y="0"/>
            <a:ext cx="12192000" cy="62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95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BA5977C-8078-4B77-8C35-6771BDB639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51" t="11631" r="11236" b="18535"/>
          <a:stretch/>
        </p:blipFill>
        <p:spPr>
          <a:xfrm>
            <a:off x="-1" y="-1"/>
            <a:ext cx="12174657" cy="613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7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42BB7C3-C472-4B1A-A5DF-36EC0E4813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62"/>
          <a:stretch/>
        </p:blipFill>
        <p:spPr>
          <a:xfrm>
            <a:off x="0" y="-68123"/>
            <a:ext cx="12192000" cy="634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03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56290" y="579700"/>
            <a:ext cx="10089931" cy="45719"/>
            <a:chOff x="5186855" y="847722"/>
            <a:chExt cx="10089931" cy="45719"/>
          </a:xfrm>
        </p:grpSpPr>
        <p:sp>
          <p:nvSpPr>
            <p:cNvPr id="7" name="Rectangle 6"/>
            <p:cNvSpPr/>
            <p:nvPr/>
          </p:nvSpPr>
          <p:spPr>
            <a:xfrm>
              <a:off x="5186855" y="847722"/>
              <a:ext cx="909145" cy="4571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096000" y="886348"/>
              <a:ext cx="9180786" cy="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57D98FF-CB08-4978-A02C-69381FD46B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53"/>
          <a:stretch/>
        </p:blipFill>
        <p:spPr>
          <a:xfrm>
            <a:off x="0" y="0"/>
            <a:ext cx="12192000" cy="62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50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86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</TotalTime>
  <Words>227</Words>
  <Application>Microsoft Office PowerPoint</Application>
  <PresentationFormat>Widescreen</PresentationFormat>
  <Paragraphs>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PMingLiU</vt:lpstr>
      <vt:lpstr>Arial</vt:lpstr>
      <vt:lpstr>Calibri</vt:lpstr>
      <vt:lpstr>Calibri Light</vt:lpstr>
      <vt:lpstr>Lato</vt:lpstr>
      <vt:lpstr>Office Theme</vt:lpstr>
      <vt:lpstr>3_Office Theme</vt:lpstr>
      <vt:lpstr>ARAH KEBIJAKAN SEKOLAH PENGGERAK JENJANG SMA</vt:lpstr>
      <vt:lpstr>MERDEKA BELAJAR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Abuyana Nur Saputra</dc:creator>
  <cp:lastModifiedBy>winner akbar</cp:lastModifiedBy>
  <cp:revision>139</cp:revision>
  <dcterms:created xsi:type="dcterms:W3CDTF">2020-10-01T12:55:20Z</dcterms:created>
  <dcterms:modified xsi:type="dcterms:W3CDTF">2021-06-16T01:14:40Z</dcterms:modified>
</cp:coreProperties>
</file>