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5" r:id="rId3"/>
    <p:sldId id="272" r:id="rId4"/>
    <p:sldId id="257" r:id="rId5"/>
    <p:sldId id="259" r:id="rId6"/>
    <p:sldId id="260" r:id="rId7"/>
    <p:sldId id="261" r:id="rId8"/>
    <p:sldId id="258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4" r:id="rId19"/>
    <p:sldId id="273" r:id="rId20"/>
    <p:sldId id="277" r:id="rId21"/>
    <p:sldId id="276" r:id="rId22"/>
    <p:sldId id="278" r:id="rId23"/>
    <p:sldId id="27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91"/>
  </p:normalViewPr>
  <p:slideViewPr>
    <p:cSldViewPr snapToGrid="0" snapToObjects="1">
      <p:cViewPr varScale="1">
        <p:scale>
          <a:sx n="107" d="100"/>
          <a:sy n="107" d="100"/>
        </p:scale>
        <p:origin x="6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592C1-17E4-1B48-8EC9-E514D205C2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7C61F8-A9C1-154E-8F7D-6B755D53D8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86ABA3-BA5E-C84D-870B-1E1544B2B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F43D-70B4-5743-9094-260AEA36C94E}" type="datetimeFigureOut">
              <a:rPr lang="en-US" smtClean="0"/>
              <a:t>6/8/21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817CB-1707-134E-AE19-5B461D7D7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3E9F4-5401-5840-82A2-CB3AD2E5D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FCAA-504F-2D47-B8AF-65B4E3C91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304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9F3B3-2AB4-4B44-93A2-D1C397CBE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EDFB9-B0FC-3A45-8EF6-57F6B345CE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26B12-E228-BE41-B43B-2DCE46745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F43D-70B4-5743-9094-260AEA36C94E}" type="datetimeFigureOut">
              <a:rPr lang="en-US" smtClean="0"/>
              <a:t>6/8/21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FE176-84F9-7C40-A872-810CD773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99FC8-DD67-0841-AE64-2028F5C92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FCAA-504F-2D47-B8AF-65B4E3C91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363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7AA06-567D-EB47-8177-B6A6227FE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0EADAB-1FB3-A441-8D57-513FF7404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6B72B-2252-2046-BF5A-0C52E0FE6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F43D-70B4-5743-9094-260AEA36C94E}" type="datetimeFigureOut">
              <a:rPr lang="en-US" smtClean="0"/>
              <a:t>6/8/21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077A1-CF88-BF48-916B-493BF2CA5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ACE4E-ECB9-6245-803E-F2A44C0D3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FCAA-504F-2D47-B8AF-65B4E3C91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398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51960-7D3C-4F4A-8FF6-82D98C778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4FC202-109F-8447-A702-42B6A29715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6A41C2-A468-A24C-AC09-2666DE2B8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79E0D6-90F6-234E-A199-6C2F45F45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F43D-70B4-5743-9094-260AEA36C94E}" type="datetimeFigureOut">
              <a:rPr lang="en-US" smtClean="0"/>
              <a:t>6/8/21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936ED1-C695-1646-8019-AD71A1AA0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7F9D43-7A07-DB47-84DB-C981EE7F7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FCAA-504F-2D47-B8AF-65B4E3C91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557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BDA04-4644-8344-BFFF-1178E93C4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958F4D-9D69-8C49-BC33-C3D61C7AC4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A80D4B-C3C5-634C-8019-1D7A0E8F3E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C0B0C7-A202-5942-9CE4-0E77E5850F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2DF9F7-40F4-8947-AB99-14BE3890A0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29630E-9970-FA4F-B5A4-D08961991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F43D-70B4-5743-9094-260AEA36C94E}" type="datetimeFigureOut">
              <a:rPr lang="en-US" smtClean="0"/>
              <a:t>6/8/21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14123C-C37D-0B47-AEDB-1685736D7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6FAA8C-0CF4-5E49-A84B-CD2BF0F5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FCAA-504F-2D47-B8AF-65B4E3C91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607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4D971-A906-5E4D-99D0-AB1AA60D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CFD5CC-7A67-494A-A148-E8C4756B6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F43D-70B4-5743-9094-260AEA36C94E}" type="datetimeFigureOut">
              <a:rPr lang="en-US" smtClean="0"/>
              <a:t>6/8/21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63E6AA-611F-FE42-9596-B6063B44E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19AE89-15B3-CE4D-96C9-B87FC57F0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FCAA-504F-2D47-B8AF-65B4E3C91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361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D51F1C-9CA5-DA42-B7AC-FC376A66C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F43D-70B4-5743-9094-260AEA36C94E}" type="datetimeFigureOut">
              <a:rPr lang="en-US" smtClean="0"/>
              <a:t>6/8/21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331E24-14E0-F649-97B9-4D424D665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01C186-0B33-C747-A86E-0026DE9A0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FCAA-504F-2D47-B8AF-65B4E3C91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445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3DFBE-FC88-074A-BB93-53AA5A41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32005-A597-4540-8440-888FD4F17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7731B-0A9B-BD42-B921-0A3F20C9B7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747D57-8E31-F144-9E95-447685739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F43D-70B4-5743-9094-260AEA36C94E}" type="datetimeFigureOut">
              <a:rPr lang="en-US" smtClean="0"/>
              <a:t>6/8/21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286CF9-0A9A-D342-B861-7285C0F46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5D930-8216-2D4E-8BF3-C28357BB1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FCAA-504F-2D47-B8AF-65B4E3C91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64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2BD99-6304-9D4B-A33B-6A18A7065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EEAA9B-CB7A-6B40-A0CB-F8BB94DCB1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F8F9A0-A3E5-124D-98DC-8DDFC4811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758D84-22DC-4348-AA6A-6F5D58B40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F43D-70B4-5743-9094-260AEA36C94E}" type="datetimeFigureOut">
              <a:rPr lang="en-US" smtClean="0"/>
              <a:t>6/8/21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5CFF31-C38D-6040-8870-CDF6B03D8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DE3007-7200-AE45-B6BB-B4BC63C0F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FCAA-504F-2D47-B8AF-65B4E3C91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69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72CC2-E158-C344-86E0-486E448F9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6C923E-0BD2-F24B-A967-3079853D7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FC8342-067F-894E-927D-9366EEA47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F43D-70B4-5743-9094-260AEA36C94E}" type="datetimeFigureOut">
              <a:rPr lang="en-US" smtClean="0"/>
              <a:t>6/8/21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A515E-6E37-874B-B497-BA001C6FB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26791E-8D7A-4247-B398-A84A886B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FCAA-504F-2D47-B8AF-65B4E3C91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486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0A7FCA-9A8D-3846-AD18-CCC2B6C594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06EB76-1217-CB4F-A907-F51E0826CD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5BFE7-E00B-4841-AC01-34AFB6592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F43D-70B4-5743-9094-260AEA36C94E}" type="datetimeFigureOut">
              <a:rPr lang="en-US" smtClean="0"/>
              <a:t>6/8/21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0E58D-018B-C742-A094-E5A980144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710B7-7BE2-374C-ADEB-3A34B9F1D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FCAA-504F-2D47-B8AF-65B4E3C91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045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86C70C-5CDB-7B43-9719-4C6C421B7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9D2989-0047-E84C-975A-350FDB2DAA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4D74AD-024E-5B4A-B729-EFA25FB1D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FF43D-70B4-5743-9094-260AEA36C94E}" type="datetimeFigureOut">
              <a:rPr lang="en-US" smtClean="0"/>
              <a:t>6/8/21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6B5C95-82F5-4445-AD84-0E301DF8D7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30DD2-459E-5948-AD67-6E0191DF72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DFCAA-504F-2D47-B8AF-65B4E3C91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268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F8D83-7DEF-1B4E-87D7-D83B3C750B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3807" y="760021"/>
            <a:ext cx="8102930" cy="405996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8800" dirty="0">
                <a:solidFill>
                  <a:srgbClr val="002060"/>
                </a:solidFill>
                <a:latin typeface="Arial Rounded MT Bold" panose="020F0704030504030204" pitchFamily="34" charset="77"/>
              </a:rPr>
              <a:t>B</a:t>
            </a:r>
            <a:r>
              <a:rPr lang="en-US" sz="6600" dirty="0">
                <a:solidFill>
                  <a:srgbClr val="002060"/>
                </a:solidFill>
                <a:latin typeface="Arial Rounded MT Bold" panose="020F0704030504030204" pitchFamily="34" charset="77"/>
              </a:rPr>
              <a:t>UILDING </a:t>
            </a:r>
            <a:br>
              <a:rPr lang="en-US" sz="6600" dirty="0">
                <a:solidFill>
                  <a:srgbClr val="002060"/>
                </a:solidFill>
                <a:latin typeface="Arial Rounded MT Bold" panose="020F0704030504030204" pitchFamily="34" charset="77"/>
              </a:rPr>
            </a:br>
            <a:r>
              <a:rPr lang="en-US" sz="8800" dirty="0">
                <a:solidFill>
                  <a:srgbClr val="002060"/>
                </a:solidFill>
                <a:latin typeface="Arial Rounded MT Bold" panose="020F0704030504030204" pitchFamily="34" charset="77"/>
              </a:rPr>
              <a:t>L</a:t>
            </a:r>
            <a:r>
              <a:rPr lang="en-US" sz="6600" dirty="0">
                <a:solidFill>
                  <a:srgbClr val="002060"/>
                </a:solidFill>
                <a:latin typeface="Arial Rounded MT Bold" panose="020F0704030504030204" pitchFamily="34" charset="77"/>
              </a:rPr>
              <a:t>EARNING </a:t>
            </a:r>
            <a:r>
              <a:rPr lang="en-US" sz="8800" dirty="0">
                <a:solidFill>
                  <a:srgbClr val="002060"/>
                </a:solidFill>
                <a:latin typeface="Arial Rounded MT Bold" panose="020F0704030504030204" pitchFamily="34" charset="77"/>
              </a:rPr>
              <a:t>C</a:t>
            </a:r>
            <a:r>
              <a:rPr lang="en-US" sz="6600" dirty="0">
                <a:solidFill>
                  <a:srgbClr val="002060"/>
                </a:solidFill>
                <a:latin typeface="Arial Rounded MT Bold" panose="020F0704030504030204" pitchFamily="34" charset="77"/>
              </a:rPr>
              <a:t>OMMITMENT</a:t>
            </a:r>
          </a:p>
        </p:txBody>
      </p:sp>
      <p:pic>
        <p:nvPicPr>
          <p:cNvPr id="5" name="Picture 2" descr="Kesimpulan dari Building Learning Commitment (BLC)">
            <a:extLst>
              <a:ext uri="{FF2B5EF4-FFF2-40B4-BE49-F238E27FC236}">
                <a16:creationId xmlns:a16="http://schemas.microsoft.com/office/drawing/2014/main" id="{43136FC3-0FBD-C846-85EE-7D3B367B5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392" y="2404610"/>
            <a:ext cx="3952986" cy="3972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C4E568-70EC-F34E-8468-DF65F0A2A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07" y="4986235"/>
            <a:ext cx="58293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719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40067-94A3-354A-BE27-547CE6D9F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0B4952-33B3-184F-9F6A-5DCB2D83F2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2329" y="365125"/>
            <a:ext cx="10883449" cy="5988174"/>
          </a:xfrm>
        </p:spPr>
      </p:pic>
    </p:spTree>
    <p:extLst>
      <p:ext uri="{BB962C8B-B14F-4D97-AF65-F5344CB8AC3E}">
        <p14:creationId xmlns:p14="http://schemas.microsoft.com/office/powerpoint/2010/main" val="3774670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3385D-1E3B-0840-84D4-6705897F4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24D14-D258-0F4F-817B-0EEFA7DC5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Building Learning Commitment - YouTube">
            <a:extLst>
              <a:ext uri="{FF2B5EF4-FFF2-40B4-BE49-F238E27FC236}">
                <a16:creationId xmlns:a16="http://schemas.microsoft.com/office/drawing/2014/main" id="{D3DAEE13-D385-8442-8F88-D40FAB1CC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313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73D60-5613-ED45-BC3F-2460E014C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6D3C11-CB3E-D644-B719-1D3E338613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936" y="269957"/>
            <a:ext cx="11255365" cy="6222918"/>
          </a:xfrm>
        </p:spPr>
      </p:pic>
    </p:spTree>
    <p:extLst>
      <p:ext uri="{BB962C8B-B14F-4D97-AF65-F5344CB8AC3E}">
        <p14:creationId xmlns:p14="http://schemas.microsoft.com/office/powerpoint/2010/main" val="1850586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1DF72A-79C2-7F47-9F06-BF6C4570E4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7488" y="543088"/>
            <a:ext cx="11058565" cy="5097689"/>
          </a:xfrm>
        </p:spPr>
      </p:pic>
    </p:spTree>
    <p:extLst>
      <p:ext uri="{BB962C8B-B14F-4D97-AF65-F5344CB8AC3E}">
        <p14:creationId xmlns:p14="http://schemas.microsoft.com/office/powerpoint/2010/main" val="1158437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C83718E-E066-9F4D-BEAB-BB0F30101A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6182" y="258247"/>
            <a:ext cx="10496316" cy="6011924"/>
          </a:xfrm>
        </p:spPr>
      </p:pic>
    </p:spTree>
    <p:extLst>
      <p:ext uri="{BB962C8B-B14F-4D97-AF65-F5344CB8AC3E}">
        <p14:creationId xmlns:p14="http://schemas.microsoft.com/office/powerpoint/2010/main" val="260656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7B394B4-7E3F-A749-BA27-3B310EAA0D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8839" y="293708"/>
            <a:ext cx="9885218" cy="6093513"/>
          </a:xfrm>
        </p:spPr>
      </p:pic>
    </p:spTree>
    <p:extLst>
      <p:ext uri="{BB962C8B-B14F-4D97-AF65-F5344CB8AC3E}">
        <p14:creationId xmlns:p14="http://schemas.microsoft.com/office/powerpoint/2010/main" val="2866461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78482-8BE8-3748-B760-DD4761EBC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BCECB2FE-2E3F-CD4B-BD6C-62767F8B1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962" y="116475"/>
            <a:ext cx="11340076" cy="662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56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29AD46A-6129-D847-9D3D-DBED04219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4367" y="365125"/>
            <a:ext cx="6864491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578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219DF-CA16-5B47-940A-EEE421483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3147952-154C-3C41-A8F1-7319DFDEAC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3239" y="258083"/>
            <a:ext cx="10780561" cy="6000214"/>
          </a:xfrm>
        </p:spPr>
      </p:pic>
    </p:spTree>
    <p:extLst>
      <p:ext uri="{BB962C8B-B14F-4D97-AF65-F5344CB8AC3E}">
        <p14:creationId xmlns:p14="http://schemas.microsoft.com/office/powerpoint/2010/main" val="3087632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653A2-4A5F-FF4E-8061-4D8FBCC2E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1CE01B-6D18-E64F-A5B5-00E63B5DE4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2955" y="210581"/>
            <a:ext cx="11249364" cy="6071466"/>
          </a:xfrm>
        </p:spPr>
      </p:pic>
    </p:spTree>
    <p:extLst>
      <p:ext uri="{BB962C8B-B14F-4D97-AF65-F5344CB8AC3E}">
        <p14:creationId xmlns:p14="http://schemas.microsoft.com/office/powerpoint/2010/main" val="2181506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E7C18-F78A-A349-995E-49ACA6A59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2854313F-0C69-CC48-8DFB-4C631F343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624" y="269957"/>
            <a:ext cx="11146752" cy="583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066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C1B0BD-8435-F14D-ACDC-F5E2F2BB87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5078" y="365125"/>
            <a:ext cx="10515600" cy="6266440"/>
          </a:xfrm>
        </p:spPr>
      </p:pic>
    </p:spTree>
    <p:extLst>
      <p:ext uri="{BB962C8B-B14F-4D97-AF65-F5344CB8AC3E}">
        <p14:creationId xmlns:p14="http://schemas.microsoft.com/office/powerpoint/2010/main" val="3750229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6D95B2-2203-DC40-89A3-9063761B42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7411" y="440768"/>
            <a:ext cx="8317178" cy="5976464"/>
          </a:xfrm>
        </p:spPr>
      </p:pic>
    </p:spTree>
    <p:extLst>
      <p:ext uri="{BB962C8B-B14F-4D97-AF65-F5344CB8AC3E}">
        <p14:creationId xmlns:p14="http://schemas.microsoft.com/office/powerpoint/2010/main" val="260093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3CB39-FBB8-2A4B-B4AD-C6633F31D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155F15-CAD6-284E-9FBE-4C7959DF68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6071" y="163079"/>
            <a:ext cx="10627730" cy="6573766"/>
          </a:xfrm>
        </p:spPr>
      </p:pic>
    </p:spTree>
    <p:extLst>
      <p:ext uri="{BB962C8B-B14F-4D97-AF65-F5344CB8AC3E}">
        <p14:creationId xmlns:p14="http://schemas.microsoft.com/office/powerpoint/2010/main" val="3054781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7FDF1-A095-294D-86AB-BEE8F62E3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B98F4EF-D2DC-4D44-8E55-44409A94DD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9888" y="222455"/>
            <a:ext cx="10692224" cy="6142719"/>
          </a:xfrm>
        </p:spPr>
      </p:pic>
    </p:spTree>
    <p:extLst>
      <p:ext uri="{BB962C8B-B14F-4D97-AF65-F5344CB8AC3E}">
        <p14:creationId xmlns:p14="http://schemas.microsoft.com/office/powerpoint/2010/main" val="2512536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B3AF9-083A-4347-9B24-FA0274716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4E89A5-6EB4-8B46-81E7-DEF0F60B59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2051" y="281997"/>
            <a:ext cx="11387897" cy="585754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64DACA-39A1-0A41-A494-280C48F83E66}"/>
              </a:ext>
            </a:extLst>
          </p:cNvPr>
          <p:cNvSpPr txBox="1"/>
          <p:nvPr/>
        </p:nvSpPr>
        <p:spPr>
          <a:xfrm>
            <a:off x="612569" y="5538768"/>
            <a:ext cx="80207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Cambria" panose="02040503050406030204" pitchFamily="18" charset="0"/>
              </a:rPr>
              <a:t>Sanajan</a:t>
            </a:r>
            <a:r>
              <a:rPr lang="en-US" sz="2800" dirty="0">
                <a:latin typeface="Cambria" panose="02040503050406030204" pitchFamily="18" charset="0"/>
              </a:rPr>
              <a:t> – </a:t>
            </a:r>
            <a:r>
              <a:rPr lang="en-US" sz="2800" dirty="0" err="1">
                <a:latin typeface="Cambria" panose="02040503050406030204" pitchFamily="18" charset="0"/>
              </a:rPr>
              <a:t>bukan</a:t>
            </a:r>
            <a:r>
              <a:rPr lang="en-US" sz="2800" dirty="0">
                <a:latin typeface="Cambria" panose="02040503050406030204" pitchFamily="18" charset="0"/>
              </a:rPr>
              <a:t> – </a:t>
            </a:r>
            <a:r>
              <a:rPr lang="en-US" sz="2800" dirty="0" err="1">
                <a:latin typeface="Cambria" panose="02040503050406030204" pitchFamily="18" charset="0"/>
              </a:rPr>
              <a:t>Atuda</a:t>
            </a:r>
            <a:endParaRPr lang="en-US" sz="2800" dirty="0">
              <a:latin typeface="Cambria" panose="02040503050406030204" pitchFamily="18" charset="0"/>
            </a:endParaRPr>
          </a:p>
          <a:p>
            <a:r>
              <a:rPr lang="en-US" sz="2800" dirty="0">
                <a:latin typeface="Cambria" panose="02040503050406030204" pitchFamily="18" charset="0"/>
              </a:rPr>
              <a:t>Dari 101 </a:t>
            </a:r>
            <a:r>
              <a:rPr lang="en-US" sz="2800" dirty="0" err="1">
                <a:latin typeface="Cambria" panose="02040503050406030204" pitchFamily="18" charset="0"/>
              </a:rPr>
              <a:t>usaha</a:t>
            </a:r>
            <a:r>
              <a:rPr lang="en-US" sz="2800" dirty="0">
                <a:latin typeface="Cambria" panose="02040503050406030204" pitchFamily="18" charset="0"/>
              </a:rPr>
              <a:t>, 100 </a:t>
            </a:r>
            <a:r>
              <a:rPr lang="en-US" sz="2800" dirty="0" err="1">
                <a:latin typeface="Cambria" panose="02040503050406030204" pitchFamily="18" charset="0"/>
              </a:rPr>
              <a:t>kegagalan</a:t>
            </a:r>
            <a:endParaRPr lang="en-US" sz="28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2321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8B7A58B-FD64-B040-9518-65CEE90C92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6522" y="139329"/>
            <a:ext cx="9509098" cy="6246668"/>
          </a:xfrm>
        </p:spPr>
      </p:pic>
    </p:spTree>
    <p:extLst>
      <p:ext uri="{BB962C8B-B14F-4D97-AF65-F5344CB8AC3E}">
        <p14:creationId xmlns:p14="http://schemas.microsoft.com/office/powerpoint/2010/main" val="17425405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685E3-E78A-EA42-BE06-73B37DFC9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D319088-2D85-EF46-B40B-75CEEC6298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8490" y="151204"/>
            <a:ext cx="11514959" cy="6451764"/>
          </a:xfrm>
        </p:spPr>
      </p:pic>
    </p:spTree>
    <p:extLst>
      <p:ext uri="{BB962C8B-B14F-4D97-AF65-F5344CB8AC3E}">
        <p14:creationId xmlns:p14="http://schemas.microsoft.com/office/powerpoint/2010/main" val="1163868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BA7C7-881C-2948-9030-D7771BB72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7890CD-72E3-894C-B386-9176D46DDB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0842" y="139328"/>
            <a:ext cx="11150316" cy="6353547"/>
          </a:xfrm>
        </p:spPr>
      </p:pic>
    </p:spTree>
    <p:extLst>
      <p:ext uri="{BB962C8B-B14F-4D97-AF65-F5344CB8AC3E}">
        <p14:creationId xmlns:p14="http://schemas.microsoft.com/office/powerpoint/2010/main" val="4061662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24EFE14-3430-BC48-A693-D89AF7269D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3583" y="578716"/>
            <a:ext cx="11371855" cy="5145191"/>
          </a:xfrm>
        </p:spPr>
      </p:pic>
    </p:spTree>
    <p:extLst>
      <p:ext uri="{BB962C8B-B14F-4D97-AF65-F5344CB8AC3E}">
        <p14:creationId xmlns:p14="http://schemas.microsoft.com/office/powerpoint/2010/main" val="8519597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54CA5-98B6-D147-8CE8-966EEC526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FC720E-FA37-CA4E-B7E7-EE89CFAA2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5886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92335-BDB5-084D-8794-BDC827EFB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Lanjutkan</a:t>
            </a:r>
            <a:r>
              <a:rPr lang="en-US" dirty="0"/>
              <a:t> …..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2B9456-761B-C14A-B803-3AA345ABFD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459961"/>
            <a:ext cx="10395857" cy="6040611"/>
          </a:xfrm>
        </p:spPr>
      </p:pic>
    </p:spTree>
    <p:extLst>
      <p:ext uri="{BB962C8B-B14F-4D97-AF65-F5344CB8AC3E}">
        <p14:creationId xmlns:p14="http://schemas.microsoft.com/office/powerpoint/2010/main" val="22416468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17</Words>
  <Application>Microsoft Macintosh PowerPoint</Application>
  <PresentationFormat>Widescreen</PresentationFormat>
  <Paragraphs>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Arial Rounded MT Bold</vt:lpstr>
      <vt:lpstr>Calibri</vt:lpstr>
      <vt:lpstr>Calibri Light</vt:lpstr>
      <vt:lpstr>Cambria</vt:lpstr>
      <vt:lpstr>Office Theme</vt:lpstr>
      <vt:lpstr>BUILDING  LEARNING COMMITMENT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Lanjutkan …..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LEARNING COMMITMENT</dc:title>
  <dc:creator>Microsoft Office User</dc:creator>
  <cp:lastModifiedBy>Microsoft Office User</cp:lastModifiedBy>
  <cp:revision>22</cp:revision>
  <dcterms:created xsi:type="dcterms:W3CDTF">2021-06-08T03:38:04Z</dcterms:created>
  <dcterms:modified xsi:type="dcterms:W3CDTF">2021-06-08T04:56:34Z</dcterms:modified>
</cp:coreProperties>
</file>