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8" r:id="rId2"/>
    <p:sldMasterId id="2147483713" r:id="rId3"/>
    <p:sldMasterId id="2147483726" r:id="rId4"/>
  </p:sldMasterIdLst>
  <p:notesMasterIdLst>
    <p:notesMasterId r:id="rId51"/>
  </p:notesMasterIdLst>
  <p:handoutMasterIdLst>
    <p:handoutMasterId r:id="rId52"/>
  </p:handoutMasterIdLst>
  <p:sldIdLst>
    <p:sldId id="3122" r:id="rId5"/>
    <p:sldId id="3125" r:id="rId6"/>
    <p:sldId id="321" r:id="rId7"/>
    <p:sldId id="3124" r:id="rId8"/>
    <p:sldId id="329" r:id="rId9"/>
    <p:sldId id="302" r:id="rId10"/>
    <p:sldId id="352" r:id="rId11"/>
    <p:sldId id="3098" r:id="rId12"/>
    <p:sldId id="3105" r:id="rId13"/>
    <p:sldId id="3129" r:id="rId14"/>
    <p:sldId id="3128" r:id="rId15"/>
    <p:sldId id="3130" r:id="rId16"/>
    <p:sldId id="303" r:id="rId17"/>
    <p:sldId id="350" r:id="rId18"/>
    <p:sldId id="362" r:id="rId19"/>
    <p:sldId id="265" r:id="rId20"/>
    <p:sldId id="3090" r:id="rId21"/>
    <p:sldId id="3132" r:id="rId22"/>
    <p:sldId id="3089" r:id="rId23"/>
    <p:sldId id="360" r:id="rId24"/>
    <p:sldId id="3131" r:id="rId25"/>
    <p:sldId id="308" r:id="rId26"/>
    <p:sldId id="3108" r:id="rId27"/>
    <p:sldId id="3113" r:id="rId28"/>
    <p:sldId id="3114" r:id="rId29"/>
    <p:sldId id="3115" r:id="rId30"/>
    <p:sldId id="3116" r:id="rId31"/>
    <p:sldId id="3117" r:id="rId32"/>
    <p:sldId id="3118" r:id="rId33"/>
    <p:sldId id="3119" r:id="rId34"/>
    <p:sldId id="3120" r:id="rId35"/>
    <p:sldId id="3121" r:id="rId36"/>
    <p:sldId id="3127" r:id="rId37"/>
    <p:sldId id="353" r:id="rId38"/>
    <p:sldId id="266" r:id="rId39"/>
    <p:sldId id="268" r:id="rId40"/>
    <p:sldId id="277" r:id="rId41"/>
    <p:sldId id="279" r:id="rId42"/>
    <p:sldId id="287" r:id="rId43"/>
    <p:sldId id="359" r:id="rId44"/>
    <p:sldId id="306" r:id="rId45"/>
    <p:sldId id="288" r:id="rId46"/>
    <p:sldId id="289" r:id="rId47"/>
    <p:sldId id="297" r:id="rId48"/>
    <p:sldId id="298" r:id="rId49"/>
    <p:sldId id="341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04" userDrawn="1">
          <p15:clr>
            <a:srgbClr val="A4A3A4"/>
          </p15:clr>
        </p15:guide>
        <p15:guide id="4" pos="7176" userDrawn="1">
          <p15:clr>
            <a:srgbClr val="A4A3A4"/>
          </p15:clr>
        </p15:guide>
        <p15:guide id="5" orient="horz" pos="4056" userDrawn="1">
          <p15:clr>
            <a:srgbClr val="A4A3A4"/>
          </p15:clr>
        </p15:guide>
        <p15:guide id="6" orient="horz" pos="7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9"/>
    <a:srgbClr val="F6F6F8"/>
    <a:srgbClr val="EAE4DD"/>
    <a:srgbClr val="EDE5DF"/>
    <a:srgbClr val="FBF6F3"/>
    <a:srgbClr val="2875DC"/>
    <a:srgbClr val="7D87EE"/>
    <a:srgbClr val="F4F4F4"/>
    <a:srgbClr val="F6F6F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4" autoAdjust="0"/>
    <p:restoredTop sz="91892" autoAdjust="0"/>
  </p:normalViewPr>
  <p:slideViewPr>
    <p:cSldViewPr snapToGrid="0" showGuides="1">
      <p:cViewPr varScale="1">
        <p:scale>
          <a:sx n="108" d="100"/>
          <a:sy n="108" d="100"/>
        </p:scale>
        <p:origin x="1002" y="84"/>
      </p:cViewPr>
      <p:guideLst>
        <p:guide orient="horz" pos="2160"/>
        <p:guide pos="3840"/>
        <p:guide pos="504"/>
        <p:guide pos="7176"/>
        <p:guide orient="horz" pos="4056"/>
        <p:guide orient="horz" pos="720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306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88F80ED-754E-4CF0-BDD0-178613AC95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545B8FF-1712-4B23-9D30-671E4D98D5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EDE1E-DBFC-4934-A4BD-46B434A10CF7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AC9B2E1-46C0-45F4-86C1-79AE53FE3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336194D-C950-4B2A-894A-550C9AFF77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2EA5A-69A2-4982-9246-239F3A6C77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08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D19B0-B3F9-4101-81FA-97E2F7049791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C122D-13D6-44DB-B753-022947A6E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35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E837E-594B-4F0F-92F5-F20D4296AC5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025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122D-13D6-44DB-B753-022947A6E6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48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122D-13D6-44DB-B753-022947A6E6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63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="https://www.freepik.com/free-photos-vectors/people"&gt;People vector created by </a:t>
            </a:r>
            <a:r>
              <a:rPr lang="en-US" dirty="0" err="1"/>
              <a:t>macrovector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122D-13D6-44DB-B753-022947A6E6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90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="https://www.freepik.com/free-photos-vectors/people"&gt;People vector created by </a:t>
            </a:r>
            <a:r>
              <a:rPr lang="en-US" dirty="0" err="1"/>
              <a:t>macrovector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122D-13D6-44DB-B753-022947A6E6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03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="https://www.freepik.com/free-photos-vectors/people"&gt;People vector created by </a:t>
            </a:r>
            <a:r>
              <a:rPr lang="en-US" dirty="0" err="1"/>
              <a:t>macrovector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122D-13D6-44DB-B753-022947A6E6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1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="https://www.freepik.com/free-photos-vectors/people"&gt;People vector created by </a:t>
            </a:r>
            <a:r>
              <a:rPr lang="en-US" dirty="0" err="1"/>
              <a:t>macrovector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122D-13D6-44DB-B753-022947A6E6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21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122D-13D6-44DB-B753-022947A6E6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37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122D-13D6-44DB-B753-022947A6E6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87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E837E-594B-4F0F-92F5-F20D4296AC5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1825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C636F-58FE-4662-9539-85E9C1315B0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99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='https://www.freepik.com/free-photos-vectors/business'&gt;Business vector created by </a:t>
            </a:r>
            <a:r>
              <a:rPr lang="en-US" dirty="0" err="1"/>
              <a:t>pikisuperstar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E837E-594B-4F0F-92F5-F20D4296AC5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598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E2FFAA-25BE-47A2-A60E-349BE354A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93DAA34-980C-44A0-9965-D1AF72E12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92407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CE41B2DE-F156-2D40-9010-D80F327790C8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943E93-BC38-4864-A0B9-1D065247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04DEF6-B94F-4858-A2BA-F37F3A9A6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5624"/>
            <a:ext cx="11125200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D911A7C-798D-A349-BE1E-08E7E52FFB57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xmlns="" id="{FDF70D0A-AB5F-444C-BF1D-65B5142D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6134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82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E63D7A-540E-425A-BEF5-69BB8D40B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3CBEA5-6625-4A00-B51E-8641A4AE2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885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DD00FA-CA57-4FCA-BFA6-C374C16C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40965A-09CA-4AA8-9C52-A5770F423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825624"/>
            <a:ext cx="5486400" cy="44227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9E6E0D-8C89-4C4D-B2ED-BC0A4867F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486400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xmlns="" id="{06F01A71-F66D-694C-B907-43A71B0F2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 dirty="0"/>
              <a:t>Your Footer here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B7F43E-7050-6E4F-9A47-30D7D9C88CA3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D0DDCB9-3ED5-C943-88DC-A6440242BFEE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89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1BB064-2B6B-4DB3-B5F2-73FB6436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5"/>
            <a:ext cx="1112837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0364BD-656F-49D4-978C-1EF0460DC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681163"/>
            <a:ext cx="5464175" cy="83704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CC1E74-B5DE-489B-8062-6F648F39A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400" y="2505074"/>
            <a:ext cx="5464175" cy="3743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CD74AC3-B164-43D5-8EE3-2B3FACE1F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D59746C-CBAC-4D9D-AFCA-8ED31A888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486400" cy="3743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7E1D7A41-994A-154D-8EDD-F11D3DA0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D70CC5AA-64D3-944B-8FA1-1A4F18789510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DDD7FA6-04FF-FE4A-946E-9DBACC5D9B53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43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9ADFF5-D2DF-4F4C-B84D-A9AF846D8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1CE3E775-DAD6-F640-BFA3-0793C1F4F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A6E8814D-B5A4-3246-AC82-2333236B0A72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01CDD60-2482-0746-86CD-C026A633DD3F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63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08CC2BF2-EB35-E64C-B84E-27A3DA4A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8F7D1F8C-1B28-504A-9214-C554AAB909ED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C3AD71-B010-A64D-B0DC-FFED2B7DB0C9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31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78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B33DCC-E58D-4E90-BD32-93612EB10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B7CF97-5037-48C8-8243-48B5F7870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6953ED2-55B1-4F90-9569-25377B50E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xmlns="" id="{9EC51978-4FA5-094C-896B-C0CC8A55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46AFF42F-1633-E54C-A259-2311F4F8FAFA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F7FC991-7B7D-F547-B315-DF86E05EA78D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63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03295E-5F2E-469B-B4C3-767643F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A84A6C5-DA12-455A-81DD-2B5C41D0E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A59A1D-8CC0-43CE-9EB7-F5DE71D0A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xmlns="" id="{A68E03FE-845E-5F4D-9331-2A5BB58EB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69DEF144-7013-3047-9A9C-C05FDB985708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C46F20-05D2-A24A-8532-1A3A12993974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12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C3B649-33B5-49E0-AF95-5C2F7436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B1F3234-B853-4DD4-ACD3-949D5F284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3400" y="1825624"/>
            <a:ext cx="11125200" cy="44227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xmlns="" id="{C5058BB2-16B2-1545-A429-B445E3FD2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E886E2E0-6448-064D-A76B-D9D46B46CA27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2862385-4337-0E48-B14B-B360DB3EA61B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926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874D309-A159-49EF-AA30-9AD12AF5D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933700" cy="5883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C069772-6562-4B91-92CF-F6615BFA1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3400" y="365124"/>
            <a:ext cx="8039100" cy="5883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xmlns="" id="{9CD733E3-5C88-094D-AD58-1EE68BC4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FB0F361F-08A6-7441-815D-16CB51D226D4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D6392BF-55A4-924D-8847-806287D50CF9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568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61AA6B-82EC-4914-BEC5-9BDB5CC79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55A18A3-47E8-4053-A44F-2DB3EFA35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D3786E-F160-4F3E-9DB0-8C32FBCC1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BF61D-903D-4881-9E7B-68F5F7BD5413}" type="datetime1">
              <a:rPr lang="en-ID" smtClean="0"/>
              <a:t>22/03/2021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48D69E-52F0-40DE-8979-1276511A7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2407EF-E812-4DEE-8018-5125861B8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8900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6E4FF74-8796-4764-8D85-1546E38470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160F892-8DD3-4F1A-9E4D-7184A8494B8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5F210411-A272-4130-9F3D-F0FEA6A1398F}"/>
              </a:ext>
            </a:extLst>
          </p:cNvPr>
          <p:cNvGrpSpPr/>
          <p:nvPr userDrawn="1"/>
        </p:nvGrpSpPr>
        <p:grpSpPr>
          <a:xfrm>
            <a:off x="10798629" y="6294365"/>
            <a:ext cx="877434" cy="331932"/>
            <a:chOff x="10798629" y="6372946"/>
            <a:chExt cx="877434" cy="33193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D6AB8E88-C2B6-42F2-8BF8-E0146CF03508}"/>
                </a:ext>
              </a:extLst>
            </p:cNvPr>
            <p:cNvSpPr/>
            <p:nvPr userDrawn="1"/>
          </p:nvSpPr>
          <p:spPr>
            <a:xfrm>
              <a:off x="10798629" y="6372946"/>
              <a:ext cx="877434" cy="331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0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E2CC4083-9623-4E28-89DE-EB3E0CA4C7A0}"/>
                </a:ext>
              </a:extLst>
            </p:cNvPr>
            <p:cNvSpPr/>
            <p:nvPr userDrawn="1"/>
          </p:nvSpPr>
          <p:spPr>
            <a:xfrm>
              <a:off x="11345522" y="6387759"/>
              <a:ext cx="299132" cy="2991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0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509991-6CAB-4DFE-8472-622387B87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368301"/>
            <a:ext cx="11160125" cy="528170"/>
          </a:xfrm>
        </p:spPr>
        <p:txBody>
          <a:bodyPr lIns="0" tIns="0" rIns="0" bIns="0" anchor="t" anchorCtr="0">
            <a:normAutofit/>
          </a:bodyPr>
          <a:lstStyle>
            <a:lvl1pPr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5124D0-48BB-44F9-83D9-510E1CF4E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089025"/>
            <a:ext cx="11160125" cy="508793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C4A7EE-0EB0-44A2-AEF4-2FE1D53F1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7" y="6277769"/>
            <a:ext cx="2743200" cy="365125"/>
          </a:xfrm>
        </p:spPr>
        <p:txBody>
          <a:bodyPr/>
          <a:lstStyle>
            <a:lvl1pPr>
              <a:defRPr sz="1000"/>
            </a:lvl1pPr>
          </a:lstStyle>
          <a:p>
            <a:fld id="{09CBB1AA-36DA-476D-BB37-367BC759B0DB}" type="datetime1">
              <a:rPr lang="en-ID" smtClean="0"/>
              <a:t>22/03/2021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C7E8A73-92F1-4578-A10C-EC45D0EC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26088" y="6277769"/>
            <a:ext cx="4114800" cy="365125"/>
          </a:xfrm>
        </p:spPr>
        <p:txBody>
          <a:bodyPr/>
          <a:lstStyle>
            <a:lvl1pPr algn="r">
              <a:defRPr sz="1000"/>
            </a:lvl1pPr>
          </a:lstStyle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628B8F-2B73-41DF-A0E8-C8347AE2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4112" y="6277769"/>
            <a:ext cx="361950" cy="365125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fld id="{D004D46A-8460-438C-8EDA-EBEAD031D014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242890E-9C0B-4396-9903-BA3A55F0104C}"/>
              </a:ext>
            </a:extLst>
          </p:cNvPr>
          <p:cNvCxnSpPr/>
          <p:nvPr userDrawn="1"/>
        </p:nvCxnSpPr>
        <p:spPr>
          <a:xfrm>
            <a:off x="515937" y="6176963"/>
            <a:ext cx="1116012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46263BA3-0C12-4671-B9EF-177A27F52224}"/>
              </a:ext>
            </a:extLst>
          </p:cNvPr>
          <p:cNvSpPr/>
          <p:nvPr userDrawn="1"/>
        </p:nvSpPr>
        <p:spPr>
          <a:xfrm>
            <a:off x="515938" y="909639"/>
            <a:ext cx="102907" cy="1029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A29A72EC-46F4-4164-AB7A-ED6930AD111D}"/>
              </a:ext>
            </a:extLst>
          </p:cNvPr>
          <p:cNvSpPr/>
          <p:nvPr userDrawn="1"/>
        </p:nvSpPr>
        <p:spPr>
          <a:xfrm>
            <a:off x="654050" y="909639"/>
            <a:ext cx="102907" cy="1029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7988BE34-FB9A-441C-BEC6-560A43C8A6FB}"/>
              </a:ext>
            </a:extLst>
          </p:cNvPr>
          <p:cNvSpPr/>
          <p:nvPr userDrawn="1"/>
        </p:nvSpPr>
        <p:spPr>
          <a:xfrm>
            <a:off x="792162" y="909639"/>
            <a:ext cx="102907" cy="1029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19395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325">
          <p15:clr>
            <a:srgbClr val="FBAE40"/>
          </p15:clr>
        </p15:guide>
        <p15:guide id="3" pos="7355">
          <p15:clr>
            <a:srgbClr val="FBAE40"/>
          </p15:clr>
        </p15:guide>
        <p15:guide id="4" orient="horz" pos="572">
          <p15:clr>
            <a:srgbClr val="FBAE40"/>
          </p15:clr>
        </p15:guide>
        <p15:guide id="5" orient="horz" pos="68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60F2F3-D8A9-48A8-80D6-6121DC78A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8C2430-6717-44D1-89B5-82AA2FDAE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98D127-4B10-43A7-8E8F-B9B8A744D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56C-BA82-43C2-B11C-8C25B14D2C9F}" type="datetime1">
              <a:rPr lang="en-ID" smtClean="0"/>
              <a:t>22/03/2021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76A037-6E61-4082-90FE-CF6AA3142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85E0DD-9680-43D8-A0BB-DF0AA152F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7629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2E66E3-17A4-4429-9802-35B0085B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0AA27E-81E0-4EE0-AEDF-29D24C6C19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B203130-3D1D-4390-A234-A85DBD6AB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3D73A83-7146-4534-80EF-8C6EDE09F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66F9-2E27-43D1-B33B-7EBAFD96BA49}" type="datetime1">
              <a:rPr lang="en-ID" smtClean="0"/>
              <a:t>22/03/2021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427C982-B3B3-45EC-8B65-F3A3DDE92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421E99-72C0-4A26-914D-A5DBEBF87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2622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0F1F7B-53FE-4478-8917-5DC4CD761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EB88C65-1799-4009-BAD5-32F922B7A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5571E0D-C482-46DD-8528-547360234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2AC0B6B-F15A-4548-BA19-D810FB5EA7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C036087-42BB-451E-B218-6D1FD761F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CD82072-7705-4907-9D04-2128E49D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1AC7-27AC-44EB-9A87-81CD1F12E178}" type="datetime1">
              <a:rPr lang="en-ID" smtClean="0"/>
              <a:t>22/03/2021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1F20AEF-60B0-4A2D-9184-760A3D421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A847350-9DEE-4A89-B3EF-48DBDE806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65728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160692-DBEF-48D7-AA99-B446B1B96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6644AAF-1AAC-4889-8E7B-D001EC66E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A808C-4E64-4B89-8B1E-D27879C138E3}" type="datetime1">
              <a:rPr lang="en-ID" smtClean="0"/>
              <a:t>22/03/2021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E5DD3AA-BDF2-4502-B797-29EBEF6B7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7B91B04-C23A-44CD-85C8-9E45E1000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4998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CC2020F-46BD-4EAF-83F5-6FD4F7A0C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7033B-020C-4BB4-96DB-D951D3F84F90}" type="datetime1">
              <a:rPr lang="en-ID" smtClean="0"/>
              <a:t>22/03/2021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7DAA26C-1F20-4978-A198-7B8A43804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99C0E0-12D0-4C0B-B9CD-65E33CA6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8166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3DB6C3-0885-4BFA-87D8-D905DA773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F8A7E0-8BF5-48E2-956B-7998E8055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86133CA-A85F-4CFB-9F18-91450061D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2DD8652-3D23-4EBC-A81B-94878BF3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BE38-3D35-4A52-B414-DD9B106221B6}" type="datetime1">
              <a:rPr lang="en-ID" smtClean="0"/>
              <a:t>22/03/2021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0B67-6ACE-45AC-96F3-3F3D2B7F8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2791BBC-6530-426D-AE73-0886A6DC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541870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04F542-0C7F-422E-97B2-BE73BF91A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A2D1C56-4F2D-4A3B-8D9C-22AF456358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30979C2-0406-416B-8B80-B5CAC8447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2378104-8D2B-47C9-A40C-10CF292B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CF66-FCD8-4FFF-B8A5-DF26EAE9C473}" type="datetime1">
              <a:rPr lang="en-ID" smtClean="0"/>
              <a:t>22/03/2021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5983D35-F0FB-4165-8F21-3F5C1F3AA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16EFA0B-B350-4C24-8698-7BEA9B1A1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25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EC9D49-FF14-456E-B631-6C93B2A9A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93E2E39-5BF4-4D22-879A-16F26AC1F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8336E3-6A87-4232-9DD2-DB0FAC2BC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4EE23-189F-4363-92B7-30B33859F289}" type="datetime1">
              <a:rPr lang="en-ID" smtClean="0"/>
              <a:t>22/03/2021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570C3A-93A7-4E53-A75C-939E27D6F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874B14A-1813-450E-88E2-E1417F1D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0319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92548C5-AD4B-4B68-B21D-A147E63D1B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D449A5B-5597-4D84-9733-AA0AF3179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B2E0BE-14E0-401C-B22B-42711B46F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F795-AE60-4C7B-AB13-A14CBAD642F1}" type="datetime1">
              <a:rPr lang="en-ID" smtClean="0"/>
              <a:t>22/03/2021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7D955B-A17D-4C1B-B54E-3FBC26DFF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AED8180-029B-4837-9CB2-0A0741508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816031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10EF-9F0A-417A-951E-A2AF9D1DB3A0}" type="datetime1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75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642-E810-4C74-9561-4440BA0F2242}" type="datetime1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996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E92A7-9571-454C-B30A-D5946E531557}" type="datetime1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681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FAED-0E87-4292-9E11-A5B5DF480B0D}" type="datetime1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93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87A1-BEF3-4E5B-9278-3777A9838CB9}" type="datetime1">
              <a:rPr lang="en-US" smtClean="0"/>
              <a:t>3/22/2021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41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BCDF-7ACC-4D5B-9919-DBEC4D16E65F}" type="datetime1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19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619A-4927-4BB4-A90C-897AD19685EB}" type="datetime1">
              <a:rPr lang="en-US" smtClean="0"/>
              <a:t>3/22/2021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600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C133A-E823-49E3-B7C9-0F95D2989DEA}" type="datetime1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866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F53C-77AA-4ED8-AE08-5E2A9AD21C7D}" type="datetime1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58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BF59-4D2F-461D-BF51-925420CBDA60}" type="datetime1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725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441A-629A-4174-93B8-67A89169FA96}" type="datetime1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585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E2FFAA-25BE-47A2-A60E-349BE354A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93DAA34-980C-44A0-9965-D1AF72E12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99735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CE41B2DE-F156-2D40-9010-D80F327790C8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943E93-BC38-4864-A0B9-1D065247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04DEF6-B94F-4858-A2BA-F37F3A9A6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5624"/>
            <a:ext cx="11125200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D911A7C-798D-A349-BE1E-08E7E52FFB57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xmlns="" id="{FDF70D0A-AB5F-444C-BF1D-65B5142D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6134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928716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E63D7A-540E-425A-BEF5-69BB8D40B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3CBEA5-6625-4A00-B51E-8641A4AE2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3717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DD00FA-CA57-4FCA-BFA6-C374C16C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40965A-09CA-4AA8-9C52-A5770F423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825624"/>
            <a:ext cx="5486400" cy="44227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9E6E0D-8C89-4C4D-B2ED-BC0A4867F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486400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xmlns="" id="{06F01A71-F66D-694C-B907-43A71B0F2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 dirty="0"/>
              <a:t>Your Footer here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B7F43E-7050-6E4F-9A47-30D7D9C88CA3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D0DDCB9-3ED5-C943-88DC-A6440242BFEE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314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1BB064-2B6B-4DB3-B5F2-73FB6436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5"/>
            <a:ext cx="1112837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0364BD-656F-49D4-978C-1EF0460DC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681163"/>
            <a:ext cx="5464175" cy="83704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CC1E74-B5DE-489B-8062-6F648F39A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400" y="2505074"/>
            <a:ext cx="5464175" cy="3743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CD74AC3-B164-43D5-8EE3-2B3FACE1F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D59746C-CBAC-4D9D-AFCA-8ED31A888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486400" cy="3743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7E1D7A41-994A-154D-8EDD-F11D3DA0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D70CC5AA-64D3-944B-8FA1-1A4F18789510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DDD7FA6-04FF-FE4A-946E-9DBACC5D9B53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5706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9ADFF5-D2DF-4F4C-B84D-A9AF846D8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1CE3E775-DAD6-F640-BFA3-0793C1F4F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A6E8814D-B5A4-3246-AC82-2333236B0A72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01CDD60-2482-0746-86CD-C026A633DD3F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6968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08CC2BF2-EB35-E64C-B84E-27A3DA4A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8F7D1F8C-1B28-504A-9214-C554AAB909ED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C3AD71-B010-A64D-B0DC-FFED2B7DB0C9}"/>
              </a:ext>
            </a:extLst>
          </p:cNvPr>
          <p:cNvSpPr txBox="1"/>
          <p:nvPr userDrawn="1"/>
        </p:nvSpPr>
        <p:spPr>
          <a:xfrm>
            <a:off x="11365003" y="6576134"/>
            <a:ext cx="20787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9716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66030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B33DCC-E58D-4E90-BD32-93612EB10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B7CF97-5037-48C8-8243-48B5F7870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6953ED2-55B1-4F90-9569-25377B50E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xmlns="" id="{9EC51978-4FA5-094C-896B-C0CC8A55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46AFF42F-1633-E54C-A259-2311F4F8FAFA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F7FC991-7B7D-F547-B315-DF86E05EA78D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3753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03295E-5F2E-469B-B4C3-767643F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A84A6C5-DA12-455A-81DD-2B5C41D0E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A59A1D-8CC0-43CE-9EB7-F5DE71D0A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xmlns="" id="{A68E03FE-845E-5F4D-9331-2A5BB58EB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69DEF144-7013-3047-9A9C-C05FDB985708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C46F20-05D2-A24A-8532-1A3A12993974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3019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C3B649-33B5-49E0-AF95-5C2F7436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B1F3234-B853-4DD4-ACD3-949D5F284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3400" y="1825624"/>
            <a:ext cx="11125200" cy="44227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xmlns="" id="{C5058BB2-16B2-1545-A429-B445E3FD2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E886E2E0-6448-064D-A76B-D9D46B46CA27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2862385-4337-0E48-B14B-B360DB3EA61B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2228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874D309-A159-49EF-AA30-9AD12AF5D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933700" cy="5883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C069772-6562-4B91-92CF-F6615BFA1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3400" y="365124"/>
            <a:ext cx="8039100" cy="5883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xmlns="" id="{9CD733E3-5C88-094D-AD58-1EE68BC4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1631" y="6577856"/>
            <a:ext cx="1911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id-ID" sz="1000" b="0" i="0" smtClean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ID"/>
              <a:t>Your Footer here</a:t>
            </a:r>
            <a:endParaRPr lang="en-ID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FB0F361F-08A6-7441-815D-16CB51D226D4}"/>
              </a:ext>
            </a:extLst>
          </p:cNvPr>
          <p:cNvSpPr/>
          <p:nvPr userDrawn="1"/>
        </p:nvSpPr>
        <p:spPr>
          <a:xfrm>
            <a:off x="11275536" y="6557505"/>
            <a:ext cx="383064" cy="19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D6392BF-55A4-924D-8847-806287D50CF9}"/>
              </a:ext>
            </a:extLst>
          </p:cNvPr>
          <p:cNvSpPr txBox="1"/>
          <p:nvPr userDrawn="1"/>
        </p:nvSpPr>
        <p:spPr>
          <a:xfrm>
            <a:off x="11303045" y="6576134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62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18" Type="http://schemas.openxmlformats.org/officeDocument/2006/relationships/image" Target="NUL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36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vmlDrawing" Target="../drawings/vmlDrawing2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xmlns="" id="{C40C9856-B1FB-4963-966C-95E55C227A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think-cell Slide" r:id="rId17" imgW="383" imgH="384" progId="TCLayout.ActiveDocument.1">
                  <p:embed/>
                </p:oleObj>
              </mc:Choice>
              <mc:Fallback>
                <p:oleObj name="think-cell Slide" r:id="rId17" imgW="383" imgH="38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xmlns="" id="{C40C9856-B1FB-4963-966C-95E55C227A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xmlns="" id="{39B67F8E-433C-40F5-BD46-E12266BFC7EB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 dirty="0"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1DE9C95-668D-4C97-99D8-074E1701B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06400"/>
            <a:ext cx="11125200" cy="88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2F9BE55-B1B7-4BDF-8E9F-D05E93906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524000"/>
            <a:ext cx="11125200" cy="4652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3700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75000"/>
              <a:lumOff val="25000"/>
            </a:schemeClr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75000"/>
              <a:lumOff val="2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6">
          <p15:clr>
            <a:srgbClr val="F26B43"/>
          </p15:clr>
        </p15:guide>
        <p15:guide id="2" pos="7344">
          <p15:clr>
            <a:srgbClr val="F26B43"/>
          </p15:clr>
        </p15:guide>
        <p15:guide id="3" orient="horz" pos="3936">
          <p15:clr>
            <a:srgbClr val="F26B43"/>
          </p15:clr>
        </p15:guide>
        <p15:guide id="5" orient="horz" pos="960">
          <p15:clr>
            <a:srgbClr val="F26B43"/>
          </p15:clr>
        </p15:guide>
        <p15:guide id="6" orient="horz" pos="81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49A4993-E877-4909-AE39-8C790E84B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9D8B04E-EFEB-4C64-A9CF-FD4924039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A5B2CC-D467-40FA-9611-00DE7EBC4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69DD74E-E66B-4652-96AA-0E1F90EADF46}" type="datetime1">
              <a:rPr lang="en-ID" smtClean="0"/>
              <a:t>22/03/2021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68BC8D-616C-4D86-9C5E-2B3804E62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451141-B084-40BC-8893-54565B225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004D46A-8460-438C-8EDA-EBEAD031D01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847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4BB52-7134-4D3D-94A7-93EBE1876EBE}" type="datetime1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59D0-FDDA-4ACF-B155-6BF318D51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xmlns="" id="{C40C9856-B1FB-4963-966C-95E55C227A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590637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think-cell Slide" r:id="rId17" imgW="383" imgH="384" progId="TCLayout.ActiveDocument.1">
                  <p:embed/>
                </p:oleObj>
              </mc:Choice>
              <mc:Fallback>
                <p:oleObj name="think-cell Slide" r:id="rId17" imgW="383" imgH="38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xmlns="" id="{C40C9856-B1FB-4963-966C-95E55C227A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xmlns="" id="{39B67F8E-433C-40F5-BD46-E12266BFC7EB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 dirty="0">
              <a:latin typeface="Arial Black" panose="020B0A04020102020204" pitchFamily="34" charset="0"/>
              <a:ea typeface="+mj-ea"/>
              <a:cs typeface="Segoe UI" panose="020B0502040204020203" pitchFamily="34" charset="0"/>
              <a:sym typeface="Arial Black" panose="020B0A040201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1DE9C95-668D-4C97-99D8-074E1701B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06400"/>
            <a:ext cx="11125200" cy="88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2F9BE55-B1B7-4BDF-8E9F-D05E93906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524000"/>
            <a:ext cx="11125200" cy="4652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3316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6">
          <p15:clr>
            <a:srgbClr val="F26B43"/>
          </p15:clr>
        </p15:guide>
        <p15:guide id="2" pos="7344">
          <p15:clr>
            <a:srgbClr val="F26B43"/>
          </p15:clr>
        </p15:guide>
        <p15:guide id="3" orient="horz" pos="3936">
          <p15:clr>
            <a:srgbClr val="F26B43"/>
          </p15:clr>
        </p15:guide>
        <p15:guide id="5" orient="horz" pos="960">
          <p15:clr>
            <a:srgbClr val="F26B43"/>
          </p15:clr>
        </p15:guide>
        <p15:guide id="6" orient="horz" pos="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7.png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NUL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jpe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7.png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NULL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0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4.png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D3489E9F-9C6F-4541-84DF-3C09CFBEA597}"/>
              </a:ext>
            </a:extLst>
          </p:cNvPr>
          <p:cNvGrpSpPr/>
          <p:nvPr/>
        </p:nvGrpSpPr>
        <p:grpSpPr>
          <a:xfrm>
            <a:off x="0" y="-3"/>
            <a:ext cx="12192000" cy="6858000"/>
            <a:chOff x="0" y="0"/>
            <a:chExt cx="12192000" cy="685800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8149C877-5AEC-4F03-A286-DD7BB1D12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287000" cy="6858000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B0D4693A-BBCA-4068-B59F-77B386EE74BB}"/>
                </a:ext>
              </a:extLst>
            </p:cNvPr>
            <p:cNvSpPr/>
            <p:nvPr/>
          </p:nvSpPr>
          <p:spPr>
            <a:xfrm>
              <a:off x="4807974" y="2050026"/>
              <a:ext cx="4866968" cy="2050026"/>
            </a:xfrm>
            <a:prstGeom prst="rect">
              <a:avLst/>
            </a:prstGeom>
            <a:solidFill>
              <a:srgbClr val="FBF6F3"/>
            </a:solidFill>
            <a:ln>
              <a:solidFill>
                <a:srgbClr val="FBF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A5C02029-EEFB-46F1-A6F1-E766D16B0901}"/>
                </a:ext>
              </a:extLst>
            </p:cNvPr>
            <p:cNvSpPr/>
            <p:nvPr/>
          </p:nvSpPr>
          <p:spPr>
            <a:xfrm>
              <a:off x="10146890" y="0"/>
              <a:ext cx="2045110" cy="6858000"/>
            </a:xfrm>
            <a:prstGeom prst="rect">
              <a:avLst/>
            </a:prstGeom>
            <a:solidFill>
              <a:srgbClr val="FBF6F3"/>
            </a:solidFill>
            <a:ln>
              <a:solidFill>
                <a:srgbClr val="FBF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638722" y="4835225"/>
            <a:ext cx="937395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312D28AD-EC98-49A8-A469-0AC60589C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2757" y="72568"/>
            <a:ext cx="4697730" cy="967682"/>
          </a:xfrm>
          <a:noFill/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 err="1"/>
              <a:t>Direktorat</a:t>
            </a:r>
            <a:r>
              <a:rPr lang="en-US" sz="1600" dirty="0"/>
              <a:t> </a:t>
            </a:r>
            <a:r>
              <a:rPr lang="en-US" sz="1600" dirty="0" err="1"/>
              <a:t>Jenderal</a:t>
            </a:r>
            <a:r>
              <a:rPr lang="en-US" sz="1600" dirty="0"/>
              <a:t> Pendidikan Anak </a:t>
            </a:r>
            <a:r>
              <a:rPr lang="en-US" sz="1600" dirty="0" err="1"/>
              <a:t>Usia</a:t>
            </a:r>
            <a:r>
              <a:rPr lang="en-US" sz="1600" dirty="0"/>
              <a:t> Dini,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Pendidikan Dasar dan Pendidikan </a:t>
            </a:r>
            <a:r>
              <a:rPr lang="en-US" sz="1600" dirty="0" err="1"/>
              <a:t>Menengah</a:t>
            </a:r>
            <a:endParaRPr lang="en-US" sz="16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 err="1"/>
              <a:t>Kementerian</a:t>
            </a:r>
            <a:r>
              <a:rPr lang="en-US" sz="1600" dirty="0"/>
              <a:t> </a:t>
            </a:r>
            <a:r>
              <a:rPr lang="en-US" sz="1600" dirty="0" err="1"/>
              <a:t>Pendidikan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Kebudayaan</a:t>
            </a:r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F20707E-D122-48AE-9C28-252E093299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918" y="88079"/>
            <a:ext cx="967682" cy="96768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9E7E1440-7E48-4F52-9720-0959768CB1DC}"/>
              </a:ext>
            </a:extLst>
          </p:cNvPr>
          <p:cNvGrpSpPr/>
          <p:nvPr/>
        </p:nvGrpSpPr>
        <p:grpSpPr>
          <a:xfrm>
            <a:off x="176903" y="5441750"/>
            <a:ext cx="1390650" cy="1276088"/>
            <a:chOff x="507576" y="1689497"/>
            <a:chExt cx="3218967" cy="308589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BBC56C27-C539-436F-AEBF-0AF388F1E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560" y="1689497"/>
              <a:ext cx="2255239" cy="225523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5D659450-70DB-4EDF-B587-CEE81DA155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387"/>
            <a:stretch/>
          </p:blipFill>
          <p:spPr>
            <a:xfrm>
              <a:off x="507576" y="3804033"/>
              <a:ext cx="3218967" cy="971354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79EC74D-3FED-49CB-8BFF-9D02D22333AE}"/>
              </a:ext>
            </a:extLst>
          </p:cNvPr>
          <p:cNvSpPr txBox="1"/>
          <p:nvPr/>
        </p:nvSpPr>
        <p:spPr>
          <a:xfrm>
            <a:off x="3506426" y="2427940"/>
            <a:ext cx="8167414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rPr>
              <a:t>TATA KELOLA PENDATAAN TAHUN 2021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/>
              <a:ea typeface="Ebrima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79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xmlns="" id="{8733A843-8D72-48F7-8E37-8B0AF68639D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think-cell Slide" r:id="rId5" imgW="351" imgH="351" progId="TCLayout.ActiveDocument.1">
                  <p:embed/>
                </p:oleObj>
              </mc:Choice>
              <mc:Fallback>
                <p:oleObj name="think-cell Slide" r:id="rId5" imgW="351" imgH="35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xmlns="" id="{8733A843-8D72-48F7-8E37-8B0AF68639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xmlns="" id="{47C435B6-F338-40E6-86D6-2E8B4BE33E0B}"/>
              </a:ext>
            </a:extLst>
          </p:cNvPr>
          <p:cNvSpPr/>
          <p:nvPr/>
        </p:nvSpPr>
        <p:spPr>
          <a:xfrm>
            <a:off x="533400" y="1218253"/>
            <a:ext cx="3051629" cy="30516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143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4B37BF05-8985-487D-B7DE-7D26AAEA9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044" y="2466130"/>
            <a:ext cx="603522" cy="857637"/>
          </a:xfrm>
          <a:prstGeom prst="rect">
            <a:avLst/>
          </a:pr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4" name="Freeform 6">
            <a:extLst>
              <a:ext uri="{FF2B5EF4-FFF2-40B4-BE49-F238E27FC236}">
                <a16:creationId xmlns:a16="http://schemas.microsoft.com/office/drawing/2014/main" xmlns="" id="{6B783CA7-3C8E-4D64-BEB9-29E811EA8C44}"/>
              </a:ext>
            </a:extLst>
          </p:cNvPr>
          <p:cNvSpPr>
            <a:spLocks/>
          </p:cNvSpPr>
          <p:nvPr/>
        </p:nvSpPr>
        <p:spPr bwMode="auto">
          <a:xfrm>
            <a:off x="1484810" y="2164367"/>
            <a:ext cx="301763" cy="804697"/>
          </a:xfrm>
          <a:custGeom>
            <a:avLst/>
            <a:gdLst>
              <a:gd name="T0" fmla="*/ 12 w 24"/>
              <a:gd name="T1" fmla="*/ 64 h 64"/>
              <a:gd name="T2" fmla="*/ 0 w 24"/>
              <a:gd name="T3" fmla="*/ 64 h 64"/>
              <a:gd name="T4" fmla="*/ 0 w 24"/>
              <a:gd name="T5" fmla="*/ 12 h 64"/>
              <a:gd name="T6" fmla="*/ 12 w 24"/>
              <a:gd name="T7" fmla="*/ 0 h 64"/>
              <a:gd name="T8" fmla="*/ 24 w 24"/>
              <a:gd name="T9" fmla="*/ 12 h 64"/>
              <a:gd name="T10" fmla="*/ 12 w 24"/>
              <a:gd name="T11" fmla="*/ 24 h 64"/>
              <a:gd name="T12" fmla="*/ 12 w 24"/>
              <a:gd name="T13" fmla="*/ 16 h 64"/>
              <a:gd name="T14" fmla="*/ 23 w 24"/>
              <a:gd name="T15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64">
                <a:moveTo>
                  <a:pt x="12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cubicBezTo>
                  <a:pt x="12" y="16"/>
                  <a:pt x="12" y="16"/>
                  <a:pt x="12" y="16"/>
                </a:cubicBezTo>
                <a:cubicBezTo>
                  <a:pt x="23" y="16"/>
                  <a:pt x="23" y="16"/>
                  <a:pt x="23" y="16"/>
                </a:cubicBezTo>
              </a:path>
            </a:pathLst>
          </a:cu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5" name="Freeform 7">
            <a:extLst>
              <a:ext uri="{FF2B5EF4-FFF2-40B4-BE49-F238E27FC236}">
                <a16:creationId xmlns:a16="http://schemas.microsoft.com/office/drawing/2014/main" xmlns="" id="{B6ADB49D-DE20-4BD3-8190-87204465A81A}"/>
              </a:ext>
            </a:extLst>
          </p:cNvPr>
          <p:cNvSpPr>
            <a:spLocks/>
          </p:cNvSpPr>
          <p:nvPr/>
        </p:nvSpPr>
        <p:spPr bwMode="auto">
          <a:xfrm>
            <a:off x="1633044" y="2164367"/>
            <a:ext cx="751756" cy="301763"/>
          </a:xfrm>
          <a:custGeom>
            <a:avLst/>
            <a:gdLst>
              <a:gd name="T0" fmla="*/ 48 w 60"/>
              <a:gd name="T1" fmla="*/ 24 h 24"/>
              <a:gd name="T2" fmla="*/ 60 w 60"/>
              <a:gd name="T3" fmla="*/ 12 h 24"/>
              <a:gd name="T4" fmla="*/ 48 w 60"/>
              <a:gd name="T5" fmla="*/ 0 h 24"/>
              <a:gd name="T6" fmla="*/ 0 w 60"/>
              <a:gd name="T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" h="24">
                <a:moveTo>
                  <a:pt x="48" y="24"/>
                </a:moveTo>
                <a:cubicBezTo>
                  <a:pt x="55" y="24"/>
                  <a:pt x="60" y="19"/>
                  <a:pt x="60" y="12"/>
                </a:cubicBezTo>
                <a:cubicBezTo>
                  <a:pt x="60" y="5"/>
                  <a:pt x="55" y="0"/>
                  <a:pt x="4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6" name="Line 8">
            <a:extLst>
              <a:ext uri="{FF2B5EF4-FFF2-40B4-BE49-F238E27FC236}">
                <a16:creationId xmlns:a16="http://schemas.microsoft.com/office/drawing/2014/main" xmlns="" id="{EB3ECDE0-3A98-4F59-B7B4-976FDDD05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803" y="2667304"/>
            <a:ext cx="201174" cy="0"/>
          </a:xfrm>
          <a:prstGeom prst="line">
            <a:avLst/>
          </a:pr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7" name="Line 9">
            <a:extLst>
              <a:ext uri="{FF2B5EF4-FFF2-40B4-BE49-F238E27FC236}">
                <a16:creationId xmlns:a16="http://schemas.microsoft.com/office/drawing/2014/main" xmlns="" id="{A2DC8557-204D-42DD-A749-C00C2A9E2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803" y="2868478"/>
            <a:ext cx="201174" cy="0"/>
          </a:xfrm>
          <a:prstGeom prst="line">
            <a:avLst/>
          </a:pr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8" name="Line 10">
            <a:extLst>
              <a:ext uri="{FF2B5EF4-FFF2-40B4-BE49-F238E27FC236}">
                <a16:creationId xmlns:a16="http://schemas.microsoft.com/office/drawing/2014/main" xmlns="" id="{8B29E95F-D231-4918-8708-456F5D80F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803" y="3074945"/>
            <a:ext cx="201174" cy="0"/>
          </a:xfrm>
          <a:prstGeom prst="line">
            <a:avLst/>
          </a:pr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9" name="Freeform 11">
            <a:extLst>
              <a:ext uri="{FF2B5EF4-FFF2-40B4-BE49-F238E27FC236}">
                <a16:creationId xmlns:a16="http://schemas.microsoft.com/office/drawing/2014/main" xmlns="" id="{5EECA903-CE64-46D5-82D1-6E71A81C52F4}"/>
              </a:ext>
            </a:extLst>
          </p:cNvPr>
          <p:cNvSpPr>
            <a:spLocks/>
          </p:cNvSpPr>
          <p:nvPr/>
        </p:nvSpPr>
        <p:spPr bwMode="auto">
          <a:xfrm>
            <a:off x="1733629" y="2566715"/>
            <a:ext cx="127057" cy="100589"/>
          </a:xfrm>
          <a:custGeom>
            <a:avLst/>
            <a:gdLst>
              <a:gd name="T0" fmla="*/ 0 w 24"/>
              <a:gd name="T1" fmla="*/ 14 h 19"/>
              <a:gd name="T2" fmla="*/ 5 w 24"/>
              <a:gd name="T3" fmla="*/ 19 h 19"/>
              <a:gd name="T4" fmla="*/ 24 w 24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9">
                <a:moveTo>
                  <a:pt x="0" y="14"/>
                </a:moveTo>
                <a:lnTo>
                  <a:pt x="5" y="19"/>
                </a:lnTo>
                <a:lnTo>
                  <a:pt x="24" y="0"/>
                </a:lnTo>
              </a:path>
            </a:pathLst>
          </a:cu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0" name="Freeform 12">
            <a:extLst>
              <a:ext uri="{FF2B5EF4-FFF2-40B4-BE49-F238E27FC236}">
                <a16:creationId xmlns:a16="http://schemas.microsoft.com/office/drawing/2014/main" xmlns="" id="{428F62B5-22A8-4724-BCF1-ECD2F8F9EA14}"/>
              </a:ext>
            </a:extLst>
          </p:cNvPr>
          <p:cNvSpPr>
            <a:spLocks/>
          </p:cNvSpPr>
          <p:nvPr/>
        </p:nvSpPr>
        <p:spPr bwMode="auto">
          <a:xfrm>
            <a:off x="1733629" y="2767889"/>
            <a:ext cx="127057" cy="100589"/>
          </a:xfrm>
          <a:custGeom>
            <a:avLst/>
            <a:gdLst>
              <a:gd name="T0" fmla="*/ 0 w 24"/>
              <a:gd name="T1" fmla="*/ 15 h 19"/>
              <a:gd name="T2" fmla="*/ 5 w 24"/>
              <a:gd name="T3" fmla="*/ 19 h 19"/>
              <a:gd name="T4" fmla="*/ 24 w 24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9">
                <a:moveTo>
                  <a:pt x="0" y="15"/>
                </a:moveTo>
                <a:lnTo>
                  <a:pt x="5" y="19"/>
                </a:lnTo>
                <a:lnTo>
                  <a:pt x="24" y="0"/>
                </a:lnTo>
              </a:path>
            </a:pathLst>
          </a:cu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1" name="Freeform 13">
            <a:extLst>
              <a:ext uri="{FF2B5EF4-FFF2-40B4-BE49-F238E27FC236}">
                <a16:creationId xmlns:a16="http://schemas.microsoft.com/office/drawing/2014/main" xmlns="" id="{450D5817-F268-4D7E-965D-F208A013709E}"/>
              </a:ext>
            </a:extLst>
          </p:cNvPr>
          <p:cNvSpPr>
            <a:spLocks/>
          </p:cNvSpPr>
          <p:nvPr/>
        </p:nvSpPr>
        <p:spPr bwMode="auto">
          <a:xfrm>
            <a:off x="2485384" y="2439658"/>
            <a:ext cx="148234" cy="884109"/>
          </a:xfrm>
          <a:custGeom>
            <a:avLst/>
            <a:gdLst>
              <a:gd name="T0" fmla="*/ 12 w 12"/>
              <a:gd name="T1" fmla="*/ 64 h 70"/>
              <a:gd name="T2" fmla="*/ 6 w 12"/>
              <a:gd name="T3" fmla="*/ 70 h 70"/>
              <a:gd name="T4" fmla="*/ 0 w 12"/>
              <a:gd name="T5" fmla="*/ 64 h 70"/>
              <a:gd name="T6" fmla="*/ 0 w 12"/>
              <a:gd name="T7" fmla="*/ 6 h 70"/>
              <a:gd name="T8" fmla="*/ 6 w 12"/>
              <a:gd name="T9" fmla="*/ 0 h 70"/>
              <a:gd name="T10" fmla="*/ 12 w 12"/>
              <a:gd name="T11" fmla="*/ 6 h 70"/>
              <a:gd name="T12" fmla="*/ 12 w 12"/>
              <a:gd name="T13" fmla="*/ 64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70">
                <a:moveTo>
                  <a:pt x="12" y="64"/>
                </a:moveTo>
                <a:cubicBezTo>
                  <a:pt x="12" y="67"/>
                  <a:pt x="9" y="70"/>
                  <a:pt x="6" y="70"/>
                </a:cubicBezTo>
                <a:cubicBezTo>
                  <a:pt x="3" y="70"/>
                  <a:pt x="0" y="67"/>
                  <a:pt x="0" y="64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9" y="0"/>
                  <a:pt x="12" y="3"/>
                  <a:pt x="12" y="6"/>
                </a:cubicBezTo>
                <a:lnTo>
                  <a:pt x="12" y="64"/>
                </a:lnTo>
                <a:close/>
              </a:path>
            </a:pathLst>
          </a:cu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2" name="Line 14">
            <a:extLst>
              <a:ext uri="{FF2B5EF4-FFF2-40B4-BE49-F238E27FC236}">
                <a16:creationId xmlns:a16="http://schemas.microsoft.com/office/drawing/2014/main" xmlns="" id="{F42E50E0-42CD-4289-B6F1-681F0ED68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5384" y="3223178"/>
            <a:ext cx="148234" cy="0"/>
          </a:xfrm>
          <a:prstGeom prst="line">
            <a:avLst/>
          </a:pr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3" name="Line 15">
            <a:extLst>
              <a:ext uri="{FF2B5EF4-FFF2-40B4-BE49-F238E27FC236}">
                <a16:creationId xmlns:a16="http://schemas.microsoft.com/office/drawing/2014/main" xmlns="" id="{0AE94A61-3F86-4CDB-8F99-F04C9FA51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5384" y="2868478"/>
            <a:ext cx="148234" cy="0"/>
          </a:xfrm>
          <a:prstGeom prst="line">
            <a:avLst/>
          </a:pr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4" name="Freeform 16">
            <a:extLst>
              <a:ext uri="{FF2B5EF4-FFF2-40B4-BE49-F238E27FC236}">
                <a16:creationId xmlns:a16="http://schemas.microsoft.com/office/drawing/2014/main" xmlns="" id="{2DF0C78F-ACBA-4BAA-BBF2-00EF3A757934}"/>
              </a:ext>
            </a:extLst>
          </p:cNvPr>
          <p:cNvSpPr>
            <a:spLocks/>
          </p:cNvSpPr>
          <p:nvPr/>
        </p:nvSpPr>
        <p:spPr bwMode="auto">
          <a:xfrm>
            <a:off x="2384799" y="2492598"/>
            <a:ext cx="100589" cy="455289"/>
          </a:xfrm>
          <a:custGeom>
            <a:avLst/>
            <a:gdLst>
              <a:gd name="T0" fmla="*/ 0 w 8"/>
              <a:gd name="T1" fmla="*/ 36 h 36"/>
              <a:gd name="T2" fmla="*/ 0 w 8"/>
              <a:gd name="T3" fmla="*/ 6 h 36"/>
              <a:gd name="T4" fmla="*/ 6 w 8"/>
              <a:gd name="T5" fmla="*/ 0 h 36"/>
              <a:gd name="T6" fmla="*/ 8 w 8"/>
              <a:gd name="T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36">
                <a:moveTo>
                  <a:pt x="0" y="36"/>
                </a:move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8" y="0"/>
                  <a:pt x="8" y="0"/>
                  <a:pt x="8" y="0"/>
                </a:cubicBezTo>
              </a:path>
            </a:pathLst>
          </a:cu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F4CC7D3-5FB6-4BF2-B8B0-FAE702C2D0EE}"/>
              </a:ext>
            </a:extLst>
          </p:cNvPr>
          <p:cNvSpPr/>
          <p:nvPr/>
        </p:nvSpPr>
        <p:spPr>
          <a:xfrm>
            <a:off x="11079480" y="6294120"/>
            <a:ext cx="701040" cy="487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CF806143-BCA1-4467-9C44-3E8745EBC7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190" y="5387394"/>
            <a:ext cx="1460806" cy="1394406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2B66D0A8-9DB8-4B00-A854-D7C9CE4DF753}"/>
              </a:ext>
            </a:extLst>
          </p:cNvPr>
          <p:cNvSpPr/>
          <p:nvPr/>
        </p:nvSpPr>
        <p:spPr>
          <a:xfrm>
            <a:off x="4319091" y="2230988"/>
            <a:ext cx="63880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PEMUTAKHIRAN SISTEM DAPODIK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102" name="Google Shape;186;p4">
            <a:extLst>
              <a:ext uri="{FF2B5EF4-FFF2-40B4-BE49-F238E27FC236}">
                <a16:creationId xmlns:a16="http://schemas.microsoft.com/office/drawing/2014/main" xmlns="" id="{6B345AAD-313E-4989-82E5-D264125C8D39}"/>
              </a:ext>
            </a:extLst>
          </p:cNvPr>
          <p:cNvGrpSpPr/>
          <p:nvPr/>
        </p:nvGrpSpPr>
        <p:grpSpPr>
          <a:xfrm rot="10800000">
            <a:off x="-410559" y="5015305"/>
            <a:ext cx="5529756" cy="1842695"/>
            <a:chOff x="5543377" y="-26648"/>
            <a:chExt cx="3613943" cy="1432521"/>
          </a:xfrm>
        </p:grpSpPr>
        <p:sp>
          <p:nvSpPr>
            <p:cNvPr id="103" name="Google Shape;187;p4">
              <a:extLst>
                <a:ext uri="{FF2B5EF4-FFF2-40B4-BE49-F238E27FC236}">
                  <a16:creationId xmlns:a16="http://schemas.microsoft.com/office/drawing/2014/main" xmlns="" id="{91EC49F4-D789-49A9-B0DD-83C6BA7F1ABF}"/>
                </a:ext>
              </a:extLst>
            </p:cNvPr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188;p4">
              <a:extLst>
                <a:ext uri="{FF2B5EF4-FFF2-40B4-BE49-F238E27FC236}">
                  <a16:creationId xmlns:a16="http://schemas.microsoft.com/office/drawing/2014/main" xmlns="" id="{46807AC8-84C1-4520-9932-4395FE94FF2D}"/>
                </a:ext>
              </a:extLst>
            </p:cNvPr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189;p4">
              <a:extLst>
                <a:ext uri="{FF2B5EF4-FFF2-40B4-BE49-F238E27FC236}">
                  <a16:creationId xmlns:a16="http://schemas.microsoft.com/office/drawing/2014/main" xmlns="" id="{9B0B6720-C6B6-4183-AF9D-75896FE389FA}"/>
                </a:ext>
              </a:extLst>
            </p:cNvPr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190;p4">
              <a:extLst>
                <a:ext uri="{FF2B5EF4-FFF2-40B4-BE49-F238E27FC236}">
                  <a16:creationId xmlns:a16="http://schemas.microsoft.com/office/drawing/2014/main" xmlns="" id="{122A108F-BBBC-468E-B9F4-D163D2140DDD}"/>
                </a:ext>
              </a:extLst>
            </p:cNvPr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191;p4">
              <a:extLst>
                <a:ext uri="{FF2B5EF4-FFF2-40B4-BE49-F238E27FC236}">
                  <a16:creationId xmlns:a16="http://schemas.microsoft.com/office/drawing/2014/main" xmlns="" id="{AD2D94F2-CBAF-4796-A9E9-4FF8E18415D1}"/>
                </a:ext>
              </a:extLst>
            </p:cNvPr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192;p4">
              <a:extLst>
                <a:ext uri="{FF2B5EF4-FFF2-40B4-BE49-F238E27FC236}">
                  <a16:creationId xmlns:a16="http://schemas.microsoft.com/office/drawing/2014/main" xmlns="" id="{636F252E-18B0-4C87-A3D6-324420E2EC78}"/>
                </a:ext>
              </a:extLst>
            </p:cNvPr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193;p4">
              <a:extLst>
                <a:ext uri="{FF2B5EF4-FFF2-40B4-BE49-F238E27FC236}">
                  <a16:creationId xmlns:a16="http://schemas.microsoft.com/office/drawing/2014/main" xmlns="" id="{38ED8C9B-724B-410F-A969-66E17E418701}"/>
                </a:ext>
              </a:extLst>
            </p:cNvPr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194;p4">
              <a:extLst>
                <a:ext uri="{FF2B5EF4-FFF2-40B4-BE49-F238E27FC236}">
                  <a16:creationId xmlns:a16="http://schemas.microsoft.com/office/drawing/2014/main" xmlns="" id="{DB5073FF-E55E-4650-B802-C0A4D713F8BE}"/>
                </a:ext>
              </a:extLst>
            </p:cNvPr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195;p4">
              <a:extLst>
                <a:ext uri="{FF2B5EF4-FFF2-40B4-BE49-F238E27FC236}">
                  <a16:creationId xmlns:a16="http://schemas.microsoft.com/office/drawing/2014/main" xmlns="" id="{4240A197-4214-4491-88C9-AD40FEE4DCDA}"/>
                </a:ext>
              </a:extLst>
            </p:cNvPr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196;p4">
              <a:extLst>
                <a:ext uri="{FF2B5EF4-FFF2-40B4-BE49-F238E27FC236}">
                  <a16:creationId xmlns:a16="http://schemas.microsoft.com/office/drawing/2014/main" xmlns="" id="{0CC9C963-7FBB-4CDB-AC90-778C2FD18D90}"/>
                </a:ext>
              </a:extLst>
            </p:cNvPr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97;p4">
              <a:extLst>
                <a:ext uri="{FF2B5EF4-FFF2-40B4-BE49-F238E27FC236}">
                  <a16:creationId xmlns:a16="http://schemas.microsoft.com/office/drawing/2014/main" xmlns="" id="{0ED40D80-AE0A-4AB8-94A6-34C572944E9D}"/>
                </a:ext>
              </a:extLst>
            </p:cNvPr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98;p4">
              <a:extLst>
                <a:ext uri="{FF2B5EF4-FFF2-40B4-BE49-F238E27FC236}">
                  <a16:creationId xmlns:a16="http://schemas.microsoft.com/office/drawing/2014/main" xmlns="" id="{E2B17353-1069-468F-9112-6423D9316DC7}"/>
                </a:ext>
              </a:extLst>
            </p:cNvPr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99;p4">
              <a:extLst>
                <a:ext uri="{FF2B5EF4-FFF2-40B4-BE49-F238E27FC236}">
                  <a16:creationId xmlns:a16="http://schemas.microsoft.com/office/drawing/2014/main" xmlns="" id="{047CE3F4-A0F4-4F17-AC50-73DC7544A9B1}"/>
                </a:ext>
              </a:extLst>
            </p:cNvPr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200;p4">
              <a:extLst>
                <a:ext uri="{FF2B5EF4-FFF2-40B4-BE49-F238E27FC236}">
                  <a16:creationId xmlns:a16="http://schemas.microsoft.com/office/drawing/2014/main" xmlns="" id="{9C0A8A58-638C-4B0B-9CEA-33DEE2F87FAB}"/>
                </a:ext>
              </a:extLst>
            </p:cNvPr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201;p4">
              <a:extLst>
                <a:ext uri="{FF2B5EF4-FFF2-40B4-BE49-F238E27FC236}">
                  <a16:creationId xmlns:a16="http://schemas.microsoft.com/office/drawing/2014/main" xmlns="" id="{FA7AEC76-630A-48F0-8DF7-68BE5E41503C}"/>
                </a:ext>
              </a:extLst>
            </p:cNvPr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202;p4">
              <a:extLst>
                <a:ext uri="{FF2B5EF4-FFF2-40B4-BE49-F238E27FC236}">
                  <a16:creationId xmlns:a16="http://schemas.microsoft.com/office/drawing/2014/main" xmlns="" id="{9C3901EF-600D-4E9F-9CAA-124AE2508551}"/>
                </a:ext>
              </a:extLst>
            </p:cNvPr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203;p4">
              <a:extLst>
                <a:ext uri="{FF2B5EF4-FFF2-40B4-BE49-F238E27FC236}">
                  <a16:creationId xmlns:a16="http://schemas.microsoft.com/office/drawing/2014/main" xmlns="" id="{3DA83B64-2C53-42E3-BDF4-D11398278BEB}"/>
                </a:ext>
              </a:extLst>
            </p:cNvPr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204;p4">
              <a:extLst>
                <a:ext uri="{FF2B5EF4-FFF2-40B4-BE49-F238E27FC236}">
                  <a16:creationId xmlns:a16="http://schemas.microsoft.com/office/drawing/2014/main" xmlns="" id="{FF52EB37-53DC-4988-8498-E2E2D1F9067C}"/>
                </a:ext>
              </a:extLst>
            </p:cNvPr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205;p4">
              <a:extLst>
                <a:ext uri="{FF2B5EF4-FFF2-40B4-BE49-F238E27FC236}">
                  <a16:creationId xmlns:a16="http://schemas.microsoft.com/office/drawing/2014/main" xmlns="" id="{72BA334F-1E60-4721-8758-2D02907629BA}"/>
                </a:ext>
              </a:extLst>
            </p:cNvPr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206;p4">
              <a:extLst>
                <a:ext uri="{FF2B5EF4-FFF2-40B4-BE49-F238E27FC236}">
                  <a16:creationId xmlns:a16="http://schemas.microsoft.com/office/drawing/2014/main" xmlns="" id="{68FBC355-E86B-4229-B08F-11207A893C2D}"/>
                </a:ext>
              </a:extLst>
            </p:cNvPr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207;p4">
              <a:extLst>
                <a:ext uri="{FF2B5EF4-FFF2-40B4-BE49-F238E27FC236}">
                  <a16:creationId xmlns:a16="http://schemas.microsoft.com/office/drawing/2014/main" xmlns="" id="{F19C69AB-2BBC-45CE-8407-129EE162091D}"/>
                </a:ext>
              </a:extLst>
            </p:cNvPr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564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2F69C33-F608-410B-989F-E3F9D4C9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094" y="382942"/>
            <a:ext cx="4666736" cy="790575"/>
          </a:xfrm>
        </p:spPr>
        <p:txBody>
          <a:bodyPr>
            <a:normAutofit/>
          </a:bodyPr>
          <a:lstStyle/>
          <a:p>
            <a:r>
              <a:rPr lang="en-US" dirty="0"/>
              <a:t>Dasar Hukum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2157B45-F4CB-486B-96BF-D5A4BA66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1306" y="289280"/>
            <a:ext cx="377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F61C8A1-A6BC-4445-91C8-06D348E1DFC7}"/>
              </a:ext>
            </a:extLst>
          </p:cNvPr>
          <p:cNvSpPr/>
          <p:nvPr/>
        </p:nvSpPr>
        <p:spPr>
          <a:xfrm>
            <a:off x="591064" y="2190738"/>
            <a:ext cx="7928676" cy="3344888"/>
          </a:xfrm>
          <a:prstGeom prst="rect">
            <a:avLst/>
          </a:prstGeom>
          <a:solidFill>
            <a:srgbClr val="004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E0AE06C-036C-471E-88CF-679D2FA28543}"/>
              </a:ext>
            </a:extLst>
          </p:cNvPr>
          <p:cNvSpPr/>
          <p:nvPr/>
        </p:nvSpPr>
        <p:spPr>
          <a:xfrm>
            <a:off x="8519740" y="2194450"/>
            <a:ext cx="3302794" cy="3341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30389B0B-6094-4A31-99A7-2BB55496304B}"/>
              </a:ext>
            </a:extLst>
          </p:cNvPr>
          <p:cNvSpPr txBox="1">
            <a:spLocks/>
          </p:cNvSpPr>
          <p:nvPr/>
        </p:nvSpPr>
        <p:spPr>
          <a:xfrm>
            <a:off x="503658" y="2494924"/>
            <a:ext cx="6516035" cy="273170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2788"/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Perpres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Nomor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39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2019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Satu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Data Indonesia</a:t>
            </a:r>
          </a:p>
          <a:p>
            <a:pPr marL="712788"/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Permendikbud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No. 79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2015 </a:t>
            </a:r>
            <a:b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Data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Pokok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Pendidikan</a:t>
            </a:r>
          </a:p>
        </p:txBody>
      </p:sp>
      <p:pic>
        <p:nvPicPr>
          <p:cNvPr id="13" name="Picture 4" descr="Ulasan lengkap : Jerat Pidana Bagi Penghina Lambang Negara">
            <a:extLst>
              <a:ext uri="{FF2B5EF4-FFF2-40B4-BE49-F238E27FC236}">
                <a16:creationId xmlns:a16="http://schemas.microsoft.com/office/drawing/2014/main" xmlns="" id="{378C6705-647D-472D-B3B9-925725E86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782" y="2828159"/>
            <a:ext cx="2249364" cy="214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13043141-1240-D54F-96D1-E88DFEF4D879}"/>
              </a:ext>
            </a:extLst>
          </p:cNvPr>
          <p:cNvSpPr txBox="1">
            <a:spLocks/>
          </p:cNvSpPr>
          <p:nvPr/>
        </p:nvSpPr>
        <p:spPr>
          <a:xfrm>
            <a:off x="531104" y="1240868"/>
            <a:ext cx="11446038" cy="651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dirty="0" err="1"/>
              <a:t>Semangat</a:t>
            </a:r>
            <a:r>
              <a:rPr lang="en-US" dirty="0"/>
              <a:t> Satu Data Pendidikan Indonesia</a:t>
            </a:r>
          </a:p>
        </p:txBody>
      </p:sp>
    </p:spTree>
    <p:extLst>
      <p:ext uri="{BB962C8B-B14F-4D97-AF65-F5344CB8AC3E}">
        <p14:creationId xmlns:p14="http://schemas.microsoft.com/office/powerpoint/2010/main" val="175058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2F69C33-F608-410B-989F-E3F9D4C9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094" y="382942"/>
            <a:ext cx="4666736" cy="790575"/>
          </a:xfrm>
        </p:spPr>
        <p:txBody>
          <a:bodyPr>
            <a:normAutofit/>
          </a:bodyPr>
          <a:lstStyle/>
          <a:p>
            <a:r>
              <a:rPr lang="en-US" dirty="0"/>
              <a:t>Dasar Hukum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2157B45-F4CB-486B-96BF-D5A4BA66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1306" y="289280"/>
            <a:ext cx="377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F61C8A1-A6BC-4445-91C8-06D348E1DFC7}"/>
              </a:ext>
            </a:extLst>
          </p:cNvPr>
          <p:cNvSpPr/>
          <p:nvPr/>
        </p:nvSpPr>
        <p:spPr>
          <a:xfrm>
            <a:off x="591064" y="2190738"/>
            <a:ext cx="7928676" cy="3344888"/>
          </a:xfrm>
          <a:prstGeom prst="rect">
            <a:avLst/>
          </a:prstGeom>
          <a:solidFill>
            <a:srgbClr val="004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E0AE06C-036C-471E-88CF-679D2FA28543}"/>
              </a:ext>
            </a:extLst>
          </p:cNvPr>
          <p:cNvSpPr/>
          <p:nvPr/>
        </p:nvSpPr>
        <p:spPr>
          <a:xfrm>
            <a:off x="8519740" y="2194450"/>
            <a:ext cx="3302794" cy="3341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30389B0B-6094-4A31-99A7-2BB55496304B}"/>
              </a:ext>
            </a:extLst>
          </p:cNvPr>
          <p:cNvSpPr txBox="1">
            <a:spLocks/>
          </p:cNvSpPr>
          <p:nvPr/>
        </p:nvSpPr>
        <p:spPr>
          <a:xfrm>
            <a:off x="503658" y="2494924"/>
            <a:ext cx="6516035" cy="273170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2788"/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Perpres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Nomor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39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2019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Satu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Data Indonesia</a:t>
            </a:r>
          </a:p>
          <a:p>
            <a:pPr marL="712788"/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Permendikbud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No. 79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2015 </a:t>
            </a:r>
            <a:b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Data 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Pokok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 Pendidikan</a:t>
            </a:r>
          </a:p>
        </p:txBody>
      </p:sp>
      <p:pic>
        <p:nvPicPr>
          <p:cNvPr id="13" name="Picture 4" descr="Ulasan lengkap : Jerat Pidana Bagi Penghina Lambang Negara">
            <a:extLst>
              <a:ext uri="{FF2B5EF4-FFF2-40B4-BE49-F238E27FC236}">
                <a16:creationId xmlns:a16="http://schemas.microsoft.com/office/drawing/2014/main" xmlns="" id="{378C6705-647D-472D-B3B9-925725E86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782" y="2828159"/>
            <a:ext cx="2249364" cy="214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13043141-1240-D54F-96D1-E88DFEF4D879}"/>
              </a:ext>
            </a:extLst>
          </p:cNvPr>
          <p:cNvSpPr txBox="1">
            <a:spLocks/>
          </p:cNvSpPr>
          <p:nvPr/>
        </p:nvSpPr>
        <p:spPr>
          <a:xfrm>
            <a:off x="531104" y="1240868"/>
            <a:ext cx="11446038" cy="651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dirty="0" err="1"/>
              <a:t>Semangat</a:t>
            </a:r>
            <a:r>
              <a:rPr lang="en-US" dirty="0"/>
              <a:t> Satu Data Pendidikan Indonesia</a:t>
            </a:r>
          </a:p>
        </p:txBody>
      </p:sp>
    </p:spTree>
    <p:extLst>
      <p:ext uri="{BB962C8B-B14F-4D97-AF65-F5344CB8AC3E}">
        <p14:creationId xmlns:p14="http://schemas.microsoft.com/office/powerpoint/2010/main" val="308284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2F69C33-F608-410B-989F-E3F9D4C9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79206" cy="790575"/>
          </a:xfrm>
        </p:spPr>
        <p:txBody>
          <a:bodyPr>
            <a:normAutofit/>
          </a:bodyPr>
          <a:lstStyle/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Dapodik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2157B45-F4CB-486B-96BF-D5A4BA66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1306" y="289280"/>
            <a:ext cx="377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6DE45894-93DB-4276-B11D-83952C0D73B3}"/>
              </a:ext>
            </a:extLst>
          </p:cNvPr>
          <p:cNvGrpSpPr/>
          <p:nvPr/>
        </p:nvGrpSpPr>
        <p:grpSpPr>
          <a:xfrm>
            <a:off x="4455994" y="1964034"/>
            <a:ext cx="3432056" cy="4181272"/>
            <a:chOff x="4282766" y="1421523"/>
            <a:chExt cx="3778512" cy="460336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89E9F2AD-F286-4ABE-A4D6-0E2655B8E7E7}"/>
                </a:ext>
              </a:extLst>
            </p:cNvPr>
            <p:cNvGrpSpPr/>
            <p:nvPr/>
          </p:nvGrpSpPr>
          <p:grpSpPr>
            <a:xfrm rot="21098431">
              <a:off x="4426530" y="4454348"/>
              <a:ext cx="1095564" cy="1570535"/>
              <a:chOff x="4160125" y="4267287"/>
              <a:chExt cx="1095564" cy="1570535"/>
            </a:xfrm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xmlns="" id="{2934BE7A-0CEF-426E-A8A1-66802D30C9F6}"/>
                  </a:ext>
                </a:extLst>
              </p:cNvPr>
              <p:cNvSpPr/>
              <p:nvPr/>
            </p:nvSpPr>
            <p:spPr>
              <a:xfrm rot="18887267">
                <a:off x="3755841" y="4743229"/>
                <a:ext cx="1498877" cy="690310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: Rounded Corners 83">
                <a:extLst>
                  <a:ext uri="{FF2B5EF4-FFF2-40B4-BE49-F238E27FC236}">
                    <a16:creationId xmlns:a16="http://schemas.microsoft.com/office/drawing/2014/main" xmlns="" id="{93E080D5-2E74-46FB-A27F-51C817C1A7D8}"/>
                  </a:ext>
                </a:extLst>
              </p:cNvPr>
              <p:cNvSpPr/>
              <p:nvPr/>
            </p:nvSpPr>
            <p:spPr>
              <a:xfrm rot="18887267">
                <a:off x="4740071" y="4332318"/>
                <a:ext cx="340926" cy="690310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: Rounded Corners 84">
                <a:extLst>
                  <a:ext uri="{FF2B5EF4-FFF2-40B4-BE49-F238E27FC236}">
                    <a16:creationId xmlns:a16="http://schemas.microsoft.com/office/drawing/2014/main" xmlns="" id="{E8A9A90B-26F8-40A1-AC0E-9A5C68D7907C}"/>
                  </a:ext>
                </a:extLst>
              </p:cNvPr>
              <p:cNvSpPr/>
              <p:nvPr/>
            </p:nvSpPr>
            <p:spPr>
              <a:xfrm rot="18887267">
                <a:off x="3704641" y="4842397"/>
                <a:ext cx="1341359" cy="191140"/>
              </a:xfrm>
              <a:prstGeom prst="roundRect">
                <a:avLst/>
              </a:prstGeom>
              <a:solidFill>
                <a:schemeClr val="bg1">
                  <a:lumMod val="8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Oval 61">
              <a:extLst>
                <a:ext uri="{FF2B5EF4-FFF2-40B4-BE49-F238E27FC236}">
                  <a16:creationId xmlns:a16="http://schemas.microsoft.com/office/drawing/2014/main" xmlns="" id="{C44C69B6-54ED-492D-8EA7-CD8033DA844D}"/>
                </a:ext>
              </a:extLst>
            </p:cNvPr>
            <p:cNvSpPr/>
            <p:nvPr/>
          </p:nvSpPr>
          <p:spPr>
            <a:xfrm>
              <a:off x="4282766" y="1421523"/>
              <a:ext cx="3778512" cy="377851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8D8EE6BE-D028-4B21-876F-FAF98505917C}"/>
                </a:ext>
              </a:extLst>
            </p:cNvPr>
            <p:cNvSpPr/>
            <p:nvPr/>
          </p:nvSpPr>
          <p:spPr>
            <a:xfrm>
              <a:off x="6172022" y="1609272"/>
              <a:ext cx="1709957" cy="1698619"/>
            </a:xfrm>
            <a:custGeom>
              <a:avLst/>
              <a:gdLst>
                <a:gd name="connsiteX0" fmla="*/ 0 w 2069048"/>
                <a:gd name="connsiteY0" fmla="*/ 0 h 2055329"/>
                <a:gd name="connsiteX1" fmla="*/ 2058542 w 2069048"/>
                <a:gd name="connsiteY1" fmla="*/ 1848321 h 2055329"/>
                <a:gd name="connsiteX2" fmla="*/ 2069048 w 2069048"/>
                <a:gd name="connsiteY2" fmla="*/ 2055329 h 2055329"/>
                <a:gd name="connsiteX3" fmla="*/ 0 w 2069048"/>
                <a:gd name="connsiteY3" fmla="*/ 2055329 h 2055329"/>
                <a:gd name="connsiteX4" fmla="*/ 0 w 2069048"/>
                <a:gd name="connsiteY4" fmla="*/ 0 h 205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9048" h="2055329">
                  <a:moveTo>
                    <a:pt x="0" y="0"/>
                  </a:moveTo>
                  <a:cubicBezTo>
                    <a:pt x="1071376" y="0"/>
                    <a:pt x="1952577" y="810147"/>
                    <a:pt x="2058542" y="1848321"/>
                  </a:cubicBezTo>
                  <a:lnTo>
                    <a:pt x="2069048" y="2055329"/>
                  </a:lnTo>
                  <a:lnTo>
                    <a:pt x="0" y="2055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4E4C597E-AD18-4E82-97B7-06319F9AA96D}"/>
                </a:ext>
              </a:extLst>
            </p:cNvPr>
            <p:cNvSpPr/>
            <p:nvPr/>
          </p:nvSpPr>
          <p:spPr>
            <a:xfrm>
              <a:off x="4461949" y="3311367"/>
              <a:ext cx="1702203" cy="1700524"/>
            </a:xfrm>
            <a:custGeom>
              <a:avLst/>
              <a:gdLst>
                <a:gd name="connsiteX0" fmla="*/ 0 w 2059665"/>
                <a:gd name="connsiteY0" fmla="*/ 0 h 2057634"/>
                <a:gd name="connsiteX1" fmla="*/ 2059665 w 2059665"/>
                <a:gd name="connsiteY1" fmla="*/ 0 h 2057634"/>
                <a:gd name="connsiteX2" fmla="*/ 2059665 w 2059665"/>
                <a:gd name="connsiteY2" fmla="*/ 2057634 h 2057634"/>
                <a:gd name="connsiteX3" fmla="*/ 1857623 w 2059665"/>
                <a:gd name="connsiteY3" fmla="*/ 2047483 h 2057634"/>
                <a:gd name="connsiteX4" fmla="*/ 10647 w 2059665"/>
                <a:gd name="connsiteY4" fmla="*/ 209791 h 2057634"/>
                <a:gd name="connsiteX5" fmla="*/ 0 w 2059665"/>
                <a:gd name="connsiteY5" fmla="*/ 0 h 20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9665" h="2057634">
                  <a:moveTo>
                    <a:pt x="0" y="0"/>
                  </a:moveTo>
                  <a:lnTo>
                    <a:pt x="2059665" y="0"/>
                  </a:lnTo>
                  <a:lnTo>
                    <a:pt x="2059665" y="2057634"/>
                  </a:lnTo>
                  <a:lnTo>
                    <a:pt x="1857623" y="2047483"/>
                  </a:lnTo>
                  <a:cubicBezTo>
                    <a:pt x="883765" y="1949079"/>
                    <a:pt x="109548" y="1178754"/>
                    <a:pt x="10647" y="2097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4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407EC2B5-0C49-4831-A796-C3C2EC90D251}"/>
                </a:ext>
              </a:extLst>
            </p:cNvPr>
            <p:cNvSpPr/>
            <p:nvPr/>
          </p:nvSpPr>
          <p:spPr>
            <a:xfrm>
              <a:off x="4461918" y="1609271"/>
              <a:ext cx="3420207" cy="3403015"/>
            </a:xfrm>
            <a:custGeom>
              <a:avLst/>
              <a:gdLst>
                <a:gd name="connsiteX0" fmla="*/ 2069225 w 4138450"/>
                <a:gd name="connsiteY0" fmla="*/ 0 h 4117648"/>
                <a:gd name="connsiteX1" fmla="*/ 2069225 w 4138450"/>
                <a:gd name="connsiteY1" fmla="*/ 2055329 h 4117648"/>
                <a:gd name="connsiteX2" fmla="*/ 4138273 w 4138450"/>
                <a:gd name="connsiteY2" fmla="*/ 2055329 h 4117648"/>
                <a:gd name="connsiteX3" fmla="*/ 4138450 w 4138450"/>
                <a:gd name="connsiteY3" fmla="*/ 2058824 h 4117648"/>
                <a:gd name="connsiteX4" fmla="*/ 2069225 w 4138450"/>
                <a:gd name="connsiteY4" fmla="*/ 4117648 h 4117648"/>
                <a:gd name="connsiteX5" fmla="*/ 2059701 w 4138450"/>
                <a:gd name="connsiteY5" fmla="*/ 4117170 h 4117648"/>
                <a:gd name="connsiteX6" fmla="*/ 2059701 w 4138450"/>
                <a:gd name="connsiteY6" fmla="*/ 2059536 h 4117648"/>
                <a:gd name="connsiteX7" fmla="*/ 36 w 4138450"/>
                <a:gd name="connsiteY7" fmla="*/ 2059536 h 4117648"/>
                <a:gd name="connsiteX8" fmla="*/ 0 w 4138450"/>
                <a:gd name="connsiteY8" fmla="*/ 2058824 h 4117648"/>
                <a:gd name="connsiteX9" fmla="*/ 2069225 w 4138450"/>
                <a:gd name="connsiteY9" fmla="*/ 0 h 411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38450" h="4117648">
                  <a:moveTo>
                    <a:pt x="2069225" y="0"/>
                  </a:moveTo>
                  <a:lnTo>
                    <a:pt x="2069225" y="2055329"/>
                  </a:lnTo>
                  <a:lnTo>
                    <a:pt x="4138273" y="2055329"/>
                  </a:lnTo>
                  <a:lnTo>
                    <a:pt x="4138450" y="2058824"/>
                  </a:lnTo>
                  <a:cubicBezTo>
                    <a:pt x="4138450" y="3195881"/>
                    <a:pt x="3212026" y="4117648"/>
                    <a:pt x="2069225" y="4117648"/>
                  </a:cubicBezTo>
                  <a:lnTo>
                    <a:pt x="2059701" y="4117170"/>
                  </a:lnTo>
                  <a:lnTo>
                    <a:pt x="2059701" y="2059536"/>
                  </a:lnTo>
                  <a:lnTo>
                    <a:pt x="36" y="2059536"/>
                  </a:lnTo>
                  <a:lnTo>
                    <a:pt x="0" y="2058824"/>
                  </a:lnTo>
                  <a:cubicBezTo>
                    <a:pt x="0" y="921767"/>
                    <a:pt x="926424" y="0"/>
                    <a:pt x="2069225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xmlns="" id="{03681F75-D2B4-4BD4-AD09-AC68D5147112}"/>
              </a:ext>
            </a:extLst>
          </p:cNvPr>
          <p:cNvCxnSpPr>
            <a:cxnSpLocks/>
          </p:cNvCxnSpPr>
          <p:nvPr/>
        </p:nvCxnSpPr>
        <p:spPr>
          <a:xfrm>
            <a:off x="7490460" y="2696175"/>
            <a:ext cx="686099" cy="1"/>
          </a:xfrm>
          <a:prstGeom prst="line">
            <a:avLst/>
          </a:prstGeom>
          <a:ln w="15875">
            <a:solidFill>
              <a:srgbClr val="004F8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xmlns="" id="{8FE0A557-6D04-4F05-BA87-C6CFBAD6AF6F}"/>
              </a:ext>
            </a:extLst>
          </p:cNvPr>
          <p:cNvCxnSpPr>
            <a:cxnSpLocks/>
          </p:cNvCxnSpPr>
          <p:nvPr/>
        </p:nvCxnSpPr>
        <p:spPr>
          <a:xfrm>
            <a:off x="7000875" y="4856991"/>
            <a:ext cx="1134769" cy="1"/>
          </a:xfrm>
          <a:prstGeom prst="line">
            <a:avLst/>
          </a:prstGeom>
          <a:ln w="1587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itle 1">
            <a:extLst>
              <a:ext uri="{FF2B5EF4-FFF2-40B4-BE49-F238E27FC236}">
                <a16:creationId xmlns:a16="http://schemas.microsoft.com/office/drawing/2014/main" xmlns="" id="{BD8FFBAC-6F61-41B9-9151-D4E77DDDDAEF}"/>
              </a:ext>
            </a:extLst>
          </p:cNvPr>
          <p:cNvSpPr txBox="1">
            <a:spLocks/>
          </p:cNvSpPr>
          <p:nvPr/>
        </p:nvSpPr>
        <p:spPr>
          <a:xfrm>
            <a:off x="639771" y="2204127"/>
            <a:ext cx="3150890" cy="884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4F8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r"/>
            <a:r>
              <a:rPr lang="en-US" sz="2000" dirty="0">
                <a:solidFill>
                  <a:srgbClr val="195185"/>
                </a:solidFill>
              </a:rPr>
              <a:t>SATUAN PENDIDIKAN</a:t>
            </a:r>
          </a:p>
          <a:p>
            <a:pPr algn="r"/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Identitas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sekolah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lokasi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tanah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bangunan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ruang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alat</a:t>
            </a:r>
            <a:endParaRPr lang="en-US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xmlns="" id="{333F5CF1-B60B-4797-B952-D485691DD77D}"/>
              </a:ext>
            </a:extLst>
          </p:cNvPr>
          <p:cNvCxnSpPr>
            <a:cxnSpLocks/>
          </p:cNvCxnSpPr>
          <p:nvPr/>
        </p:nvCxnSpPr>
        <p:spPr>
          <a:xfrm>
            <a:off x="4087585" y="2696175"/>
            <a:ext cx="686099" cy="1"/>
          </a:xfrm>
          <a:prstGeom prst="line">
            <a:avLst/>
          </a:prstGeom>
          <a:ln w="15875">
            <a:solidFill>
              <a:srgbClr val="0070C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xmlns="" id="{70FC8436-AC28-4EFD-89E0-F3A7A6DC1D0C}"/>
              </a:ext>
            </a:extLst>
          </p:cNvPr>
          <p:cNvCxnSpPr>
            <a:cxnSpLocks/>
          </p:cNvCxnSpPr>
          <p:nvPr/>
        </p:nvCxnSpPr>
        <p:spPr>
          <a:xfrm>
            <a:off x="4087585" y="4856991"/>
            <a:ext cx="1134769" cy="1"/>
          </a:xfrm>
          <a:prstGeom prst="line">
            <a:avLst/>
          </a:prstGeom>
          <a:ln w="15875">
            <a:solidFill>
              <a:srgbClr val="004F8A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C98A4BF6-8802-48C1-B189-D6D1707660DA}"/>
              </a:ext>
            </a:extLst>
          </p:cNvPr>
          <p:cNvCxnSpPr>
            <a:cxnSpLocks/>
          </p:cNvCxnSpPr>
          <p:nvPr/>
        </p:nvCxnSpPr>
        <p:spPr>
          <a:xfrm>
            <a:off x="8387399" y="3776583"/>
            <a:ext cx="3179680" cy="1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04ABE7EB-D5D5-4465-890B-613816D6E9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9" t="5351" r="4181" b="71954"/>
          <a:stretch/>
        </p:blipFill>
        <p:spPr>
          <a:xfrm>
            <a:off x="5108882" y="2533611"/>
            <a:ext cx="708524" cy="60534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xmlns="" id="{F27A25E6-B9C3-4AE8-B6CC-88A098E5AD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72" y="2652880"/>
            <a:ext cx="479826" cy="479826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xmlns="" id="{06255568-F795-44A4-A59C-7F0FD149FF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51" y="4150654"/>
            <a:ext cx="498784" cy="483156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xmlns="" id="{040F878D-CFE3-494C-B8F4-CE268A90771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415" y="4228717"/>
            <a:ext cx="552394" cy="437314"/>
          </a:xfrm>
          <a:prstGeom prst="rect">
            <a:avLst/>
          </a:prstGeom>
        </p:spPr>
      </p:pic>
      <p:sp>
        <p:nvSpPr>
          <p:cNvPr id="96" name="Title 1">
            <a:extLst>
              <a:ext uri="{FF2B5EF4-FFF2-40B4-BE49-F238E27FC236}">
                <a16:creationId xmlns:a16="http://schemas.microsoft.com/office/drawing/2014/main" xmlns="" id="{FA6400EE-BACB-4FB3-9A19-B9C8EA077295}"/>
              </a:ext>
            </a:extLst>
          </p:cNvPr>
          <p:cNvSpPr txBox="1">
            <a:spLocks/>
          </p:cNvSpPr>
          <p:nvPr/>
        </p:nvSpPr>
        <p:spPr>
          <a:xfrm>
            <a:off x="501811" y="4346869"/>
            <a:ext cx="3281582" cy="884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4F8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r"/>
            <a:r>
              <a:rPr lang="en-US" sz="2000" dirty="0">
                <a:solidFill>
                  <a:srgbClr val="195185"/>
                </a:solidFill>
              </a:rPr>
              <a:t>PENDIDIK DAN TENAGA KEPENDIDIKAN</a:t>
            </a:r>
            <a:endParaRPr lang="en-US" sz="1800" dirty="0">
              <a:solidFill>
                <a:srgbClr val="195185"/>
              </a:solidFill>
            </a:endParaRPr>
          </a:p>
          <a:p>
            <a:pPr algn="r"/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Guru,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tenaga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kependidikan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identitas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pribadi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kepegawaian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pendidikan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formal </a:t>
            </a:r>
          </a:p>
        </p:txBody>
      </p:sp>
      <p:sp>
        <p:nvSpPr>
          <p:cNvPr id="97" name="Title 1">
            <a:extLst>
              <a:ext uri="{FF2B5EF4-FFF2-40B4-BE49-F238E27FC236}">
                <a16:creationId xmlns:a16="http://schemas.microsoft.com/office/drawing/2014/main" xmlns="" id="{7CC12CC6-9639-43F7-934C-4735D18A42BF}"/>
              </a:ext>
            </a:extLst>
          </p:cNvPr>
          <p:cNvSpPr txBox="1">
            <a:spLocks/>
          </p:cNvSpPr>
          <p:nvPr/>
        </p:nvSpPr>
        <p:spPr>
          <a:xfrm>
            <a:off x="8648849" y="2204127"/>
            <a:ext cx="3150890" cy="884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4F8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2000" dirty="0">
                <a:solidFill>
                  <a:srgbClr val="195185"/>
                </a:solidFill>
              </a:rPr>
              <a:t>PESERTA DIDIK</a:t>
            </a:r>
          </a:p>
          <a:p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Identitas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pribadi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alamat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orang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tua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prestasi</a:t>
            </a:r>
            <a:endParaRPr lang="en-US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8" name="Title 1">
            <a:extLst>
              <a:ext uri="{FF2B5EF4-FFF2-40B4-BE49-F238E27FC236}">
                <a16:creationId xmlns:a16="http://schemas.microsoft.com/office/drawing/2014/main" xmlns="" id="{FAB5866C-B1A9-4145-BF49-9009B59023C9}"/>
              </a:ext>
            </a:extLst>
          </p:cNvPr>
          <p:cNvSpPr txBox="1">
            <a:spLocks/>
          </p:cNvSpPr>
          <p:nvPr/>
        </p:nvSpPr>
        <p:spPr>
          <a:xfrm>
            <a:off x="8648849" y="4346869"/>
            <a:ext cx="3150890" cy="884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4F8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2000" dirty="0">
                <a:solidFill>
                  <a:srgbClr val="195185"/>
                </a:solidFill>
              </a:rPr>
              <a:t>SUBSTANSI PENDIDIKAN</a:t>
            </a:r>
          </a:p>
          <a:p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Rombongan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belajar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pembelajaran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anggota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rombel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jadwal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dsb</a:t>
            </a:r>
            <a:endParaRPr lang="en-US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2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2F69C33-F608-410B-989F-E3F9D4C9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834" y="348078"/>
            <a:ext cx="10102897" cy="79057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2157B45-F4CB-486B-96BF-D5A4BA66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1306" y="289280"/>
            <a:ext cx="377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0A2BDDC1-5428-FA41-9731-5AE92F6E4B83}"/>
              </a:ext>
            </a:extLst>
          </p:cNvPr>
          <p:cNvSpPr/>
          <p:nvPr/>
        </p:nvSpPr>
        <p:spPr>
          <a:xfrm>
            <a:off x="974835" y="2521865"/>
            <a:ext cx="5000415" cy="13319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36DB5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0C93E3D7-EDE4-3746-ADEE-7EE8C5512560}"/>
              </a:ext>
            </a:extLst>
          </p:cNvPr>
          <p:cNvSpPr/>
          <p:nvPr/>
        </p:nvSpPr>
        <p:spPr>
          <a:xfrm>
            <a:off x="974835" y="4048587"/>
            <a:ext cx="5000415" cy="13319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0D3070D-1CBD-2A4A-AB2E-348E1436790D}"/>
              </a:ext>
            </a:extLst>
          </p:cNvPr>
          <p:cNvSpPr txBox="1"/>
          <p:nvPr/>
        </p:nvSpPr>
        <p:spPr>
          <a:xfrm>
            <a:off x="1775400" y="3106174"/>
            <a:ext cx="4154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TK, KB, TPA, SPS, PKBM/SKB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2BC5F56-6260-7E4D-B4FB-E9B30F824C1D}"/>
              </a:ext>
            </a:extLst>
          </p:cNvPr>
          <p:cNvSpPr txBox="1"/>
          <p:nvPr/>
        </p:nvSpPr>
        <p:spPr>
          <a:xfrm>
            <a:off x="1791974" y="4722180"/>
            <a:ext cx="3805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SD, SMP, SMA, SMK, SLB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xmlns="" id="{C96B326A-D5CF-5240-8B0F-9F33A0DFB6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327928"/>
              </p:ext>
            </p:extLst>
          </p:nvPr>
        </p:nvGraphicFramePr>
        <p:xfrm>
          <a:off x="974834" y="5512622"/>
          <a:ext cx="10576472" cy="889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395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97907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JULI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Semester II </a:t>
                      </a:r>
                    </a:p>
                    <a:p>
                      <a:pPr algn="ctr"/>
                      <a:r>
                        <a:rPr lang="en-US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Tahun</a:t>
                      </a: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Ajaran</a:t>
                      </a: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2019/2020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Semester 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Tahun</a:t>
                      </a: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Ajaran</a:t>
                      </a: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2020/2021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41A3176A-8F78-C242-BDA4-7ED0C1C54B5C}"/>
              </a:ext>
            </a:extLst>
          </p:cNvPr>
          <p:cNvSpPr/>
          <p:nvPr/>
        </p:nvSpPr>
        <p:spPr>
          <a:xfrm>
            <a:off x="8178572" y="3465159"/>
            <a:ext cx="1392765" cy="876625"/>
          </a:xfrm>
          <a:prstGeom prst="rect">
            <a:avLst/>
          </a:prstGeom>
          <a:solidFill>
            <a:srgbClr val="2B9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owchart: Delay 7">
            <a:extLst>
              <a:ext uri="{FF2B5EF4-FFF2-40B4-BE49-F238E27FC236}">
                <a16:creationId xmlns:a16="http://schemas.microsoft.com/office/drawing/2014/main" xmlns="" id="{2DB29CB7-7A69-0D42-927B-C8C8F8748D26}"/>
              </a:ext>
            </a:extLst>
          </p:cNvPr>
          <p:cNvSpPr/>
          <p:nvPr/>
        </p:nvSpPr>
        <p:spPr>
          <a:xfrm rot="5400000" flipV="1">
            <a:off x="8590447" y="2807483"/>
            <a:ext cx="574366" cy="1387414"/>
          </a:xfrm>
          <a:prstGeom prst="flowChartDelay">
            <a:avLst/>
          </a:prstGeom>
          <a:solidFill>
            <a:srgbClr val="2B9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Delay 8">
            <a:extLst>
              <a:ext uri="{FF2B5EF4-FFF2-40B4-BE49-F238E27FC236}">
                <a16:creationId xmlns:a16="http://schemas.microsoft.com/office/drawing/2014/main" xmlns="" id="{89C7C00C-36B8-B841-9309-6AC2EEFF2E29}"/>
              </a:ext>
            </a:extLst>
          </p:cNvPr>
          <p:cNvSpPr/>
          <p:nvPr/>
        </p:nvSpPr>
        <p:spPr>
          <a:xfrm rot="5400000" flipV="1">
            <a:off x="8590447" y="3648077"/>
            <a:ext cx="574366" cy="1387414"/>
          </a:xfrm>
          <a:prstGeom prst="flowChartDelay">
            <a:avLst/>
          </a:prstGeom>
          <a:solidFill>
            <a:srgbClr val="2B9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Delay 9">
            <a:extLst>
              <a:ext uri="{FF2B5EF4-FFF2-40B4-BE49-F238E27FC236}">
                <a16:creationId xmlns:a16="http://schemas.microsoft.com/office/drawing/2014/main" xmlns="" id="{51675066-7362-2D45-92A5-24260A2A060E}"/>
              </a:ext>
            </a:extLst>
          </p:cNvPr>
          <p:cNvSpPr/>
          <p:nvPr/>
        </p:nvSpPr>
        <p:spPr>
          <a:xfrm rot="16200000">
            <a:off x="8590447" y="2503322"/>
            <a:ext cx="574366" cy="1387414"/>
          </a:xfrm>
          <a:prstGeom prst="flowChartDelay">
            <a:avLst/>
          </a:prstGeom>
          <a:solidFill>
            <a:srgbClr val="2B9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0FD0AC2B-1812-4644-881E-E8949F441F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693" y="2902865"/>
            <a:ext cx="1416644" cy="1751883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xmlns="" id="{A959BAD4-661F-4D42-BA79-D0BB5A2A2BCF}"/>
              </a:ext>
            </a:extLst>
          </p:cNvPr>
          <p:cNvSpPr txBox="1">
            <a:spLocks/>
          </p:cNvSpPr>
          <p:nvPr/>
        </p:nvSpPr>
        <p:spPr>
          <a:xfrm>
            <a:off x="919298" y="1290734"/>
            <a:ext cx="10632008" cy="1207545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TUJUAN LAYANAN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: </a:t>
            </a:r>
          </a:p>
          <a:p>
            <a:pPr marL="0" indent="0" algn="just">
              <a:buNone/>
            </a:pP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Pengumpulan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data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pokok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pendidikan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yang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bersumber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dari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satuan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pendidikan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di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jenjang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pendidikan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anak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usia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dini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pendidikan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dasar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pendidikan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menengah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pendidikan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khusus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dan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pendidikan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kesetaraan</a:t>
            </a: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2127B9EF-DA63-9D42-BF41-E5D149860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50" y="2825758"/>
            <a:ext cx="565447" cy="70480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512334F2-4697-884F-9862-5DF764FEE4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50" y="4447728"/>
            <a:ext cx="565447" cy="70480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5B02DD1-9D8B-AF44-9A2A-3669ADFCBC22}"/>
              </a:ext>
            </a:extLst>
          </p:cNvPr>
          <p:cNvSpPr txBox="1"/>
          <p:nvPr/>
        </p:nvSpPr>
        <p:spPr>
          <a:xfrm>
            <a:off x="1869188" y="2793963"/>
            <a:ext cx="2485212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2B9FA5"/>
                </a:solidFill>
              </a:rPr>
              <a:t>PAUD DAN DIKMAS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028019E-908C-754F-9084-8846836CAD1C}"/>
              </a:ext>
            </a:extLst>
          </p:cNvPr>
          <p:cNvSpPr txBox="1"/>
          <p:nvPr/>
        </p:nvSpPr>
        <p:spPr>
          <a:xfrm>
            <a:off x="1881410" y="4408790"/>
            <a:ext cx="3323414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2B9FA5"/>
                </a:solidFill>
              </a:rPr>
              <a:t>DIKDAS DAN DIKMEN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A8B355D5-E579-D647-98CB-FB623F974B18}"/>
              </a:ext>
            </a:extLst>
          </p:cNvPr>
          <p:cNvSpPr txBox="1"/>
          <p:nvPr/>
        </p:nvSpPr>
        <p:spPr>
          <a:xfrm>
            <a:off x="9577607" y="3114847"/>
            <a:ext cx="1973699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2B9FA5"/>
                </a:solidFill>
              </a:rPr>
              <a:t>PAUD</a:t>
            </a:r>
          </a:p>
          <a:p>
            <a:pPr algn="ctr"/>
            <a:r>
              <a:rPr lang="en-US" sz="2000" b="1" dirty="0">
                <a:solidFill>
                  <a:srgbClr val="2B9FA5"/>
                </a:solidFill>
              </a:rPr>
              <a:t>KESETARAAN</a:t>
            </a:r>
          </a:p>
          <a:p>
            <a:pPr algn="ctr"/>
            <a:r>
              <a:rPr lang="en-US" sz="2000" b="1" dirty="0">
                <a:solidFill>
                  <a:srgbClr val="2B9FA5"/>
                </a:solidFill>
              </a:rPr>
              <a:t>DIKDAS</a:t>
            </a:r>
          </a:p>
          <a:p>
            <a:pPr algn="ctr"/>
            <a:r>
              <a:rPr lang="en-US" sz="2000" b="1" dirty="0">
                <a:solidFill>
                  <a:srgbClr val="2B9FA5"/>
                </a:solidFill>
              </a:rPr>
              <a:t>DIKMEN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8C88BDB0-70C0-3346-8CBC-D00C962E2388}"/>
              </a:ext>
            </a:extLst>
          </p:cNvPr>
          <p:cNvSpPr/>
          <p:nvPr/>
        </p:nvSpPr>
        <p:spPr>
          <a:xfrm>
            <a:off x="6174305" y="3704128"/>
            <a:ext cx="1487573" cy="5044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2"/>
                </a:solidFill>
              </a:rPr>
              <a:t>Integrasi</a:t>
            </a:r>
          </a:p>
        </p:txBody>
      </p:sp>
      <p:sp>
        <p:nvSpPr>
          <p:cNvPr id="39" name="Isosceles Triangle 18">
            <a:extLst>
              <a:ext uri="{FF2B5EF4-FFF2-40B4-BE49-F238E27FC236}">
                <a16:creationId xmlns:a16="http://schemas.microsoft.com/office/drawing/2014/main" xmlns="" id="{699BBE92-D0EC-7241-BDFB-67149092FA72}"/>
              </a:ext>
            </a:extLst>
          </p:cNvPr>
          <p:cNvSpPr/>
          <p:nvPr/>
        </p:nvSpPr>
        <p:spPr>
          <a:xfrm rot="5400000">
            <a:off x="7470129" y="3708145"/>
            <a:ext cx="776209" cy="50417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890D14E7-8385-CB49-8089-79EAB3530BC4}"/>
              </a:ext>
            </a:extLst>
          </p:cNvPr>
          <p:cNvSpPr txBox="1"/>
          <p:nvPr/>
        </p:nvSpPr>
        <p:spPr>
          <a:xfrm>
            <a:off x="8110323" y="4717775"/>
            <a:ext cx="3440983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Penggabungan</a:t>
            </a:r>
            <a:r>
              <a:rPr lang="en-US" sz="2000" b="1" dirty="0">
                <a:solidFill>
                  <a:schemeClr val="bg1"/>
                </a:solidFill>
              </a:rPr>
              <a:t> Database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 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9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645" y="-12629"/>
            <a:ext cx="2911355" cy="4660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2006675-E026-D446-81EB-065718868675}"/>
              </a:ext>
            </a:extLst>
          </p:cNvPr>
          <p:cNvSpPr/>
          <p:nvPr/>
        </p:nvSpPr>
        <p:spPr>
          <a:xfrm>
            <a:off x="10622280" y="6223138"/>
            <a:ext cx="1569720" cy="611294"/>
          </a:xfrm>
          <a:prstGeom prst="rect">
            <a:avLst/>
          </a:prstGeom>
          <a:solidFill>
            <a:srgbClr val="F4F4F4"/>
          </a:solidFill>
          <a:ln>
            <a:solidFill>
              <a:srgbClr val="FAFB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698473-5301-1B4B-8AC7-67A7BC196792}"/>
              </a:ext>
            </a:extLst>
          </p:cNvPr>
          <p:cNvSpPr txBox="1"/>
          <p:nvPr/>
        </p:nvSpPr>
        <p:spPr>
          <a:xfrm>
            <a:off x="4770907" y="1226"/>
            <a:ext cx="4524978" cy="461665"/>
          </a:xfrm>
          <a:prstGeom prst="rect">
            <a:avLst/>
          </a:prstGeom>
          <a:solidFill>
            <a:srgbClr val="2F5597"/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+mj-lt"/>
              </a:rPr>
              <a:t>Sasaran</a:t>
            </a:r>
            <a:r>
              <a:rPr lang="en-US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</a:rPr>
              <a:t>Satuan</a:t>
            </a:r>
            <a:r>
              <a:rPr lang="en-US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</a:rPr>
              <a:t>Pendidikan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26CCF09-7585-7149-B066-5C4125A1E80D}"/>
              </a:ext>
            </a:extLst>
          </p:cNvPr>
          <p:cNvSpPr txBox="1"/>
          <p:nvPr/>
        </p:nvSpPr>
        <p:spPr>
          <a:xfrm>
            <a:off x="5277522" y="2367133"/>
            <a:ext cx="11015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2F5597"/>
                </a:solidFill>
              </a:rPr>
              <a:t>DIKDAS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SMP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872C11F-A302-674A-B87D-BC5D47C73FEE}"/>
              </a:ext>
            </a:extLst>
          </p:cNvPr>
          <p:cNvSpPr txBox="1"/>
          <p:nvPr/>
        </p:nvSpPr>
        <p:spPr>
          <a:xfrm>
            <a:off x="5281684" y="3859098"/>
            <a:ext cx="38198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2F5597"/>
                </a:solidFill>
              </a:rPr>
              <a:t>SATUAN PENDIDIKAN KERJASAMA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SPK SD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SPK SMP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B3BAEA-1F0E-C143-9EC2-0CEF1E100D54}"/>
              </a:ext>
            </a:extLst>
          </p:cNvPr>
          <p:cNvSpPr txBox="1"/>
          <p:nvPr/>
        </p:nvSpPr>
        <p:spPr>
          <a:xfrm>
            <a:off x="7438867" y="4172487"/>
            <a:ext cx="1616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SPK  SMA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91CBB77-2486-8A46-BF28-0128E5FAC8C5}"/>
              </a:ext>
            </a:extLst>
          </p:cNvPr>
          <p:cNvSpPr txBox="1"/>
          <p:nvPr/>
        </p:nvSpPr>
        <p:spPr>
          <a:xfrm>
            <a:off x="5281684" y="5104424"/>
            <a:ext cx="26565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2F5597"/>
                </a:solidFill>
              </a:rPr>
              <a:t>SEKOLAH KEAGAMAAN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SDTK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SMPTK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SMTK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SMAK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D2F3830-DEF8-444F-B345-33A1AD9DBA3B}"/>
              </a:ext>
            </a:extLst>
          </p:cNvPr>
          <p:cNvSpPr txBox="1"/>
          <p:nvPr/>
        </p:nvSpPr>
        <p:spPr>
          <a:xfrm>
            <a:off x="7490964" y="5410620"/>
            <a:ext cx="34349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j-lt"/>
              </a:rPr>
              <a:t>SMAgK</a:t>
            </a:r>
            <a:endParaRPr lang="en-US" sz="2000" b="1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Adi </a:t>
            </a:r>
            <a:r>
              <a:rPr lang="en-US" sz="2000" b="1" dirty="0" err="1">
                <a:latin typeface="+mj-lt"/>
              </a:rPr>
              <a:t>Widya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err="1">
                <a:latin typeface="+mj-lt"/>
              </a:rPr>
              <a:t>Pasraman</a:t>
            </a:r>
            <a:endParaRPr lang="en-US" sz="2000" b="1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j-lt"/>
              </a:rPr>
              <a:t>Madyama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err="1">
                <a:latin typeface="+mj-lt"/>
              </a:rPr>
              <a:t>Widya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err="1">
                <a:latin typeface="+mj-lt"/>
              </a:rPr>
              <a:t>Pasraman</a:t>
            </a:r>
            <a:endParaRPr lang="en-US" sz="2000" b="1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Utama </a:t>
            </a:r>
            <a:r>
              <a:rPr lang="en-US" sz="2000" b="1" dirty="0" err="1">
                <a:latin typeface="+mj-lt"/>
              </a:rPr>
              <a:t>Widya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err="1">
                <a:latin typeface="+mj-lt"/>
              </a:rPr>
              <a:t>Pasraman</a:t>
            </a:r>
            <a:endParaRPr lang="en-US" sz="2000" b="1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61EA9A5-94D6-154C-93BE-63B4EAC327C3}"/>
              </a:ext>
            </a:extLst>
          </p:cNvPr>
          <p:cNvSpPr txBox="1"/>
          <p:nvPr/>
        </p:nvSpPr>
        <p:spPr>
          <a:xfrm>
            <a:off x="5281684" y="578474"/>
            <a:ext cx="101739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2F5597"/>
                </a:solidFill>
              </a:rPr>
              <a:t>PAUD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TK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KB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TPA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1D38EE71-F374-484F-B633-51559A68E004}"/>
              </a:ext>
            </a:extLst>
          </p:cNvPr>
          <p:cNvSpPr/>
          <p:nvPr/>
        </p:nvSpPr>
        <p:spPr>
          <a:xfrm>
            <a:off x="6745969" y="2369305"/>
            <a:ext cx="15827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F5597"/>
                </a:solidFill>
              </a:rPr>
              <a:t>DIKMEN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SMK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AE90101-5CA0-0645-B721-124475C601A8}"/>
              </a:ext>
            </a:extLst>
          </p:cNvPr>
          <p:cNvSpPr/>
          <p:nvPr/>
        </p:nvSpPr>
        <p:spPr>
          <a:xfrm>
            <a:off x="6640672" y="578474"/>
            <a:ext cx="17005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F5597"/>
                </a:solidFill>
              </a:rPr>
              <a:t>KESETARAAN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SKB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PKBM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241FC47A-D941-4943-896F-CE8D94BC1262}"/>
              </a:ext>
            </a:extLst>
          </p:cNvPr>
          <p:cNvGrpSpPr/>
          <p:nvPr/>
        </p:nvGrpSpPr>
        <p:grpSpPr>
          <a:xfrm>
            <a:off x="8290771" y="2353309"/>
            <a:ext cx="3062997" cy="1323439"/>
            <a:chOff x="7544043" y="2323139"/>
            <a:chExt cx="3062997" cy="132343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438A0174-B2A7-E44D-9019-B3FC84DE53C8}"/>
                </a:ext>
              </a:extLst>
            </p:cNvPr>
            <p:cNvSpPr txBox="1"/>
            <p:nvPr/>
          </p:nvSpPr>
          <p:spPr>
            <a:xfrm>
              <a:off x="7544043" y="2323139"/>
              <a:ext cx="247856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2F5597"/>
                  </a:solidFill>
                </a:rPr>
                <a:t>PENDIDIKAN KHUSUS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TKLB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SDLB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SMPLB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20DEF7B1-D32B-234C-B012-6D6C0BCDB04B}"/>
                </a:ext>
              </a:extLst>
            </p:cNvPr>
            <p:cNvSpPr/>
            <p:nvPr/>
          </p:nvSpPr>
          <p:spPr>
            <a:xfrm>
              <a:off x="9144000" y="2621672"/>
              <a:ext cx="146304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SMALB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SLB</a:t>
              </a: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47CD0FDB-74AF-8F4B-8488-9FC9AB14FA3F}"/>
              </a:ext>
            </a:extLst>
          </p:cNvPr>
          <p:cNvCxnSpPr/>
          <p:nvPr/>
        </p:nvCxnSpPr>
        <p:spPr>
          <a:xfrm>
            <a:off x="5227888" y="2273267"/>
            <a:ext cx="614923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4861A4C9-C72E-B74F-912F-6A5968B22206}"/>
              </a:ext>
            </a:extLst>
          </p:cNvPr>
          <p:cNvCxnSpPr/>
          <p:nvPr/>
        </p:nvCxnSpPr>
        <p:spPr>
          <a:xfrm>
            <a:off x="5227888" y="3816894"/>
            <a:ext cx="614923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05042656-D06C-D141-AF34-F564CCFFCCA8}"/>
              </a:ext>
            </a:extLst>
          </p:cNvPr>
          <p:cNvCxnSpPr/>
          <p:nvPr/>
        </p:nvCxnSpPr>
        <p:spPr>
          <a:xfrm>
            <a:off x="5227888" y="5020016"/>
            <a:ext cx="614923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44E09B32-8F1A-7546-9109-D84E86CDB582}"/>
              </a:ext>
            </a:extLst>
          </p:cNvPr>
          <p:cNvSpPr/>
          <p:nvPr/>
        </p:nvSpPr>
        <p:spPr>
          <a:xfrm>
            <a:off x="0" y="0"/>
            <a:ext cx="4755667" cy="68580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645CA37F-6221-A744-9F79-038DA777C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95" y="1868375"/>
            <a:ext cx="2984164" cy="284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4A94308-E39B-CA47-827D-FA23AFEE4DB5}"/>
              </a:ext>
            </a:extLst>
          </p:cNvPr>
          <p:cNvSpPr/>
          <p:nvPr/>
        </p:nvSpPr>
        <p:spPr>
          <a:xfrm>
            <a:off x="10332720" y="5791200"/>
            <a:ext cx="1569720" cy="914400"/>
          </a:xfrm>
          <a:prstGeom prst="rect">
            <a:avLst/>
          </a:prstGeom>
          <a:solidFill>
            <a:srgbClr val="F4F4F4"/>
          </a:solidFill>
          <a:ln>
            <a:solidFill>
              <a:srgbClr val="FAFB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" y="0"/>
            <a:ext cx="3529250" cy="68580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BD10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95,45%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46843" y="2611"/>
            <a:ext cx="8629917" cy="461665"/>
          </a:xfrm>
          <a:prstGeom prst="rect">
            <a:avLst/>
          </a:prstGeom>
          <a:solidFill>
            <a:srgbClr val="2F5597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Hasil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Pengumpulan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Data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645" y="-12629"/>
            <a:ext cx="2911355" cy="466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96" y="1556301"/>
            <a:ext cx="1961875" cy="18726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78451" y="4210151"/>
            <a:ext cx="1961875" cy="282388"/>
          </a:xfrm>
          <a:prstGeom prst="rect">
            <a:avLst/>
          </a:prstGeom>
          <a:solidFill>
            <a:srgbClr val="FBD1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9345487-5147-4C41-9AA2-B525B3A39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323" y="808990"/>
            <a:ext cx="8530163" cy="58508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769C6CA-7222-084D-BD7D-C51AE7D55810}"/>
              </a:ext>
            </a:extLst>
          </p:cNvPr>
          <p:cNvSpPr/>
          <p:nvPr/>
        </p:nvSpPr>
        <p:spPr>
          <a:xfrm>
            <a:off x="6766560" y="1630680"/>
            <a:ext cx="2148840" cy="24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E411E4D-D2D0-F14D-8E8D-AEE92D9AEBBE}"/>
              </a:ext>
            </a:extLst>
          </p:cNvPr>
          <p:cNvSpPr/>
          <p:nvPr/>
        </p:nvSpPr>
        <p:spPr>
          <a:xfrm>
            <a:off x="778451" y="4210151"/>
            <a:ext cx="1961875" cy="941712"/>
          </a:xfrm>
          <a:prstGeom prst="rect">
            <a:avLst/>
          </a:prstGeom>
          <a:solidFill>
            <a:srgbClr val="FBD1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Nasional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Semester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Ganjil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2020/2021</a:t>
            </a:r>
          </a:p>
        </p:txBody>
      </p:sp>
    </p:spTree>
    <p:extLst>
      <p:ext uri="{BB962C8B-B14F-4D97-AF65-F5344CB8AC3E}">
        <p14:creationId xmlns:p14="http://schemas.microsoft.com/office/powerpoint/2010/main" val="352092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4A94308-E39B-CA47-827D-FA23AFEE4DB5}"/>
              </a:ext>
            </a:extLst>
          </p:cNvPr>
          <p:cNvSpPr/>
          <p:nvPr/>
        </p:nvSpPr>
        <p:spPr>
          <a:xfrm>
            <a:off x="10332720" y="5791200"/>
            <a:ext cx="1569720" cy="914400"/>
          </a:xfrm>
          <a:prstGeom prst="rect">
            <a:avLst/>
          </a:prstGeom>
          <a:solidFill>
            <a:srgbClr val="F4F4F4"/>
          </a:solidFill>
          <a:ln>
            <a:solidFill>
              <a:srgbClr val="FAFB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3578911" cy="68580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FBD10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95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BD10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,45%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94151" y="2611"/>
            <a:ext cx="8613089" cy="461665"/>
          </a:xfrm>
          <a:prstGeom prst="rect">
            <a:avLst/>
          </a:prstGeom>
          <a:solidFill>
            <a:srgbClr val="2F5597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Hasil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Pengumpulan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Data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645" y="-12629"/>
            <a:ext cx="2911355" cy="466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96" y="1556301"/>
            <a:ext cx="1961875" cy="18726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78451" y="4210151"/>
            <a:ext cx="1961875" cy="941712"/>
          </a:xfrm>
          <a:prstGeom prst="rect">
            <a:avLst/>
          </a:prstGeom>
          <a:solidFill>
            <a:srgbClr val="FBD1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Nasional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Semester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Ganjil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2020/2021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7D2C5AE-8287-9A48-B4B8-B2BC76D99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848" y="895349"/>
            <a:ext cx="7994591" cy="539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5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4A94308-E39B-CA47-827D-FA23AFEE4DB5}"/>
              </a:ext>
            </a:extLst>
          </p:cNvPr>
          <p:cNvSpPr/>
          <p:nvPr/>
        </p:nvSpPr>
        <p:spPr>
          <a:xfrm>
            <a:off x="10332720" y="5791200"/>
            <a:ext cx="1569720" cy="914400"/>
          </a:xfrm>
          <a:prstGeom prst="rect">
            <a:avLst/>
          </a:prstGeom>
          <a:solidFill>
            <a:srgbClr val="F4F4F4"/>
          </a:solidFill>
          <a:ln>
            <a:solidFill>
              <a:srgbClr val="FAFB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" y="0"/>
            <a:ext cx="3529250" cy="68580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BD10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74,16%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46843" y="2611"/>
            <a:ext cx="8629917" cy="461665"/>
          </a:xfrm>
          <a:prstGeom prst="rect">
            <a:avLst/>
          </a:prstGeom>
          <a:solidFill>
            <a:srgbClr val="2F5597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Hasil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Pengumpulan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Data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645" y="-12629"/>
            <a:ext cx="2911355" cy="466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96" y="1556301"/>
            <a:ext cx="1961875" cy="18726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769C6CA-7222-084D-BD7D-C51AE7D55810}"/>
              </a:ext>
            </a:extLst>
          </p:cNvPr>
          <p:cNvSpPr/>
          <p:nvPr/>
        </p:nvSpPr>
        <p:spPr>
          <a:xfrm>
            <a:off x="6766560" y="1630680"/>
            <a:ext cx="2148840" cy="24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3F6E2D9-F31F-F14E-85DC-ABFBC054AF18}"/>
              </a:ext>
            </a:extLst>
          </p:cNvPr>
          <p:cNvSpPr/>
          <p:nvPr/>
        </p:nvSpPr>
        <p:spPr>
          <a:xfrm>
            <a:off x="778451" y="4210150"/>
            <a:ext cx="1961875" cy="1443517"/>
          </a:xfrm>
          <a:prstGeom prst="rect">
            <a:avLst/>
          </a:prstGeom>
          <a:solidFill>
            <a:srgbClr val="FBD1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Nasional Semester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2020/2021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2F5597"/>
                </a:solidFill>
                <a:latin typeface="Calibri" panose="020F0502020204030204"/>
              </a:rPr>
              <a:t>Per 8 </a:t>
            </a:r>
            <a:r>
              <a:rPr lang="en-US" dirty="0" err="1">
                <a:solidFill>
                  <a:srgbClr val="2F5597"/>
                </a:solidFill>
                <a:latin typeface="Calibri" panose="020F0502020204030204"/>
              </a:rPr>
              <a:t>Februari</a:t>
            </a:r>
            <a:r>
              <a:rPr lang="en-US" dirty="0">
                <a:solidFill>
                  <a:srgbClr val="2F5597"/>
                </a:solidFill>
                <a:latin typeface="Calibri" panose="020F0502020204030204"/>
              </a:rPr>
              <a:t> 2021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2CAF6BA-D604-E84C-9A5B-F6F335382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582" y="908050"/>
            <a:ext cx="8566178" cy="520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6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4A94308-E39B-CA47-827D-FA23AFEE4DB5}"/>
              </a:ext>
            </a:extLst>
          </p:cNvPr>
          <p:cNvSpPr/>
          <p:nvPr/>
        </p:nvSpPr>
        <p:spPr>
          <a:xfrm>
            <a:off x="10332720" y="5791200"/>
            <a:ext cx="1569720" cy="914400"/>
          </a:xfrm>
          <a:prstGeom prst="rect">
            <a:avLst/>
          </a:prstGeom>
          <a:solidFill>
            <a:srgbClr val="F4F4F4"/>
          </a:solidFill>
          <a:ln>
            <a:solidFill>
              <a:srgbClr val="FAFB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3578911" cy="68580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FBD10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74,16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BD10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94151" y="2611"/>
            <a:ext cx="8613089" cy="461665"/>
          </a:xfrm>
          <a:prstGeom prst="rect">
            <a:avLst/>
          </a:prstGeom>
          <a:solidFill>
            <a:srgbClr val="2F5597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Hasil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Pengumpulan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Data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645" y="-12629"/>
            <a:ext cx="2911355" cy="466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96" y="1556301"/>
            <a:ext cx="1961875" cy="18726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78451" y="4210150"/>
            <a:ext cx="1961875" cy="1443517"/>
          </a:xfrm>
          <a:prstGeom prst="rect">
            <a:avLst/>
          </a:prstGeom>
          <a:solidFill>
            <a:srgbClr val="FBD1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Nasional Semester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2020/2021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2F5597"/>
                </a:solidFill>
                <a:latin typeface="Calibri" panose="020F0502020204030204"/>
              </a:rPr>
              <a:t>Per 8 </a:t>
            </a:r>
            <a:r>
              <a:rPr lang="en-US" dirty="0" err="1">
                <a:solidFill>
                  <a:srgbClr val="2F5597"/>
                </a:solidFill>
                <a:latin typeface="Calibri" panose="020F0502020204030204"/>
              </a:rPr>
              <a:t>Februari</a:t>
            </a:r>
            <a:r>
              <a:rPr lang="en-US" dirty="0">
                <a:solidFill>
                  <a:srgbClr val="2F5597"/>
                </a:solidFill>
                <a:latin typeface="Calibri" panose="020F0502020204030204"/>
              </a:rPr>
              <a:t> 2021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CC96EEB-C16C-F741-948F-D02A59FB2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6878" y="785230"/>
            <a:ext cx="8273904" cy="549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2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4A94308-E39B-CA47-827D-FA23AFEE4DB5}"/>
              </a:ext>
            </a:extLst>
          </p:cNvPr>
          <p:cNvSpPr/>
          <p:nvPr/>
        </p:nvSpPr>
        <p:spPr>
          <a:xfrm>
            <a:off x="10332720" y="5791200"/>
            <a:ext cx="1569720" cy="914400"/>
          </a:xfrm>
          <a:prstGeom prst="rect">
            <a:avLst/>
          </a:prstGeom>
          <a:solidFill>
            <a:srgbClr val="F4F4F4"/>
          </a:solidFill>
          <a:ln>
            <a:solidFill>
              <a:srgbClr val="FAFB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3578911" cy="68580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FBD10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72,26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BD10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94151" y="2611"/>
            <a:ext cx="8613089" cy="461665"/>
          </a:xfrm>
          <a:prstGeom prst="rect">
            <a:avLst/>
          </a:prstGeom>
          <a:solidFill>
            <a:srgbClr val="2F5597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Hasil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Pengumpulan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Data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645" y="-12629"/>
            <a:ext cx="2911355" cy="466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96" y="1556301"/>
            <a:ext cx="1961875" cy="18726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0783" y="4263542"/>
            <a:ext cx="2377344" cy="1443517"/>
          </a:xfrm>
          <a:prstGeom prst="rect">
            <a:avLst/>
          </a:prstGeom>
          <a:solidFill>
            <a:srgbClr val="FBD1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Kota Pontianak Semester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2020/2021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2F5597"/>
                </a:solidFill>
                <a:latin typeface="Calibri" panose="020F0502020204030204"/>
              </a:rPr>
              <a:t>Per 8 </a:t>
            </a:r>
            <a:r>
              <a:rPr lang="en-US" dirty="0" err="1">
                <a:solidFill>
                  <a:srgbClr val="2F5597"/>
                </a:solidFill>
                <a:latin typeface="Calibri" panose="020F0502020204030204"/>
              </a:rPr>
              <a:t>Februari</a:t>
            </a:r>
            <a:r>
              <a:rPr lang="en-US" dirty="0">
                <a:solidFill>
                  <a:srgbClr val="2F5597"/>
                </a:solidFill>
                <a:latin typeface="Calibri" panose="020F0502020204030204"/>
              </a:rPr>
              <a:t> 2021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7ABB0F1-D1F2-F544-9967-BC3E3AB44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301" y="1143000"/>
            <a:ext cx="8084139" cy="436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5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2F69C33-F608-410B-989F-E3F9D4C9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1" y="471842"/>
            <a:ext cx="7215189" cy="790575"/>
          </a:xfrm>
        </p:spPr>
        <p:txBody>
          <a:bodyPr>
            <a:normAutofit/>
          </a:bodyPr>
          <a:lstStyle/>
          <a:p>
            <a:r>
              <a:rPr lang="en-US" dirty="0"/>
              <a:t>Alur </a:t>
            </a:r>
            <a:r>
              <a:rPr lang="en-US" dirty="0" err="1"/>
              <a:t>Pengumpulan</a:t>
            </a:r>
            <a:r>
              <a:rPr lang="en-US" dirty="0"/>
              <a:t>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2157B45-F4CB-486B-96BF-D5A4BA66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1306" y="289280"/>
            <a:ext cx="377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4D86F45C-29AE-4E01-B59B-01F78950BDB5}"/>
              </a:ext>
            </a:extLst>
          </p:cNvPr>
          <p:cNvSpPr/>
          <p:nvPr/>
        </p:nvSpPr>
        <p:spPr>
          <a:xfrm>
            <a:off x="9091063" y="2088254"/>
            <a:ext cx="2943769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</a:rPr>
              <a:t>Keterangan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</a:rPr>
              <a:t>: </a:t>
            </a:r>
          </a:p>
          <a:p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Proses input data di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satuan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pendidikan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Pengumpulan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data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dikelola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oleh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Setditjen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Paud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Dikdasmen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Progres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Pendataan dan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Manajemen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Pendataan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untuk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pemantauan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pengelolaan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data</a:t>
            </a:r>
          </a:p>
          <a:p>
            <a:pPr marL="457200" indent="-457200">
              <a:buAutoNum type="arabicPeriod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Distribusi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data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FBC548C-8087-4C90-AE99-E2503B656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1" y="1525885"/>
            <a:ext cx="8597993" cy="438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2157B45-F4CB-486B-96BF-D5A4BA66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1306" y="289280"/>
            <a:ext cx="377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xmlns="" id="{EF04A4B3-5A87-4CE6-A994-1B2111180E8B}"/>
              </a:ext>
            </a:extLst>
          </p:cNvPr>
          <p:cNvSpPr txBox="1">
            <a:spLocks/>
          </p:cNvSpPr>
          <p:nvPr/>
        </p:nvSpPr>
        <p:spPr>
          <a:xfrm>
            <a:off x="11051238" y="289280"/>
            <a:ext cx="361120" cy="3481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D5E3E73-9196-4BBF-BF50-064988014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402" y="289280"/>
            <a:ext cx="5620566" cy="636208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5F5442DE-BA1C-4CDC-A54D-B515C398BF6E}"/>
              </a:ext>
            </a:extLst>
          </p:cNvPr>
          <p:cNvSpPr txBox="1">
            <a:spLocks/>
          </p:cNvSpPr>
          <p:nvPr/>
        </p:nvSpPr>
        <p:spPr>
          <a:xfrm>
            <a:off x="935488" y="143183"/>
            <a:ext cx="4661836" cy="523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2F5597"/>
                </a:solidFill>
              </a:rPr>
              <a:t>Proses </a:t>
            </a:r>
            <a:r>
              <a:rPr lang="en-US" sz="3300" dirty="0" err="1">
                <a:solidFill>
                  <a:srgbClr val="2F5597"/>
                </a:solidFill>
              </a:rPr>
              <a:t>Pengumpulan</a:t>
            </a:r>
            <a:r>
              <a:rPr lang="en-US" sz="3300" dirty="0">
                <a:solidFill>
                  <a:srgbClr val="2F5597"/>
                </a:solidFill>
              </a:rPr>
              <a:t> Data</a:t>
            </a:r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xmlns="" id="{936A388F-45CB-4AE5-8412-B2280A191927}"/>
              </a:ext>
            </a:extLst>
          </p:cNvPr>
          <p:cNvSpPr txBox="1">
            <a:spLocks/>
          </p:cNvSpPr>
          <p:nvPr/>
        </p:nvSpPr>
        <p:spPr>
          <a:xfrm>
            <a:off x="299030" y="1391250"/>
            <a:ext cx="4908851" cy="5122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525" indent="-263525">
              <a:buFont typeface="+mj-lt"/>
              <a:buAutoNum type="arabicPeriod"/>
            </a:pPr>
            <a:endParaRPr lang="en-US" sz="100" dirty="0"/>
          </a:p>
          <a:p>
            <a:pPr marL="263525" indent="-263525">
              <a:buFont typeface="+mj-lt"/>
              <a:buAutoNum type="arabicPeriod"/>
            </a:pPr>
            <a:r>
              <a:rPr lang="en-US" sz="1800" dirty="0" err="1"/>
              <a:t>Formulir</a:t>
            </a:r>
            <a:r>
              <a:rPr lang="en-US" sz="1800" dirty="0"/>
              <a:t> </a:t>
            </a:r>
            <a:r>
              <a:rPr lang="en-US" sz="1800" dirty="0" err="1"/>
              <a:t>cetak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format </a:t>
            </a:r>
            <a:r>
              <a:rPr lang="en-US" sz="1800" dirty="0" err="1"/>
              <a:t>sesuai</a:t>
            </a:r>
            <a:r>
              <a:rPr lang="en-US" sz="1800" dirty="0"/>
              <a:t> </a:t>
            </a:r>
            <a:r>
              <a:rPr lang="en-US" sz="1800" dirty="0" err="1"/>
              <a:t>aplikasi</a:t>
            </a:r>
            <a:r>
              <a:rPr lang="en-US" sz="1800" dirty="0"/>
              <a:t> </a:t>
            </a:r>
            <a:r>
              <a:rPr lang="en-US" sz="1800" dirty="0" err="1"/>
              <a:t>Dapodik</a:t>
            </a:r>
            <a:r>
              <a:rPr lang="en-US" sz="1800" dirty="0"/>
              <a:t>. </a:t>
            </a:r>
            <a:r>
              <a:rPr lang="en-US" sz="1800" dirty="0" err="1"/>
              <a:t>Diisi</a:t>
            </a:r>
            <a:r>
              <a:rPr lang="en-US" sz="1800" dirty="0"/>
              <a:t> oleh </a:t>
            </a:r>
            <a:r>
              <a:rPr lang="en-US" sz="1800" dirty="0" err="1"/>
              <a:t>Sekolah</a:t>
            </a:r>
            <a:r>
              <a:rPr lang="en-US" sz="1800" dirty="0"/>
              <a:t>, </a:t>
            </a:r>
            <a:r>
              <a:rPr lang="en-US" sz="1800" dirty="0" err="1"/>
              <a:t>Peserta</a:t>
            </a:r>
            <a:r>
              <a:rPr lang="en-US" sz="1800" dirty="0"/>
              <a:t> </a:t>
            </a:r>
            <a:r>
              <a:rPr lang="en-US" sz="1800" dirty="0" err="1"/>
              <a:t>Didik</a:t>
            </a:r>
            <a:r>
              <a:rPr lang="en-US" sz="1800" dirty="0"/>
              <a:t>, dan PTK dan </a:t>
            </a:r>
            <a:r>
              <a:rPr lang="en-US" sz="1800" dirty="0" err="1"/>
              <a:t>diserahkan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petugas</a:t>
            </a:r>
            <a:r>
              <a:rPr lang="en-US" sz="1800" dirty="0"/>
              <a:t> </a:t>
            </a:r>
            <a:r>
              <a:rPr lang="en-US" sz="1800" dirty="0" err="1"/>
              <a:t>pendataan</a:t>
            </a:r>
            <a:endParaRPr lang="en-US" sz="1800" dirty="0"/>
          </a:p>
          <a:p>
            <a:pPr marL="263525" indent="-263525">
              <a:buFont typeface="+mj-lt"/>
              <a:buAutoNum type="arabicPeriod"/>
            </a:pPr>
            <a:r>
              <a:rPr lang="en-US" sz="1800" dirty="0" err="1"/>
              <a:t>Pengisian</a:t>
            </a:r>
            <a:r>
              <a:rPr lang="en-US" sz="1800" dirty="0"/>
              <a:t> data pada </a:t>
            </a:r>
            <a:r>
              <a:rPr lang="en-US" sz="1800" dirty="0" err="1"/>
              <a:t>Aplikasi</a:t>
            </a:r>
            <a:r>
              <a:rPr lang="en-US" sz="1800" dirty="0"/>
              <a:t> </a:t>
            </a:r>
            <a:r>
              <a:rPr lang="en-US" sz="1800" dirty="0" err="1"/>
              <a:t>Dapodik</a:t>
            </a:r>
            <a:r>
              <a:rPr lang="en-US" sz="1800" dirty="0"/>
              <a:t> oleh </a:t>
            </a:r>
            <a:r>
              <a:rPr lang="en-US" sz="1800" dirty="0" err="1"/>
              <a:t>petugas</a:t>
            </a:r>
            <a:r>
              <a:rPr lang="en-US" sz="1800" dirty="0"/>
              <a:t> </a:t>
            </a:r>
            <a:r>
              <a:rPr lang="en-US" sz="1800" dirty="0" err="1"/>
              <a:t>pendataan</a:t>
            </a:r>
            <a:endParaRPr lang="en-US" sz="1800" dirty="0"/>
          </a:p>
          <a:p>
            <a:pPr marL="263525" indent="-263525">
              <a:buFont typeface="+mj-lt"/>
              <a:buAutoNum type="arabicPeriod"/>
            </a:pPr>
            <a:r>
              <a:rPr lang="en-US" sz="1800" dirty="0" err="1"/>
              <a:t>Pemeriksaan</a:t>
            </a:r>
            <a:r>
              <a:rPr lang="en-US" sz="1800" dirty="0"/>
              <a:t> </a:t>
            </a:r>
            <a:r>
              <a:rPr lang="en-US" sz="1800" dirty="0" err="1"/>
              <a:t>kelengkapan</a:t>
            </a:r>
            <a:r>
              <a:rPr lang="en-US" sz="1800" dirty="0"/>
              <a:t> dan </a:t>
            </a:r>
            <a:r>
              <a:rPr lang="en-US" sz="1800" dirty="0" err="1"/>
              <a:t>kewajaran</a:t>
            </a:r>
            <a:r>
              <a:rPr lang="en-US" sz="1800" dirty="0"/>
              <a:t> data </a:t>
            </a:r>
            <a:r>
              <a:rPr lang="en-US" sz="1800" dirty="0" err="1"/>
              <a:t>sesuai</a:t>
            </a:r>
            <a:r>
              <a:rPr lang="en-US" sz="1800" dirty="0"/>
              <a:t> </a:t>
            </a:r>
            <a:r>
              <a:rPr lang="en-US" sz="1800" i="1" dirty="0"/>
              <a:t>rule/</a:t>
            </a:r>
            <a:r>
              <a:rPr lang="en-US" sz="1800" i="1" dirty="0" err="1"/>
              <a:t>aturan</a:t>
            </a:r>
            <a:r>
              <a:rPr lang="en-US" sz="1800" i="1" dirty="0"/>
              <a:t> </a:t>
            </a:r>
            <a:r>
              <a:rPr lang="en-US" sz="1800" dirty="0" err="1"/>
              <a:t>validasi</a:t>
            </a:r>
            <a:r>
              <a:rPr lang="en-US" sz="1800" dirty="0"/>
              <a:t> yang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ditentukan</a:t>
            </a:r>
            <a:r>
              <a:rPr lang="en-US" sz="1800" dirty="0"/>
              <a:t> pada </a:t>
            </a:r>
            <a:r>
              <a:rPr lang="en-US" sz="1800" dirty="0" err="1"/>
              <a:t>aplikasi</a:t>
            </a:r>
            <a:r>
              <a:rPr lang="en-US" sz="1800" dirty="0"/>
              <a:t> </a:t>
            </a:r>
            <a:r>
              <a:rPr lang="en-US" sz="1800" dirty="0" err="1"/>
              <a:t>Dapodik</a:t>
            </a:r>
            <a:r>
              <a:rPr lang="en-US" sz="1800" dirty="0"/>
              <a:t>.</a:t>
            </a:r>
          </a:p>
          <a:p>
            <a:pPr marL="263525" indent="-263525">
              <a:buFont typeface="+mj-lt"/>
              <a:buAutoNum type="arabicPeriod"/>
            </a:pPr>
            <a:r>
              <a:rPr lang="en-US" sz="1800" dirty="0" err="1"/>
              <a:t>Pernyataan</a:t>
            </a:r>
            <a:r>
              <a:rPr lang="en-US" sz="1800" dirty="0"/>
              <a:t> </a:t>
            </a:r>
            <a:r>
              <a:rPr lang="en-US" sz="1800" dirty="0" err="1"/>
              <a:t>persetujuan</a:t>
            </a:r>
            <a:r>
              <a:rPr lang="en-US" sz="1800" dirty="0"/>
              <a:t> </a:t>
            </a:r>
            <a:r>
              <a:rPr lang="en-US" sz="1800" dirty="0" err="1"/>
              <a:t>sekolah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data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dikirim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server </a:t>
            </a:r>
            <a:r>
              <a:rPr lang="en-US" sz="1800" dirty="0" err="1"/>
              <a:t>Dapodik</a:t>
            </a:r>
            <a:r>
              <a:rPr lang="en-US" sz="1800" dirty="0"/>
              <a:t>.</a:t>
            </a:r>
          </a:p>
          <a:p>
            <a:pPr marL="263525" indent="-263525">
              <a:buFont typeface="+mj-lt"/>
              <a:buAutoNum type="arabicPeriod"/>
            </a:pPr>
            <a:r>
              <a:rPr lang="en-US" sz="1800" dirty="0" err="1"/>
              <a:t>Pengumpulan</a:t>
            </a:r>
            <a:r>
              <a:rPr lang="en-US" sz="1800" dirty="0"/>
              <a:t> data yang </a:t>
            </a:r>
            <a:r>
              <a:rPr lang="en-US" sz="1800" dirty="0" err="1"/>
              <a:t>dikirimkan</a:t>
            </a:r>
            <a:r>
              <a:rPr lang="en-US" sz="1800" dirty="0"/>
              <a:t> </a:t>
            </a:r>
            <a:r>
              <a:rPr lang="en-US" sz="1800" dirty="0" err="1"/>
              <a:t>satuan</a:t>
            </a:r>
            <a:r>
              <a:rPr lang="en-US" sz="1800" dirty="0"/>
              <a:t> </a:t>
            </a:r>
            <a:r>
              <a:rPr lang="en-US" sz="1800" dirty="0" err="1"/>
              <a:t>pendidikan</a:t>
            </a:r>
            <a:r>
              <a:rPr lang="en-US" sz="1800" dirty="0"/>
              <a:t> pada Server </a:t>
            </a:r>
            <a:r>
              <a:rPr lang="en-US" sz="1800" dirty="0" err="1"/>
              <a:t>Dapodik</a:t>
            </a:r>
            <a:endParaRPr lang="en-US" sz="1800" dirty="0"/>
          </a:p>
          <a:p>
            <a:pPr marL="263525" indent="-263525">
              <a:buFont typeface="+mj-lt"/>
              <a:buAutoNum type="arabicPeriod"/>
            </a:pPr>
            <a:r>
              <a:rPr lang="en-US" sz="1800" dirty="0" err="1"/>
              <a:t>Informasi</a:t>
            </a:r>
            <a:r>
              <a:rPr lang="en-US" sz="1800" dirty="0"/>
              <a:t> </a:t>
            </a:r>
            <a:r>
              <a:rPr lang="en-US" sz="1800" dirty="0" err="1"/>
              <a:t>progres</a:t>
            </a:r>
            <a:r>
              <a:rPr lang="en-US" sz="1800" dirty="0"/>
              <a:t> </a:t>
            </a:r>
            <a:r>
              <a:rPr lang="en-US" sz="1800" dirty="0" err="1"/>
              <a:t>pengiriman</a:t>
            </a:r>
            <a:r>
              <a:rPr lang="en-US" sz="1800" dirty="0"/>
              <a:t> data dan </a:t>
            </a:r>
            <a:r>
              <a:rPr lang="en-US" sz="1800" dirty="0" err="1"/>
              <a:t>profil</a:t>
            </a:r>
            <a:r>
              <a:rPr lang="en-US" sz="1800" dirty="0"/>
              <a:t> </a:t>
            </a:r>
            <a:r>
              <a:rPr lang="en-US" sz="1800" dirty="0" err="1"/>
              <a:t>sekolah</a:t>
            </a:r>
            <a:endParaRPr lang="en-US" sz="1800" dirty="0"/>
          </a:p>
          <a:p>
            <a:pPr marL="263525" indent="-263525">
              <a:buFont typeface="+mj-lt"/>
              <a:buAutoNum type="arabicPeriod"/>
            </a:pPr>
            <a:r>
              <a:rPr lang="en-US" sz="1800" dirty="0"/>
              <a:t>Data yang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diakses</a:t>
            </a:r>
            <a:r>
              <a:rPr lang="en-US" sz="1800" dirty="0"/>
              <a:t> oleh </a:t>
            </a:r>
            <a:r>
              <a:rPr lang="en-US" sz="1800" dirty="0" err="1"/>
              <a:t>sekolah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informasi</a:t>
            </a:r>
            <a:r>
              <a:rPr lang="en-US" sz="1800" dirty="0"/>
              <a:t> </a:t>
            </a:r>
            <a:r>
              <a:rPr lang="en-US" sz="1800" dirty="0" err="1"/>
              <a:t>balik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Setditjen</a:t>
            </a:r>
            <a:r>
              <a:rPr lang="en-US" sz="1800" dirty="0"/>
              <a:t> </a:t>
            </a:r>
            <a:r>
              <a:rPr lang="en-US" sz="1800" dirty="0" err="1"/>
              <a:t>Paud</a:t>
            </a:r>
            <a:r>
              <a:rPr lang="en-US" sz="1800" dirty="0"/>
              <a:t> </a:t>
            </a:r>
            <a:r>
              <a:rPr lang="en-US" sz="1800" dirty="0" err="1"/>
              <a:t>Dikdasmen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data yang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dikirimkan</a:t>
            </a:r>
            <a:r>
              <a:rPr lang="en-US" sz="1800" dirty="0"/>
              <a:t>.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xmlns="" id="{E66E008B-6C7B-4CCB-9340-FA1E23250F10}"/>
              </a:ext>
            </a:extLst>
          </p:cNvPr>
          <p:cNvSpPr txBox="1">
            <a:spLocks/>
          </p:cNvSpPr>
          <p:nvPr/>
        </p:nvSpPr>
        <p:spPr>
          <a:xfrm>
            <a:off x="299030" y="1034489"/>
            <a:ext cx="4908850" cy="340135"/>
          </a:xfrm>
          <a:prstGeom prst="rect">
            <a:avLst/>
          </a:prstGeom>
          <a:solidFill>
            <a:srgbClr val="2F5597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err="1">
                <a:solidFill>
                  <a:prstClr val="white"/>
                </a:solidFill>
              </a:rPr>
              <a:t>Keterangan</a:t>
            </a:r>
            <a:endParaRPr lang="en-US" sz="1800" b="1" dirty="0">
              <a:solidFill>
                <a:prstClr val="whit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665F775-8EEC-4331-AC16-1A8F4428CA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82" t="5092" r="10941" b="5372"/>
          <a:stretch/>
        </p:blipFill>
        <p:spPr>
          <a:xfrm>
            <a:off x="299030" y="159055"/>
            <a:ext cx="507136" cy="517635"/>
          </a:xfrm>
          <a:prstGeom prst="ellipse">
            <a:avLst/>
          </a:prstGeom>
          <a:ln w="38100" cap="flat"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5E1C94C5-DD67-44BD-A768-DC7535535344}"/>
              </a:ext>
            </a:extLst>
          </p:cNvPr>
          <p:cNvSpPr/>
          <p:nvPr/>
        </p:nvSpPr>
        <p:spPr>
          <a:xfrm>
            <a:off x="7719848" y="844765"/>
            <a:ext cx="251079" cy="2502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</a:rPr>
              <a:t>1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15ACDE82-1269-4D8B-BB77-4E7E4616E069}"/>
              </a:ext>
            </a:extLst>
          </p:cNvPr>
          <p:cNvSpPr/>
          <p:nvPr/>
        </p:nvSpPr>
        <p:spPr>
          <a:xfrm>
            <a:off x="7729763" y="2136301"/>
            <a:ext cx="251079" cy="2502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</a:rPr>
              <a:t>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F11DCA9F-7DD9-42BF-AAC2-24B05380C72D}"/>
              </a:ext>
            </a:extLst>
          </p:cNvPr>
          <p:cNvSpPr/>
          <p:nvPr/>
        </p:nvSpPr>
        <p:spPr>
          <a:xfrm>
            <a:off x="7730945" y="3135060"/>
            <a:ext cx="251079" cy="2502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</a:rPr>
              <a:t>3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86391C20-5F4B-49C6-B797-9155163E0529}"/>
              </a:ext>
            </a:extLst>
          </p:cNvPr>
          <p:cNvSpPr/>
          <p:nvPr/>
        </p:nvSpPr>
        <p:spPr>
          <a:xfrm>
            <a:off x="7736149" y="4436293"/>
            <a:ext cx="251079" cy="2502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</a:rPr>
              <a:t>4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C44BD713-DC4D-46B4-A40B-40692E8AEF3F}"/>
              </a:ext>
            </a:extLst>
          </p:cNvPr>
          <p:cNvSpPr/>
          <p:nvPr/>
        </p:nvSpPr>
        <p:spPr>
          <a:xfrm>
            <a:off x="10808206" y="1670642"/>
            <a:ext cx="251079" cy="2502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</a:rPr>
              <a:t>5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2E55E3D8-239F-4899-BC6B-3F7E87EF3DE2}"/>
              </a:ext>
            </a:extLst>
          </p:cNvPr>
          <p:cNvSpPr/>
          <p:nvPr/>
        </p:nvSpPr>
        <p:spPr>
          <a:xfrm>
            <a:off x="10828931" y="3851953"/>
            <a:ext cx="251079" cy="2502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B9B3DDF8-CA0A-4A3B-BB77-C76EB8779360}"/>
              </a:ext>
            </a:extLst>
          </p:cNvPr>
          <p:cNvSpPr/>
          <p:nvPr/>
        </p:nvSpPr>
        <p:spPr>
          <a:xfrm>
            <a:off x="8364060" y="5894608"/>
            <a:ext cx="251079" cy="2502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</a:rPr>
              <a:t>7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41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90F7CF6-CAD6-400B-9525-359FEA3A39DC}"/>
              </a:ext>
            </a:extLst>
          </p:cNvPr>
          <p:cNvSpPr/>
          <p:nvPr/>
        </p:nvSpPr>
        <p:spPr>
          <a:xfrm>
            <a:off x="6177269" y="1664240"/>
            <a:ext cx="5403730" cy="45460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90F7CF6-CAD6-400B-9525-359FEA3A39DC}"/>
              </a:ext>
            </a:extLst>
          </p:cNvPr>
          <p:cNvSpPr/>
          <p:nvPr/>
        </p:nvSpPr>
        <p:spPr>
          <a:xfrm>
            <a:off x="644030" y="1664241"/>
            <a:ext cx="5197969" cy="24251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7B639E8-12A9-4A27-81CE-D1AC1AF8D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CB50C-B4D0-4330-86E9-C01F1191DC3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5" name="Title 1">
            <a:extLst>
              <a:ext uri="{FF2B5EF4-FFF2-40B4-BE49-F238E27FC236}">
                <a16:creationId xmlns:a16="http://schemas.microsoft.com/office/drawing/2014/main" xmlns="" id="{0AC196E3-7844-41C1-AAD2-9135B94526E2}"/>
              </a:ext>
            </a:extLst>
          </p:cNvPr>
          <p:cNvSpPr txBox="1">
            <a:spLocks/>
          </p:cNvSpPr>
          <p:nvPr/>
        </p:nvSpPr>
        <p:spPr>
          <a:xfrm>
            <a:off x="1089891" y="531381"/>
            <a:ext cx="8123382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4F8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 err="1">
                <a:latin typeface="+mn-lt"/>
              </a:rPr>
              <a:t>Tugas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Peran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Pengguna</a:t>
            </a:r>
            <a:endParaRPr lang="en-US" dirty="0">
              <a:latin typeface="+mn-lt"/>
            </a:endParaRPr>
          </a:p>
        </p:txBody>
      </p:sp>
      <p:sp>
        <p:nvSpPr>
          <p:cNvPr id="33" name="Content Placeholder 5"/>
          <p:cNvSpPr>
            <a:spLocks noGrp="1"/>
          </p:cNvSpPr>
          <p:nvPr>
            <p:ph sz="half" idx="4294967295"/>
          </p:nvPr>
        </p:nvSpPr>
        <p:spPr>
          <a:xfrm>
            <a:off x="6312373" y="2424411"/>
            <a:ext cx="5157787" cy="364616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Reset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Distribusi</a:t>
            </a:r>
            <a:r>
              <a:rPr lang="en-US" sz="2000" dirty="0"/>
              <a:t> </a:t>
            </a:r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registrasi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r>
              <a:rPr lang="en-US" sz="2000" dirty="0"/>
              <a:t>;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Tambah</a:t>
            </a:r>
            <a:r>
              <a:rPr lang="en-US" sz="2000" dirty="0"/>
              <a:t>, </a:t>
            </a:r>
            <a:r>
              <a:rPr lang="en-US" sz="2000" dirty="0" err="1"/>
              <a:t>Ubah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Nonaktifkan</a:t>
            </a:r>
            <a:r>
              <a:rPr lang="en-US" sz="2000" dirty="0"/>
              <a:t> </a:t>
            </a:r>
            <a:r>
              <a:rPr lang="en-US" sz="2000" dirty="0" err="1"/>
              <a:t>akun</a:t>
            </a:r>
            <a:r>
              <a:rPr lang="en-US" sz="2000" dirty="0"/>
              <a:t> </a:t>
            </a:r>
            <a:r>
              <a:rPr lang="en-US" sz="2000" dirty="0" err="1"/>
              <a:t>pengguna</a:t>
            </a:r>
            <a:r>
              <a:rPr lang="en-US" sz="2000" dirty="0"/>
              <a:t>;</a:t>
            </a:r>
          </a:p>
          <a:p>
            <a:pPr>
              <a:spcBef>
                <a:spcPts val="600"/>
              </a:spcBef>
            </a:pPr>
            <a:r>
              <a:rPr lang="pt-BR" sz="2000" dirty="0"/>
              <a:t>Menyetujui proses tambah peserta didik baru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Mutasi</a:t>
            </a:r>
            <a:r>
              <a:rPr lang="en-US" sz="2000" dirty="0"/>
              <a:t> </a:t>
            </a:r>
            <a:r>
              <a:rPr lang="en-US" sz="2000" dirty="0" err="1"/>
              <a:t>peserta</a:t>
            </a:r>
            <a:r>
              <a:rPr lang="en-US" sz="2000" dirty="0"/>
              <a:t> </a:t>
            </a:r>
            <a:r>
              <a:rPr lang="en-US" sz="2000" dirty="0" err="1"/>
              <a:t>didik</a:t>
            </a: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dirty="0" err="1"/>
              <a:t>Tambah</a:t>
            </a:r>
            <a:r>
              <a:rPr lang="en-US" sz="2000" dirty="0"/>
              <a:t> guru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kependidikan</a:t>
            </a:r>
            <a:r>
              <a:rPr lang="en-US" sz="2000" dirty="0"/>
              <a:t>;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Mutasi</a:t>
            </a:r>
            <a:r>
              <a:rPr lang="en-US" sz="2000" dirty="0"/>
              <a:t> guru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kependidikan</a:t>
            </a:r>
            <a:r>
              <a:rPr lang="en-US" sz="2000" dirty="0"/>
              <a:t>;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Tambah</a:t>
            </a:r>
            <a:r>
              <a:rPr lang="en-US" sz="2000" dirty="0"/>
              <a:t> </a:t>
            </a:r>
            <a:r>
              <a:rPr lang="en-US" sz="2000" dirty="0" err="1"/>
              <a:t>penugasan</a:t>
            </a:r>
            <a:r>
              <a:rPr lang="en-US" sz="2000" dirty="0"/>
              <a:t> data guru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kependidikan</a:t>
            </a:r>
            <a:r>
              <a:rPr lang="en-US" sz="2000" dirty="0"/>
              <a:t>;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Ubah</a:t>
            </a:r>
            <a:r>
              <a:rPr lang="en-US" sz="2000" dirty="0"/>
              <a:t> status </a:t>
            </a:r>
            <a:r>
              <a:rPr lang="en-US" sz="2000" dirty="0" err="1"/>
              <a:t>kepegawaian</a:t>
            </a:r>
            <a:r>
              <a:rPr lang="en-US" sz="2000" dirty="0"/>
              <a:t> guru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kependidikan</a:t>
            </a:r>
            <a:r>
              <a:rPr lang="en-US" sz="2000" dirty="0"/>
              <a:t>;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Ubah</a:t>
            </a:r>
            <a:r>
              <a:rPr lang="en-US" sz="2000" dirty="0"/>
              <a:t> </a:t>
            </a:r>
            <a:r>
              <a:rPr lang="en-US" sz="2000" dirty="0" err="1"/>
              <a:t>jenis</a:t>
            </a:r>
            <a:r>
              <a:rPr lang="en-US" sz="2000" dirty="0"/>
              <a:t> guru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kependidikan</a:t>
            </a:r>
            <a:r>
              <a:rPr lang="en-US" sz="2000" dirty="0"/>
              <a:t>;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Tambah</a:t>
            </a:r>
            <a:r>
              <a:rPr lang="en-US" sz="2000" dirty="0"/>
              <a:t>, </a:t>
            </a:r>
            <a:r>
              <a:rPr lang="en-US" sz="2000" dirty="0" err="1"/>
              <a:t>Ubah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Nonaktifkan</a:t>
            </a:r>
            <a:r>
              <a:rPr lang="en-US" sz="2000" dirty="0"/>
              <a:t> program </a:t>
            </a:r>
            <a:r>
              <a:rPr lang="en-US" sz="2000" dirty="0" err="1"/>
              <a:t>keahlian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r>
              <a:rPr lang="en-US" sz="2000" dirty="0"/>
              <a:t> SMK.</a:t>
            </a:r>
          </a:p>
        </p:txBody>
      </p:sp>
      <p:sp>
        <p:nvSpPr>
          <p:cNvPr id="37" name="Content Placeholder 5"/>
          <p:cNvSpPr>
            <a:spLocks noGrp="1"/>
          </p:cNvSpPr>
          <p:nvPr>
            <p:ph sz="half" idx="4294967295"/>
          </p:nvPr>
        </p:nvSpPr>
        <p:spPr>
          <a:xfrm>
            <a:off x="672909" y="2536587"/>
            <a:ext cx="5157787" cy="1336914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spcBef>
                <a:spcPts val="600"/>
              </a:spcBef>
            </a:pP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pengisian</a:t>
            </a:r>
            <a:r>
              <a:rPr lang="en-US" sz="2400" dirty="0"/>
              <a:t> data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 err="1"/>
              <a:t>Mengirimkan</a:t>
            </a:r>
            <a:r>
              <a:rPr lang="en-US" sz="2400" dirty="0"/>
              <a:t> data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server</a:t>
            </a:r>
          </a:p>
          <a:p>
            <a:pPr>
              <a:spcBef>
                <a:spcPts val="600"/>
              </a:spcBef>
            </a:pP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pemutakhiran</a:t>
            </a:r>
            <a:r>
              <a:rPr lang="en-US" sz="2400" dirty="0"/>
              <a:t> data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berkala</a:t>
            </a:r>
            <a:r>
              <a:rPr lang="en-US" sz="2400" dirty="0"/>
              <a:t> minimal </a:t>
            </a:r>
            <a:r>
              <a:rPr lang="en-US" sz="2400" dirty="0" err="1"/>
              <a:t>satu</a:t>
            </a:r>
            <a:r>
              <a:rPr lang="en-US" sz="2400" dirty="0"/>
              <a:t> kali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semester</a:t>
            </a:r>
            <a:endParaRPr lang="en-US" sz="1800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0AC196E3-7844-41C1-AAD2-9135B9452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7881"/>
            <a:ext cx="5326182" cy="718705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SEKOLAH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xmlns="" id="{0AC196E3-7844-41C1-AAD2-9135B94526E2}"/>
              </a:ext>
            </a:extLst>
          </p:cNvPr>
          <p:cNvSpPr txBox="1">
            <a:spLocks/>
          </p:cNvSpPr>
          <p:nvPr/>
        </p:nvSpPr>
        <p:spPr>
          <a:xfrm>
            <a:off x="6423212" y="1683950"/>
            <a:ext cx="5326182" cy="718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4F8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2800" dirty="0">
                <a:latin typeface="+mn-lt"/>
              </a:rPr>
              <a:t>DINAS PENDIDIKAN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E0DB104-DB4C-4F2D-827A-C1425E383AB8}"/>
              </a:ext>
            </a:extLst>
          </p:cNvPr>
          <p:cNvSpPr/>
          <p:nvPr/>
        </p:nvSpPr>
        <p:spPr>
          <a:xfrm>
            <a:off x="644029" y="1642183"/>
            <a:ext cx="5197969" cy="63841"/>
          </a:xfrm>
          <a:prstGeom prst="rect">
            <a:avLst/>
          </a:prstGeom>
          <a:solidFill>
            <a:srgbClr val="004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E0DB104-DB4C-4F2D-827A-C1425E383AB8}"/>
              </a:ext>
            </a:extLst>
          </p:cNvPr>
          <p:cNvSpPr/>
          <p:nvPr/>
        </p:nvSpPr>
        <p:spPr>
          <a:xfrm>
            <a:off x="6177268" y="1636453"/>
            <a:ext cx="5403731" cy="63841"/>
          </a:xfrm>
          <a:prstGeom prst="rect">
            <a:avLst/>
          </a:prstGeom>
          <a:solidFill>
            <a:srgbClr val="004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E0DB104-DB4C-4F2D-827A-C1425E383AB8}"/>
              </a:ext>
            </a:extLst>
          </p:cNvPr>
          <p:cNvSpPr/>
          <p:nvPr/>
        </p:nvSpPr>
        <p:spPr>
          <a:xfrm>
            <a:off x="644029" y="4047617"/>
            <a:ext cx="5197969" cy="63841"/>
          </a:xfrm>
          <a:prstGeom prst="rect">
            <a:avLst/>
          </a:prstGeom>
          <a:solidFill>
            <a:srgbClr val="004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E0DB104-DB4C-4F2D-827A-C1425E383AB8}"/>
              </a:ext>
            </a:extLst>
          </p:cNvPr>
          <p:cNvSpPr/>
          <p:nvPr/>
        </p:nvSpPr>
        <p:spPr>
          <a:xfrm>
            <a:off x="6177268" y="6157337"/>
            <a:ext cx="5403731" cy="63841"/>
          </a:xfrm>
          <a:prstGeom prst="rect">
            <a:avLst/>
          </a:prstGeom>
          <a:solidFill>
            <a:srgbClr val="004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1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2F69C33-F608-410B-989F-E3F9D4C9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06400"/>
            <a:ext cx="6807194" cy="889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Laman</a:t>
            </a:r>
            <a:r>
              <a:rPr lang="en-US" dirty="0"/>
              <a:t> </a:t>
            </a:r>
            <a:r>
              <a:rPr lang="en-US" dirty="0" err="1"/>
              <a:t>Pendataan</a:t>
            </a:r>
            <a:r>
              <a:rPr lang="en-US" dirty="0"/>
              <a:t> </a:t>
            </a:r>
            <a:r>
              <a:rPr lang="en-US" dirty="0" err="1"/>
              <a:t>Dapodik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2157B45-F4CB-486B-96BF-D5A4BA66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1306" y="289280"/>
            <a:ext cx="377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C944927-BA3E-4DF5-8478-8673AD7761E6}"/>
              </a:ext>
            </a:extLst>
          </p:cNvPr>
          <p:cNvGrpSpPr/>
          <p:nvPr/>
        </p:nvGrpSpPr>
        <p:grpSpPr>
          <a:xfrm>
            <a:off x="4504278" y="2132840"/>
            <a:ext cx="3211506" cy="1010953"/>
            <a:chOff x="4233863" y="1728788"/>
            <a:chExt cx="3724275" cy="117236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AD0B0057-6A99-40B4-ACB6-0B4D02B2BD07}"/>
                </a:ext>
              </a:extLst>
            </p:cNvPr>
            <p:cNvGrpSpPr/>
            <p:nvPr/>
          </p:nvGrpSpPr>
          <p:grpSpPr>
            <a:xfrm>
              <a:off x="7207250" y="1728788"/>
              <a:ext cx="750888" cy="1172368"/>
              <a:chOff x="7783512" y="1875632"/>
              <a:chExt cx="750888" cy="1172368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xmlns="" id="{580AC4BB-AA8A-428C-918E-F1972868E809}"/>
                  </a:ext>
                </a:extLst>
              </p:cNvPr>
              <p:cNvCxnSpPr/>
              <p:nvPr/>
            </p:nvCxnSpPr>
            <p:spPr>
              <a:xfrm>
                <a:off x="7783512" y="1875632"/>
                <a:ext cx="0" cy="1172368"/>
              </a:xfrm>
              <a:prstGeom prst="line">
                <a:avLst/>
              </a:prstGeom>
              <a:ln w="19050" cap="rnd">
                <a:solidFill>
                  <a:srgbClr val="184F9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xmlns="" id="{F92BD1C4-EBA6-48EC-B11E-2ED00BB97C94}"/>
                  </a:ext>
                </a:extLst>
              </p:cNvPr>
              <p:cNvCxnSpPr/>
              <p:nvPr/>
            </p:nvCxnSpPr>
            <p:spPr>
              <a:xfrm>
                <a:off x="7791450" y="1875632"/>
                <a:ext cx="742950" cy="0"/>
              </a:xfrm>
              <a:prstGeom prst="line">
                <a:avLst/>
              </a:prstGeom>
              <a:ln w="19050" cap="rnd">
                <a:solidFill>
                  <a:srgbClr val="184F9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xmlns="" id="{E9BFBA64-63FE-4A8F-9AF4-D20AF7555BC5}"/>
                </a:ext>
              </a:extLst>
            </p:cNvPr>
            <p:cNvGrpSpPr/>
            <p:nvPr/>
          </p:nvGrpSpPr>
          <p:grpSpPr>
            <a:xfrm flipH="1">
              <a:off x="4233863" y="1728788"/>
              <a:ext cx="750888" cy="1172368"/>
              <a:chOff x="7783512" y="1875632"/>
              <a:chExt cx="750888" cy="1172368"/>
            </a:xfrm>
          </p:grpSpPr>
          <p:cxnSp>
            <p:nvCxnSpPr>
              <p:cNvPr id="539" name="Straight Connector 538">
                <a:extLst>
                  <a:ext uri="{FF2B5EF4-FFF2-40B4-BE49-F238E27FC236}">
                    <a16:creationId xmlns:a16="http://schemas.microsoft.com/office/drawing/2014/main" xmlns="" id="{E69D7CFC-DEE7-46CC-BF86-98EFBB0D52DF}"/>
                  </a:ext>
                </a:extLst>
              </p:cNvPr>
              <p:cNvCxnSpPr/>
              <p:nvPr/>
            </p:nvCxnSpPr>
            <p:spPr>
              <a:xfrm>
                <a:off x="7783512" y="1875632"/>
                <a:ext cx="0" cy="1172368"/>
              </a:xfrm>
              <a:prstGeom prst="line">
                <a:avLst/>
              </a:prstGeom>
              <a:ln w="19050" cap="rnd">
                <a:solidFill>
                  <a:srgbClr val="184F9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" name="Straight Connector 539">
                <a:extLst>
                  <a:ext uri="{FF2B5EF4-FFF2-40B4-BE49-F238E27FC236}">
                    <a16:creationId xmlns:a16="http://schemas.microsoft.com/office/drawing/2014/main" xmlns="" id="{A14609C4-3C70-4F28-8769-967C179AE2C8}"/>
                  </a:ext>
                </a:extLst>
              </p:cNvPr>
              <p:cNvCxnSpPr/>
              <p:nvPr/>
            </p:nvCxnSpPr>
            <p:spPr>
              <a:xfrm>
                <a:off x="7791450" y="1875632"/>
                <a:ext cx="742950" cy="0"/>
              </a:xfrm>
              <a:prstGeom prst="line">
                <a:avLst/>
              </a:prstGeom>
              <a:ln w="19050" cap="rnd">
                <a:solidFill>
                  <a:srgbClr val="184F9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2" name="Group 541">
            <a:extLst>
              <a:ext uri="{FF2B5EF4-FFF2-40B4-BE49-F238E27FC236}">
                <a16:creationId xmlns:a16="http://schemas.microsoft.com/office/drawing/2014/main" xmlns="" id="{D17B502C-0923-4014-9508-67C5615AA9AA}"/>
              </a:ext>
            </a:extLst>
          </p:cNvPr>
          <p:cNvGrpSpPr/>
          <p:nvPr/>
        </p:nvGrpSpPr>
        <p:grpSpPr>
          <a:xfrm flipV="1">
            <a:off x="4504278" y="4908341"/>
            <a:ext cx="3211506" cy="1010953"/>
            <a:chOff x="4233863" y="1728788"/>
            <a:chExt cx="3724275" cy="1172368"/>
          </a:xfrm>
        </p:grpSpPr>
        <p:grpSp>
          <p:nvGrpSpPr>
            <p:cNvPr id="543" name="Group 542">
              <a:extLst>
                <a:ext uri="{FF2B5EF4-FFF2-40B4-BE49-F238E27FC236}">
                  <a16:creationId xmlns:a16="http://schemas.microsoft.com/office/drawing/2014/main" xmlns="" id="{7F44BD25-D6A9-4DB2-95C9-FA45C0A55548}"/>
                </a:ext>
              </a:extLst>
            </p:cNvPr>
            <p:cNvGrpSpPr/>
            <p:nvPr/>
          </p:nvGrpSpPr>
          <p:grpSpPr>
            <a:xfrm>
              <a:off x="7207250" y="1728788"/>
              <a:ext cx="750888" cy="1172368"/>
              <a:chOff x="7783512" y="1875632"/>
              <a:chExt cx="750888" cy="1172368"/>
            </a:xfrm>
          </p:grpSpPr>
          <p:cxnSp>
            <p:nvCxnSpPr>
              <p:cNvPr id="547" name="Straight Connector 546">
                <a:extLst>
                  <a:ext uri="{FF2B5EF4-FFF2-40B4-BE49-F238E27FC236}">
                    <a16:creationId xmlns:a16="http://schemas.microsoft.com/office/drawing/2014/main" xmlns="" id="{21EDD804-2458-4FC9-82E7-1F00BF653B62}"/>
                  </a:ext>
                </a:extLst>
              </p:cNvPr>
              <p:cNvCxnSpPr/>
              <p:nvPr/>
            </p:nvCxnSpPr>
            <p:spPr>
              <a:xfrm>
                <a:off x="7783512" y="1875632"/>
                <a:ext cx="0" cy="1172368"/>
              </a:xfrm>
              <a:prstGeom prst="line">
                <a:avLst/>
              </a:prstGeom>
              <a:ln w="19050" cap="rnd">
                <a:solidFill>
                  <a:srgbClr val="184F9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" name="Straight Connector 547">
                <a:extLst>
                  <a:ext uri="{FF2B5EF4-FFF2-40B4-BE49-F238E27FC236}">
                    <a16:creationId xmlns:a16="http://schemas.microsoft.com/office/drawing/2014/main" xmlns="" id="{3772FAC0-5589-4B1B-8628-54A706E89911}"/>
                  </a:ext>
                </a:extLst>
              </p:cNvPr>
              <p:cNvCxnSpPr/>
              <p:nvPr/>
            </p:nvCxnSpPr>
            <p:spPr>
              <a:xfrm>
                <a:off x="7791450" y="1875632"/>
                <a:ext cx="742950" cy="0"/>
              </a:xfrm>
              <a:prstGeom prst="line">
                <a:avLst/>
              </a:prstGeom>
              <a:ln w="19050" cap="rnd">
                <a:solidFill>
                  <a:srgbClr val="184F9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xmlns="" id="{F3F54C04-2F7E-426C-8940-6EA8C74FF092}"/>
                </a:ext>
              </a:extLst>
            </p:cNvPr>
            <p:cNvGrpSpPr/>
            <p:nvPr/>
          </p:nvGrpSpPr>
          <p:grpSpPr>
            <a:xfrm flipH="1">
              <a:off x="4233863" y="1728788"/>
              <a:ext cx="750888" cy="1172368"/>
              <a:chOff x="7783512" y="1875632"/>
              <a:chExt cx="750888" cy="1172368"/>
            </a:xfrm>
          </p:grpSpPr>
          <p:cxnSp>
            <p:nvCxnSpPr>
              <p:cNvPr id="545" name="Straight Connector 544">
                <a:extLst>
                  <a:ext uri="{FF2B5EF4-FFF2-40B4-BE49-F238E27FC236}">
                    <a16:creationId xmlns:a16="http://schemas.microsoft.com/office/drawing/2014/main" xmlns="" id="{56AE5D8A-D846-4230-B577-63B991963C3C}"/>
                  </a:ext>
                </a:extLst>
              </p:cNvPr>
              <p:cNvCxnSpPr/>
              <p:nvPr/>
            </p:nvCxnSpPr>
            <p:spPr>
              <a:xfrm>
                <a:off x="7783512" y="1875632"/>
                <a:ext cx="0" cy="1172368"/>
              </a:xfrm>
              <a:prstGeom prst="line">
                <a:avLst/>
              </a:prstGeom>
              <a:ln w="19050" cap="rnd">
                <a:solidFill>
                  <a:srgbClr val="184F9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" name="Straight Connector 545">
                <a:extLst>
                  <a:ext uri="{FF2B5EF4-FFF2-40B4-BE49-F238E27FC236}">
                    <a16:creationId xmlns:a16="http://schemas.microsoft.com/office/drawing/2014/main" xmlns="" id="{1A0A5F33-32C6-4054-9BFE-5FF071602066}"/>
                  </a:ext>
                </a:extLst>
              </p:cNvPr>
              <p:cNvCxnSpPr/>
              <p:nvPr/>
            </p:nvCxnSpPr>
            <p:spPr>
              <a:xfrm>
                <a:off x="7791450" y="1875632"/>
                <a:ext cx="742950" cy="0"/>
              </a:xfrm>
              <a:prstGeom prst="line">
                <a:avLst/>
              </a:prstGeom>
              <a:ln w="19050" cap="rnd">
                <a:solidFill>
                  <a:srgbClr val="184F9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xmlns="" id="{8F991ABA-52CE-44A6-9291-361A86CD1E99}"/>
              </a:ext>
            </a:extLst>
          </p:cNvPr>
          <p:cNvSpPr/>
          <p:nvPr/>
        </p:nvSpPr>
        <p:spPr>
          <a:xfrm>
            <a:off x="4786277" y="2674250"/>
            <a:ext cx="2647509" cy="2647509"/>
          </a:xfrm>
          <a:prstGeom prst="ellipse">
            <a:avLst/>
          </a:prstGeom>
          <a:gradFill>
            <a:gsLst>
              <a:gs pos="0">
                <a:srgbClr val="2875DC"/>
              </a:gs>
              <a:gs pos="100000">
                <a:srgbClr val="0D2B53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450" name="Oval 200">
            <a:extLst>
              <a:ext uri="{FF2B5EF4-FFF2-40B4-BE49-F238E27FC236}">
                <a16:creationId xmlns:a16="http://schemas.microsoft.com/office/drawing/2014/main" xmlns="" id="{8144001F-0952-4C3E-8DA8-DEE557BB5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2628" y="1578593"/>
            <a:ext cx="1147162" cy="1147163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93" name="Oval 5">
            <a:extLst>
              <a:ext uri="{FF2B5EF4-FFF2-40B4-BE49-F238E27FC236}">
                <a16:creationId xmlns:a16="http://schemas.microsoft.com/office/drawing/2014/main" xmlns="" id="{A7966717-3468-4954-9EBA-20043792C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406" y="1578594"/>
            <a:ext cx="1147162" cy="1147162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27" name="Oval 189">
            <a:extLst>
              <a:ext uri="{FF2B5EF4-FFF2-40B4-BE49-F238E27FC236}">
                <a16:creationId xmlns:a16="http://schemas.microsoft.com/office/drawing/2014/main" xmlns="" id="{E26DC401-D8E5-4317-8DC1-AAE6C2905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7103" y="5311969"/>
            <a:ext cx="1147162" cy="1148531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sp>
        <p:nvSpPr>
          <p:cNvPr id="583" name="Oval 225">
            <a:extLst>
              <a:ext uri="{FF2B5EF4-FFF2-40B4-BE49-F238E27FC236}">
                <a16:creationId xmlns:a16="http://schemas.microsoft.com/office/drawing/2014/main" xmlns="" id="{3C1DBE75-2FF2-4109-89BC-BA8B4EB43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856" y="5345713"/>
            <a:ext cx="1147162" cy="1147162"/>
          </a:xfrm>
          <a:prstGeom prst="ellipse">
            <a:avLst/>
          </a:prstGeom>
          <a:solidFill>
            <a:srgbClr val="2875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xmlns="" id="{9AEAF065-DB40-4929-8F89-20127705C8F2}"/>
              </a:ext>
            </a:extLst>
          </p:cNvPr>
          <p:cNvSpPr/>
          <p:nvPr/>
        </p:nvSpPr>
        <p:spPr>
          <a:xfrm>
            <a:off x="7743184" y="2804789"/>
            <a:ext cx="3961136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US" sz="2000" b="1" dirty="0" err="1">
                <a:solidFill>
                  <a:srgbClr val="2B9FA5"/>
                </a:solidFill>
              </a:rPr>
              <a:t>Manajemen</a:t>
            </a:r>
            <a:r>
              <a:rPr lang="en-US" sz="2000" b="1" dirty="0">
                <a:solidFill>
                  <a:srgbClr val="2B9FA5"/>
                </a:solidFill>
              </a:rPr>
              <a:t> </a:t>
            </a:r>
            <a:r>
              <a:rPr lang="en-US" sz="2000" b="1" dirty="0" err="1">
                <a:solidFill>
                  <a:srgbClr val="2B9FA5"/>
                </a:solidFill>
              </a:rPr>
              <a:t>Sekolah</a:t>
            </a:r>
            <a:endParaRPr lang="en-US" sz="2000" b="1" dirty="0">
              <a:solidFill>
                <a:srgbClr val="2B9FA5"/>
              </a:solidFill>
            </a:endParaRPr>
          </a:p>
          <a:p>
            <a:r>
              <a:rPr lang="en-US" sz="2000" dirty="0"/>
              <a:t>https://</a:t>
            </a:r>
            <a:r>
              <a:rPr lang="en-US" sz="2000" dirty="0" err="1"/>
              <a:t>sp.datadik.kemdikbud.go.id</a:t>
            </a:r>
            <a:endParaRPr lang="en-US" sz="2000" dirty="0"/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xmlns="" id="{E6FA623B-3145-4742-AC28-D96603642183}"/>
              </a:ext>
            </a:extLst>
          </p:cNvPr>
          <p:cNvSpPr/>
          <p:nvPr/>
        </p:nvSpPr>
        <p:spPr>
          <a:xfrm>
            <a:off x="960121" y="2892837"/>
            <a:ext cx="3469572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en-US" sz="2000" b="1" dirty="0" err="1">
                <a:solidFill>
                  <a:srgbClr val="2B9FA5"/>
                </a:solidFill>
              </a:rPr>
              <a:t>Laman</a:t>
            </a:r>
            <a:r>
              <a:rPr lang="en-US" sz="2000" b="1" dirty="0">
                <a:solidFill>
                  <a:srgbClr val="2B9FA5"/>
                </a:solidFill>
              </a:rPr>
              <a:t> </a:t>
            </a:r>
            <a:r>
              <a:rPr lang="en-US" sz="2000" b="1" dirty="0" err="1">
                <a:solidFill>
                  <a:srgbClr val="2B9FA5"/>
                </a:solidFill>
              </a:rPr>
              <a:t>Dapodik</a:t>
            </a:r>
            <a:endParaRPr lang="en-US" sz="2000" b="1" dirty="0">
              <a:solidFill>
                <a:srgbClr val="2B9FA5"/>
              </a:solidFill>
            </a:endParaRPr>
          </a:p>
          <a:p>
            <a:pPr algn="r"/>
            <a:r>
              <a:rPr lang="en-US" sz="2000" dirty="0"/>
              <a:t>https://</a:t>
            </a:r>
            <a:r>
              <a:rPr lang="en-US" sz="2000" dirty="0" err="1"/>
              <a:t>dapo.kemdikbud.go.id</a:t>
            </a:r>
            <a:endParaRPr lang="en-US" sz="2000" dirty="0"/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xmlns="" id="{04CBA884-3B27-4DBA-8758-BDD911CCA998}"/>
              </a:ext>
            </a:extLst>
          </p:cNvPr>
          <p:cNvSpPr/>
          <p:nvPr/>
        </p:nvSpPr>
        <p:spPr>
          <a:xfrm>
            <a:off x="7755998" y="4471249"/>
            <a:ext cx="3832997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US" sz="2000" b="1" dirty="0" err="1">
                <a:solidFill>
                  <a:srgbClr val="2B9FA5"/>
                </a:solidFill>
              </a:rPr>
              <a:t>Manajemen</a:t>
            </a:r>
            <a:r>
              <a:rPr lang="en-US" sz="2000" b="1" dirty="0">
                <a:solidFill>
                  <a:srgbClr val="2B9FA5"/>
                </a:solidFill>
              </a:rPr>
              <a:t> </a:t>
            </a:r>
            <a:r>
              <a:rPr lang="en-US" sz="2000" b="1" dirty="0" err="1">
                <a:solidFill>
                  <a:srgbClr val="2B9FA5"/>
                </a:solidFill>
              </a:rPr>
              <a:t>Individu</a:t>
            </a:r>
            <a:r>
              <a:rPr lang="en-US" sz="2000" b="1" dirty="0">
                <a:solidFill>
                  <a:srgbClr val="2B9FA5"/>
                </a:solidFill>
              </a:rPr>
              <a:t> PTK</a:t>
            </a:r>
          </a:p>
          <a:p>
            <a:r>
              <a:rPr lang="en-US" sz="2000" dirty="0"/>
              <a:t>https://</a:t>
            </a:r>
            <a:r>
              <a:rPr lang="en-US" sz="2000" dirty="0" err="1"/>
              <a:t>ptk.datadik.kemdikbud.go.id</a:t>
            </a:r>
            <a:endParaRPr lang="en-US" sz="2000" dirty="0"/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xmlns="" id="{0BF96B6C-47C1-4D56-B44D-AB4ECE923C53}"/>
              </a:ext>
            </a:extLst>
          </p:cNvPr>
          <p:cNvSpPr/>
          <p:nvPr/>
        </p:nvSpPr>
        <p:spPr>
          <a:xfrm>
            <a:off x="960121" y="4600565"/>
            <a:ext cx="3508091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en-US" sz="2000" b="1" dirty="0" err="1">
                <a:solidFill>
                  <a:srgbClr val="2B9FA5"/>
                </a:solidFill>
              </a:rPr>
              <a:t>Manajemen</a:t>
            </a:r>
            <a:r>
              <a:rPr lang="en-US" sz="2000" b="1" dirty="0">
                <a:solidFill>
                  <a:srgbClr val="2B9FA5"/>
                </a:solidFill>
              </a:rPr>
              <a:t> </a:t>
            </a:r>
            <a:r>
              <a:rPr lang="en-US" sz="2000" b="1" dirty="0" err="1">
                <a:solidFill>
                  <a:srgbClr val="2B9FA5"/>
                </a:solidFill>
              </a:rPr>
              <a:t>Dinas</a:t>
            </a:r>
            <a:endParaRPr lang="en-US" sz="2000" b="1" dirty="0">
              <a:solidFill>
                <a:srgbClr val="2B9FA5"/>
              </a:solidFill>
            </a:endParaRPr>
          </a:p>
          <a:p>
            <a:pPr algn="r"/>
            <a:r>
              <a:rPr lang="en-US" sz="2000" dirty="0"/>
              <a:t>https://</a:t>
            </a:r>
            <a:r>
              <a:rPr lang="en-US" sz="2000" dirty="0" err="1"/>
              <a:t>datadik.kemdikbud.go.id</a:t>
            </a:r>
            <a:endParaRPr lang="en-US" sz="2000" dirty="0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xmlns="" id="{DC734F26-61B6-1C4E-9011-71FFAE0FE4C1}"/>
              </a:ext>
            </a:extLst>
          </p:cNvPr>
          <p:cNvGrpSpPr/>
          <p:nvPr/>
        </p:nvGrpSpPr>
        <p:grpSpPr>
          <a:xfrm>
            <a:off x="5253819" y="3159187"/>
            <a:ext cx="1758795" cy="1672954"/>
            <a:chOff x="507576" y="1689497"/>
            <a:chExt cx="3218967" cy="3085890"/>
          </a:xfrm>
        </p:grpSpPr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xmlns="" id="{439D0FBE-40B8-9D45-88FF-2580A3490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560" y="1689497"/>
              <a:ext cx="2255239" cy="2255239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xmlns="" id="{4E45BD25-389D-274D-B0E9-7998196C82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387"/>
            <a:stretch/>
          </p:blipFill>
          <p:spPr>
            <a:xfrm>
              <a:off x="507576" y="3804033"/>
              <a:ext cx="3218967" cy="971354"/>
            </a:xfrm>
            <a:prstGeom prst="rect">
              <a:avLst/>
            </a:prstGeom>
          </p:spPr>
        </p:pic>
      </p:grpSp>
      <p:pic>
        <p:nvPicPr>
          <p:cNvPr id="5" name="Graphic 4" descr="Man">
            <a:extLst>
              <a:ext uri="{FF2B5EF4-FFF2-40B4-BE49-F238E27FC236}">
                <a16:creationId xmlns:a16="http://schemas.microsoft.com/office/drawing/2014/main" xmlns="" id="{A700F9ED-C9D1-B84E-9B44-C9B2BA0DE4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833484" y="5429034"/>
            <a:ext cx="914400" cy="914400"/>
          </a:xfrm>
          <a:prstGeom prst="rect">
            <a:avLst/>
          </a:prstGeom>
        </p:spPr>
      </p:pic>
      <p:pic>
        <p:nvPicPr>
          <p:cNvPr id="10" name="Graphic 9" descr="Bank">
            <a:extLst>
              <a:ext uri="{FF2B5EF4-FFF2-40B4-BE49-F238E27FC236}">
                <a16:creationId xmlns:a16="http://schemas.microsoft.com/office/drawing/2014/main" xmlns="" id="{3147F658-5039-674B-A1CF-6C3EAD356B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474867" y="5429035"/>
            <a:ext cx="914400" cy="914400"/>
          </a:xfrm>
          <a:prstGeom prst="rect">
            <a:avLst/>
          </a:prstGeom>
        </p:spPr>
      </p:pic>
      <p:pic>
        <p:nvPicPr>
          <p:cNvPr id="16" name="Graphic 15" descr="Schoolhouse">
            <a:extLst>
              <a:ext uri="{FF2B5EF4-FFF2-40B4-BE49-F238E27FC236}">
                <a16:creationId xmlns:a16="http://schemas.microsoft.com/office/drawing/2014/main" xmlns="" id="{986284AF-8492-B942-9142-0CCAFB5401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839009" y="1643641"/>
            <a:ext cx="914400" cy="914400"/>
          </a:xfrm>
          <a:prstGeom prst="rect">
            <a:avLst/>
          </a:prstGeom>
        </p:spPr>
      </p:pic>
      <p:pic>
        <p:nvPicPr>
          <p:cNvPr id="20" name="Graphic 19" descr="World">
            <a:extLst>
              <a:ext uri="{FF2B5EF4-FFF2-40B4-BE49-F238E27FC236}">
                <a16:creationId xmlns:a16="http://schemas.microsoft.com/office/drawing/2014/main" xmlns="" id="{0EEF773B-6105-2442-A02F-4F2184BDD5B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460142" y="16909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6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970" y="177168"/>
            <a:ext cx="9454983" cy="735618"/>
          </a:xfrm>
        </p:spPr>
        <p:txBody>
          <a:bodyPr>
            <a:normAutofit/>
          </a:bodyPr>
          <a:lstStyle/>
          <a:p>
            <a:r>
              <a:rPr lang="en-US" sz="2800" dirty="0" err="1"/>
              <a:t>Laman</a:t>
            </a:r>
            <a:r>
              <a:rPr lang="en-US" sz="2800" dirty="0"/>
              <a:t> sp.datadik.kemdikbud.go.id</a:t>
            </a:r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B9FA5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3182D798-A6E4-B04A-90EA-904984F71CA1}"/>
              </a:ext>
            </a:extLst>
          </p:cNvPr>
          <p:cNvSpPr/>
          <p:nvPr/>
        </p:nvSpPr>
        <p:spPr>
          <a:xfrm>
            <a:off x="887245" y="1772537"/>
            <a:ext cx="4695568" cy="4675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E3435BD-2D1B-4295-A64C-7AE7637D8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727" y="1213296"/>
            <a:ext cx="7134225" cy="49720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35604DA-1662-4A6C-B2D4-37E52BBE8526}"/>
              </a:ext>
            </a:extLst>
          </p:cNvPr>
          <p:cNvSpPr/>
          <p:nvPr/>
        </p:nvSpPr>
        <p:spPr>
          <a:xfrm>
            <a:off x="6578709" y="4160520"/>
            <a:ext cx="1498491" cy="192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949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300" y="360486"/>
            <a:ext cx="8871823" cy="587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970" y="239235"/>
            <a:ext cx="9454983" cy="735618"/>
          </a:xfrm>
        </p:spPr>
        <p:txBody>
          <a:bodyPr>
            <a:normAutofit/>
          </a:bodyPr>
          <a:lstStyle/>
          <a:p>
            <a:r>
              <a:rPr lang="en-US" sz="2800" dirty="0" err="1"/>
              <a:t>Laman</a:t>
            </a:r>
            <a:r>
              <a:rPr lang="en-US" sz="2800" dirty="0"/>
              <a:t> ptk.datadik.kemdikbud.go.id</a:t>
            </a:r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B9FA5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3182D798-A6E4-B04A-90EA-904984F71CA1}"/>
              </a:ext>
            </a:extLst>
          </p:cNvPr>
          <p:cNvSpPr/>
          <p:nvPr/>
        </p:nvSpPr>
        <p:spPr>
          <a:xfrm>
            <a:off x="887245" y="1772537"/>
            <a:ext cx="4695568" cy="4675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AECCB7E-0F81-4617-B555-861ECA085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062" y="1213296"/>
            <a:ext cx="8143875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1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2157B45-F4CB-486B-96BF-D5A4BA66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1306" y="109165"/>
            <a:ext cx="377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B85E8E-6586-47E0-9B47-631BD14D40C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760DF4F8-E274-4F26-B8E2-04B132B1E3CB}"/>
              </a:ext>
            </a:extLst>
          </p:cNvPr>
          <p:cNvSpPr/>
          <p:nvPr/>
        </p:nvSpPr>
        <p:spPr>
          <a:xfrm>
            <a:off x="672283" y="163350"/>
            <a:ext cx="4820691" cy="147732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50000"/>
                  </a:srgbClr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Aplikasi Dapodik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50000"/>
                  </a:srgbClr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B4DCFA">
                    <a:lumMod val="50000"/>
                  </a:srgbClr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Versi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50000"/>
                  </a:srgbClr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4DCFA">
                    <a:lumMod val="50000"/>
                  </a:srgbClr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2021</a:t>
            </a:r>
            <a:endParaRPr kumimoji="0" lang="en-ID" sz="4800" b="0" i="0" u="none" strike="noStrike" kern="1200" cap="none" spc="0" normalizeH="0" baseline="0" noProof="0" dirty="0">
              <a:ln>
                <a:noFill/>
              </a:ln>
              <a:solidFill>
                <a:srgbClr val="B4DCFA">
                  <a:lumMod val="50000"/>
                </a:srgbClr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483A1877-93DD-4C49-8741-9ADA9524AAEA}"/>
              </a:ext>
            </a:extLst>
          </p:cNvPr>
          <p:cNvSpPr/>
          <p:nvPr/>
        </p:nvSpPr>
        <p:spPr>
          <a:xfrm>
            <a:off x="3687763" y="1702802"/>
            <a:ext cx="817422" cy="782194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1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FC21FEF2-3BC6-406D-B134-7BD7AF40FB75}"/>
              </a:ext>
            </a:extLst>
          </p:cNvPr>
          <p:cNvSpPr/>
          <p:nvPr/>
        </p:nvSpPr>
        <p:spPr>
          <a:xfrm>
            <a:off x="3687763" y="2666790"/>
            <a:ext cx="817422" cy="782194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2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xmlns="" id="{AB49A5AD-68ED-4C50-B74A-EFF4D7AE75D7}"/>
              </a:ext>
            </a:extLst>
          </p:cNvPr>
          <p:cNvSpPr/>
          <p:nvPr/>
        </p:nvSpPr>
        <p:spPr>
          <a:xfrm>
            <a:off x="3687763" y="3630780"/>
            <a:ext cx="817422" cy="782194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3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xmlns="" id="{6499D8D1-2A0D-4BC3-B617-C824CF263B35}"/>
              </a:ext>
            </a:extLst>
          </p:cNvPr>
          <p:cNvSpPr/>
          <p:nvPr/>
        </p:nvSpPr>
        <p:spPr>
          <a:xfrm>
            <a:off x="7739825" y="477577"/>
            <a:ext cx="817422" cy="782194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6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6E17893A-D395-4FF2-A3BB-FCD67AF577F6}"/>
              </a:ext>
            </a:extLst>
          </p:cNvPr>
          <p:cNvSpPr/>
          <p:nvPr/>
        </p:nvSpPr>
        <p:spPr>
          <a:xfrm>
            <a:off x="7739825" y="1376482"/>
            <a:ext cx="817422" cy="782194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7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323C1AED-17BB-4CA9-B9B2-74EE80FEE43B}"/>
              </a:ext>
            </a:extLst>
          </p:cNvPr>
          <p:cNvSpPr/>
          <p:nvPr/>
        </p:nvSpPr>
        <p:spPr>
          <a:xfrm>
            <a:off x="7739825" y="2275387"/>
            <a:ext cx="817422" cy="782194"/>
          </a:xfrm>
          <a:prstGeom prst="ellipse">
            <a:avLst/>
          </a:prstGeom>
          <a:solidFill>
            <a:srgbClr val="FFBE00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8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BF77233-257C-4F48-BDBD-7EDFE34B4102}"/>
              </a:ext>
            </a:extLst>
          </p:cNvPr>
          <p:cNvSpPr/>
          <p:nvPr/>
        </p:nvSpPr>
        <p:spPr>
          <a:xfrm>
            <a:off x="672445" y="1984173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Beranda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DC196F86-6C4D-4B45-849B-28FD93891B05}"/>
              </a:ext>
            </a:extLst>
          </p:cNvPr>
          <p:cNvSpPr/>
          <p:nvPr/>
        </p:nvSpPr>
        <p:spPr>
          <a:xfrm>
            <a:off x="672445" y="2948162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Sekolah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0EB97F4A-C264-4860-A25D-727ABE9927BF}"/>
              </a:ext>
            </a:extLst>
          </p:cNvPr>
          <p:cNvSpPr/>
          <p:nvPr/>
        </p:nvSpPr>
        <p:spPr>
          <a:xfrm>
            <a:off x="672445" y="3912152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Sarana Prasana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7CA22ED1-BA63-4E76-944F-9AE8F2FB8C17}"/>
              </a:ext>
            </a:extLst>
          </p:cNvPr>
          <p:cNvSpPr/>
          <p:nvPr/>
        </p:nvSpPr>
        <p:spPr>
          <a:xfrm>
            <a:off x="8745239" y="743780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Rombongan Belajar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DD9B42A6-A51D-4E00-96B1-22A3D2B146E7}"/>
              </a:ext>
            </a:extLst>
          </p:cNvPr>
          <p:cNvSpPr/>
          <p:nvPr/>
        </p:nvSpPr>
        <p:spPr>
          <a:xfrm>
            <a:off x="8745239" y="1650148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Jadwal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00E9A250-4834-44C2-8EDE-A37F89DED655}"/>
              </a:ext>
            </a:extLst>
          </p:cNvPr>
          <p:cNvSpPr/>
          <p:nvPr/>
        </p:nvSpPr>
        <p:spPr>
          <a:xfrm>
            <a:off x="8745239" y="2556516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Validasi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xmlns="" id="{AA449EDA-140D-4770-B8BE-9A293C4613E8}"/>
              </a:ext>
            </a:extLst>
          </p:cNvPr>
          <p:cNvSpPr/>
          <p:nvPr/>
        </p:nvSpPr>
        <p:spPr>
          <a:xfrm>
            <a:off x="3679260" y="4581729"/>
            <a:ext cx="817422" cy="782194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4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B13C87B7-842E-48C5-B43F-04ECC155AE2F}"/>
              </a:ext>
            </a:extLst>
          </p:cNvPr>
          <p:cNvSpPr/>
          <p:nvPr/>
        </p:nvSpPr>
        <p:spPr>
          <a:xfrm>
            <a:off x="489126" y="4863101"/>
            <a:ext cx="2887698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Guru dan Tenaga Kependidikan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504328F5-3B12-4CD6-BF40-A6115FC54896}"/>
              </a:ext>
            </a:extLst>
          </p:cNvPr>
          <p:cNvSpPr/>
          <p:nvPr/>
        </p:nvSpPr>
        <p:spPr>
          <a:xfrm>
            <a:off x="7739825" y="3174292"/>
            <a:ext cx="817422" cy="782194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9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03D17B55-EBF1-47AD-83EC-94CC075C67A6}"/>
              </a:ext>
            </a:extLst>
          </p:cNvPr>
          <p:cNvSpPr/>
          <p:nvPr/>
        </p:nvSpPr>
        <p:spPr>
          <a:xfrm>
            <a:off x="7739825" y="4073196"/>
            <a:ext cx="817422" cy="782194"/>
          </a:xfrm>
          <a:prstGeom prst="ellipse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10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EC89613A-83C6-4E12-9F5F-DE3D5F1B13D8}"/>
              </a:ext>
            </a:extLst>
          </p:cNvPr>
          <p:cNvSpPr/>
          <p:nvPr/>
        </p:nvSpPr>
        <p:spPr>
          <a:xfrm>
            <a:off x="8806674" y="3414916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Tarik Data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DF2CD40A-D411-45E9-81BF-4D0FAE452EB5}"/>
              </a:ext>
            </a:extLst>
          </p:cNvPr>
          <p:cNvSpPr/>
          <p:nvPr/>
        </p:nvSpPr>
        <p:spPr>
          <a:xfrm>
            <a:off x="8745239" y="4354568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>
              <a:defRPr/>
            </a:pPr>
            <a:r>
              <a:rPr lang="id-ID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Pusat Unduhan</a:t>
            </a:r>
            <a:endParaRPr lang="en-ID" dirty="0">
              <a:solidFill>
                <a:prstClr val="black">
                  <a:lumMod val="75000"/>
                  <a:lumOff val="25000"/>
                </a:prstClr>
              </a:solidFill>
              <a:latin typeface="Calibri Light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xmlns="" id="{5A0C9275-099F-4B77-A712-A56F590BD9C0}"/>
              </a:ext>
            </a:extLst>
          </p:cNvPr>
          <p:cNvSpPr/>
          <p:nvPr/>
        </p:nvSpPr>
        <p:spPr>
          <a:xfrm>
            <a:off x="7746453" y="4941216"/>
            <a:ext cx="817422" cy="78219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1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1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D18EFACA-3604-4A79-B9D9-F8D817BBE454}"/>
              </a:ext>
            </a:extLst>
          </p:cNvPr>
          <p:cNvSpPr/>
          <p:nvPr/>
        </p:nvSpPr>
        <p:spPr>
          <a:xfrm>
            <a:off x="8751868" y="5222588"/>
            <a:ext cx="1819150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>
              <a:defRPr/>
            </a:pPr>
            <a:r>
              <a:rPr lang="id-ID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Profile</a:t>
            </a:r>
            <a:r>
              <a:rPr lang="id-ID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 Pengguna</a:t>
            </a:r>
            <a:endParaRPr lang="en-ID" dirty="0">
              <a:solidFill>
                <a:prstClr val="black">
                  <a:lumMod val="75000"/>
                  <a:lumOff val="25000"/>
                </a:prstClr>
              </a:solidFill>
              <a:latin typeface="Calibri Light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xmlns="" id="{57841610-B672-4C5C-8CBA-CB64C18B25D6}"/>
              </a:ext>
            </a:extLst>
          </p:cNvPr>
          <p:cNvSpPr/>
          <p:nvPr/>
        </p:nvSpPr>
        <p:spPr>
          <a:xfrm>
            <a:off x="3699140" y="5516007"/>
            <a:ext cx="817422" cy="782194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Bahnschrift"/>
              </a:rPr>
              <a:t>5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xmlns="" id="{2DD7BF26-362D-41B1-804C-93800864459B}"/>
              </a:ext>
            </a:extLst>
          </p:cNvPr>
          <p:cNvSpPr/>
          <p:nvPr/>
        </p:nvSpPr>
        <p:spPr>
          <a:xfrm>
            <a:off x="683822" y="5797379"/>
            <a:ext cx="271288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Peserta Didik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60D1B1C-9CA8-43E8-9149-AA3FD18C21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718" y="2139873"/>
            <a:ext cx="3036099" cy="2898094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xmlns="" id="{75530846-B2F5-6F4D-9F35-4108CE2D813D}"/>
              </a:ext>
            </a:extLst>
          </p:cNvPr>
          <p:cNvSpPr/>
          <p:nvPr/>
        </p:nvSpPr>
        <p:spPr>
          <a:xfrm>
            <a:off x="7746453" y="5830798"/>
            <a:ext cx="817422" cy="782194"/>
          </a:xfrm>
          <a:prstGeom prst="ellipse">
            <a:avLst/>
          </a:prstGeom>
          <a:solidFill>
            <a:srgbClr val="2875DC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+mn-cs"/>
              </a:rPr>
              <a:t>1</a:t>
            </a:r>
            <a:r>
              <a:rPr lang="en-US" sz="2800" dirty="0">
                <a:solidFill>
                  <a:prstClr val="white"/>
                </a:solidFill>
                <a:latin typeface="Bahnschrift"/>
              </a:rPr>
              <a:t>2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FB380F2E-3B9F-6540-B6DA-4D1A90127965}"/>
              </a:ext>
            </a:extLst>
          </p:cNvPr>
          <p:cNvSpPr/>
          <p:nvPr/>
        </p:nvSpPr>
        <p:spPr>
          <a:xfrm>
            <a:off x="8751868" y="6112170"/>
            <a:ext cx="1320388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Pengaturan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42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213" y="989806"/>
            <a:ext cx="11139118" cy="352064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4D46A-8460-438C-8EDA-EBEAD031D014}" type="slidenum">
              <a:rPr lang="en-ID" smtClean="0"/>
              <a:pPr/>
              <a:t>21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0125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317" y="550171"/>
            <a:ext cx="9454983" cy="735618"/>
          </a:xfrm>
        </p:spPr>
        <p:txBody>
          <a:bodyPr>
            <a:normAutofit/>
          </a:bodyPr>
          <a:lstStyle/>
          <a:p>
            <a:r>
              <a:rPr lang="en-US" sz="2800" dirty="0" err="1"/>
              <a:t>Penyesuaian</a:t>
            </a:r>
            <a:r>
              <a:rPr lang="en-US" sz="2800" dirty="0"/>
              <a:t> </a:t>
            </a:r>
            <a:r>
              <a:rPr lang="en-US" sz="2800" dirty="0" err="1"/>
              <a:t>Aplikasi</a:t>
            </a:r>
            <a:r>
              <a:rPr lang="en-US" sz="2800" dirty="0"/>
              <a:t> </a:t>
            </a:r>
            <a:r>
              <a:rPr lang="en-US" sz="2800" dirty="0" err="1"/>
              <a:t>Dapodik</a:t>
            </a:r>
            <a:r>
              <a:rPr lang="en-US" sz="2800" dirty="0"/>
              <a:t> </a:t>
            </a:r>
            <a:r>
              <a:rPr lang="en-US" sz="2800" dirty="0" smtClean="0"/>
              <a:t>2021.D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3182D798-A6E4-B04A-90EA-904984F71CA1}"/>
              </a:ext>
            </a:extLst>
          </p:cNvPr>
          <p:cNvSpPr/>
          <p:nvPr/>
        </p:nvSpPr>
        <p:spPr>
          <a:xfrm>
            <a:off x="887245" y="1772537"/>
            <a:ext cx="4695568" cy="4675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xmlns="" id="{22DEAAE7-2B1A-4FB0-AE91-B3C9A2F460AC}"/>
              </a:ext>
            </a:extLst>
          </p:cNvPr>
          <p:cNvSpPr>
            <a:spLocks/>
          </p:cNvSpPr>
          <p:nvPr/>
        </p:nvSpPr>
        <p:spPr bwMode="auto">
          <a:xfrm>
            <a:off x="7618497" y="1201329"/>
            <a:ext cx="2787558" cy="4861483"/>
          </a:xfrm>
          <a:custGeom>
            <a:avLst/>
            <a:gdLst>
              <a:gd name="T0" fmla="*/ 727 w 727"/>
              <a:gd name="T1" fmla="*/ 71 h 1268"/>
              <a:gd name="T2" fmla="*/ 727 w 727"/>
              <a:gd name="T3" fmla="*/ 1197 h 1268"/>
              <a:gd name="T4" fmla="*/ 656 w 727"/>
              <a:gd name="T5" fmla="*/ 1268 h 1268"/>
              <a:gd name="T6" fmla="*/ 71 w 727"/>
              <a:gd name="T7" fmla="*/ 1268 h 1268"/>
              <a:gd name="T8" fmla="*/ 0 w 727"/>
              <a:gd name="T9" fmla="*/ 1197 h 1268"/>
              <a:gd name="T10" fmla="*/ 0 w 727"/>
              <a:gd name="T11" fmla="*/ 71 h 1268"/>
              <a:gd name="T12" fmla="*/ 71 w 727"/>
              <a:gd name="T13" fmla="*/ 0 h 1268"/>
              <a:gd name="T14" fmla="*/ 656 w 727"/>
              <a:gd name="T15" fmla="*/ 0 h 1268"/>
              <a:gd name="T16" fmla="*/ 727 w 727"/>
              <a:gd name="T17" fmla="*/ 71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7" h="1268">
                <a:moveTo>
                  <a:pt x="727" y="71"/>
                </a:moveTo>
                <a:cubicBezTo>
                  <a:pt x="727" y="1197"/>
                  <a:pt x="727" y="1197"/>
                  <a:pt x="727" y="1197"/>
                </a:cubicBezTo>
                <a:cubicBezTo>
                  <a:pt x="727" y="1237"/>
                  <a:pt x="696" y="1268"/>
                  <a:pt x="656" y="1268"/>
                </a:cubicBezTo>
                <a:cubicBezTo>
                  <a:pt x="71" y="1268"/>
                  <a:pt x="71" y="1268"/>
                  <a:pt x="71" y="1268"/>
                </a:cubicBezTo>
                <a:cubicBezTo>
                  <a:pt x="32" y="1268"/>
                  <a:pt x="0" y="1237"/>
                  <a:pt x="0" y="1197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656" y="0"/>
                  <a:pt x="656" y="0"/>
                  <a:pt x="656" y="0"/>
                </a:cubicBezTo>
                <a:cubicBezTo>
                  <a:pt x="696" y="0"/>
                  <a:pt x="727" y="32"/>
                  <a:pt x="727" y="71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xmlns="" id="{2E8EB730-65AA-42EF-A557-8797CB4BBAC4}"/>
              </a:ext>
            </a:extLst>
          </p:cNvPr>
          <p:cNvSpPr>
            <a:spLocks/>
          </p:cNvSpPr>
          <p:nvPr/>
        </p:nvSpPr>
        <p:spPr bwMode="auto">
          <a:xfrm>
            <a:off x="7725637" y="1304643"/>
            <a:ext cx="2577104" cy="4128721"/>
          </a:xfrm>
          <a:custGeom>
            <a:avLst/>
            <a:gdLst>
              <a:gd name="T0" fmla="*/ 64 w 672"/>
              <a:gd name="T1" fmla="*/ 0 h 1077"/>
              <a:gd name="T2" fmla="*/ 608 w 672"/>
              <a:gd name="T3" fmla="*/ 0 h 1077"/>
              <a:gd name="T4" fmla="*/ 652 w 672"/>
              <a:gd name="T5" fmla="*/ 18 h 1077"/>
              <a:gd name="T6" fmla="*/ 672 w 672"/>
              <a:gd name="T7" fmla="*/ 65 h 1077"/>
              <a:gd name="T8" fmla="*/ 672 w 672"/>
              <a:gd name="T9" fmla="*/ 1013 h 1077"/>
              <a:gd name="T10" fmla="*/ 636 w 672"/>
              <a:gd name="T11" fmla="*/ 1071 h 1077"/>
              <a:gd name="T12" fmla="*/ 608 w 672"/>
              <a:gd name="T13" fmla="*/ 1077 h 1077"/>
              <a:gd name="T14" fmla="*/ 64 w 672"/>
              <a:gd name="T15" fmla="*/ 1077 h 1077"/>
              <a:gd name="T16" fmla="*/ 0 w 672"/>
              <a:gd name="T17" fmla="*/ 1013 h 1077"/>
              <a:gd name="T18" fmla="*/ 0 w 672"/>
              <a:gd name="T19" fmla="*/ 65 h 1077"/>
              <a:gd name="T20" fmla="*/ 64 w 672"/>
              <a:gd name="T21" fmla="*/ 0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72" h="1077">
                <a:moveTo>
                  <a:pt x="64" y="0"/>
                </a:moveTo>
                <a:cubicBezTo>
                  <a:pt x="608" y="0"/>
                  <a:pt x="608" y="0"/>
                  <a:pt x="608" y="0"/>
                </a:cubicBezTo>
                <a:cubicBezTo>
                  <a:pt x="625" y="0"/>
                  <a:pt x="640" y="7"/>
                  <a:pt x="652" y="18"/>
                </a:cubicBezTo>
                <a:cubicBezTo>
                  <a:pt x="664" y="29"/>
                  <a:pt x="672" y="46"/>
                  <a:pt x="672" y="65"/>
                </a:cubicBezTo>
                <a:cubicBezTo>
                  <a:pt x="672" y="1013"/>
                  <a:pt x="672" y="1013"/>
                  <a:pt x="672" y="1013"/>
                </a:cubicBezTo>
                <a:cubicBezTo>
                  <a:pt x="672" y="1039"/>
                  <a:pt x="657" y="1060"/>
                  <a:pt x="636" y="1071"/>
                </a:cubicBezTo>
                <a:cubicBezTo>
                  <a:pt x="628" y="1075"/>
                  <a:pt x="618" y="1077"/>
                  <a:pt x="608" y="1077"/>
                </a:cubicBezTo>
                <a:cubicBezTo>
                  <a:pt x="64" y="1077"/>
                  <a:pt x="64" y="1077"/>
                  <a:pt x="64" y="1077"/>
                </a:cubicBezTo>
                <a:cubicBezTo>
                  <a:pt x="28" y="1077"/>
                  <a:pt x="0" y="1049"/>
                  <a:pt x="0" y="1013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29"/>
                  <a:pt x="28" y="0"/>
                  <a:pt x="64" y="0"/>
                </a:cubicBezTo>
              </a:path>
            </a:pathLst>
          </a:custGeom>
          <a:solidFill>
            <a:srgbClr val="205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xmlns="" id="{033767BE-50B1-41D7-B1A4-4527A73A5925}"/>
              </a:ext>
            </a:extLst>
          </p:cNvPr>
          <p:cNvSpPr>
            <a:spLocks/>
          </p:cNvSpPr>
          <p:nvPr/>
        </p:nvSpPr>
        <p:spPr bwMode="auto">
          <a:xfrm>
            <a:off x="8374217" y="1201329"/>
            <a:ext cx="1279943" cy="334813"/>
          </a:xfrm>
          <a:custGeom>
            <a:avLst/>
            <a:gdLst>
              <a:gd name="T0" fmla="*/ 334 w 334"/>
              <a:gd name="T1" fmla="*/ 0 h 87"/>
              <a:gd name="T2" fmla="*/ 325 w 334"/>
              <a:gd name="T3" fmla="*/ 27 h 87"/>
              <a:gd name="T4" fmla="*/ 243 w 334"/>
              <a:gd name="T5" fmla="*/ 87 h 87"/>
              <a:gd name="T6" fmla="*/ 90 w 334"/>
              <a:gd name="T7" fmla="*/ 87 h 87"/>
              <a:gd name="T8" fmla="*/ 9 w 334"/>
              <a:gd name="T9" fmla="*/ 27 h 87"/>
              <a:gd name="T10" fmla="*/ 0 w 334"/>
              <a:gd name="T11" fmla="*/ 0 h 87"/>
              <a:gd name="T12" fmla="*/ 334 w 334"/>
              <a:gd name="T13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" h="87">
                <a:moveTo>
                  <a:pt x="334" y="0"/>
                </a:moveTo>
                <a:cubicBezTo>
                  <a:pt x="325" y="27"/>
                  <a:pt x="325" y="27"/>
                  <a:pt x="325" y="27"/>
                </a:cubicBezTo>
                <a:cubicBezTo>
                  <a:pt x="314" y="63"/>
                  <a:pt x="281" y="87"/>
                  <a:pt x="243" y="87"/>
                </a:cubicBezTo>
                <a:cubicBezTo>
                  <a:pt x="90" y="87"/>
                  <a:pt x="90" y="87"/>
                  <a:pt x="90" y="87"/>
                </a:cubicBezTo>
                <a:cubicBezTo>
                  <a:pt x="53" y="87"/>
                  <a:pt x="20" y="63"/>
                  <a:pt x="9" y="27"/>
                </a:cubicBezTo>
                <a:cubicBezTo>
                  <a:pt x="0" y="0"/>
                  <a:pt x="0" y="0"/>
                  <a:pt x="0" y="0"/>
                </a:cubicBezTo>
                <a:cubicBezTo>
                  <a:pt x="334" y="0"/>
                  <a:pt x="334" y="0"/>
                  <a:pt x="33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8">
            <a:extLst>
              <a:ext uri="{FF2B5EF4-FFF2-40B4-BE49-F238E27FC236}">
                <a16:creationId xmlns:a16="http://schemas.microsoft.com/office/drawing/2014/main" xmlns="" id="{21BCBD4E-F486-4A78-A22A-9C0937BEF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9563" y="5569202"/>
            <a:ext cx="365425" cy="3635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9">
            <a:extLst>
              <a:ext uri="{FF2B5EF4-FFF2-40B4-BE49-F238E27FC236}">
                <a16:creationId xmlns:a16="http://schemas.microsoft.com/office/drawing/2014/main" xmlns="" id="{0E3D5BEC-7984-47DE-B32D-17D854E3D191}"/>
              </a:ext>
            </a:extLst>
          </p:cNvPr>
          <p:cNvSpPr>
            <a:spLocks/>
          </p:cNvSpPr>
          <p:nvPr/>
        </p:nvSpPr>
        <p:spPr bwMode="auto">
          <a:xfrm>
            <a:off x="8710944" y="1339081"/>
            <a:ext cx="606490" cy="124359"/>
          </a:xfrm>
          <a:custGeom>
            <a:avLst/>
            <a:gdLst>
              <a:gd name="T0" fmla="*/ 158 w 158"/>
              <a:gd name="T1" fmla="*/ 16 h 32"/>
              <a:gd name="T2" fmla="*/ 158 w 158"/>
              <a:gd name="T3" fmla="*/ 16 h 32"/>
              <a:gd name="T4" fmla="*/ 142 w 158"/>
              <a:gd name="T5" fmla="*/ 32 h 32"/>
              <a:gd name="T6" fmla="*/ 16 w 158"/>
              <a:gd name="T7" fmla="*/ 32 h 32"/>
              <a:gd name="T8" fmla="*/ 0 w 158"/>
              <a:gd name="T9" fmla="*/ 16 h 32"/>
              <a:gd name="T10" fmla="*/ 16 w 158"/>
              <a:gd name="T11" fmla="*/ 0 h 32"/>
              <a:gd name="T12" fmla="*/ 142 w 158"/>
              <a:gd name="T13" fmla="*/ 0 h 32"/>
              <a:gd name="T14" fmla="*/ 158 w 158"/>
              <a:gd name="T15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" h="32">
                <a:moveTo>
                  <a:pt x="158" y="16"/>
                </a:moveTo>
                <a:cubicBezTo>
                  <a:pt x="158" y="16"/>
                  <a:pt x="158" y="16"/>
                  <a:pt x="158" y="16"/>
                </a:cubicBezTo>
                <a:cubicBezTo>
                  <a:pt x="158" y="25"/>
                  <a:pt x="151" y="32"/>
                  <a:pt x="142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51" y="0"/>
                  <a:pt x="158" y="7"/>
                  <a:pt x="158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xmlns="" id="{B35C09A9-18F4-4C8A-9E7B-A272082DA403}"/>
              </a:ext>
            </a:extLst>
          </p:cNvPr>
          <p:cNvSpPr>
            <a:spLocks/>
          </p:cNvSpPr>
          <p:nvPr/>
        </p:nvSpPr>
        <p:spPr bwMode="auto">
          <a:xfrm>
            <a:off x="7786860" y="1429002"/>
            <a:ext cx="110967" cy="3912527"/>
          </a:xfrm>
          <a:custGeom>
            <a:avLst/>
            <a:gdLst>
              <a:gd name="T0" fmla="*/ 29 w 29"/>
              <a:gd name="T1" fmla="*/ 1021 h 1021"/>
              <a:gd name="T2" fmla="*/ 0 w 29"/>
              <a:gd name="T3" fmla="*/ 992 h 1021"/>
              <a:gd name="T4" fmla="*/ 0 w 29"/>
              <a:gd name="T5" fmla="*/ 490 h 1021"/>
              <a:gd name="T6" fmla="*/ 4 w 29"/>
              <a:gd name="T7" fmla="*/ 490 h 1021"/>
              <a:gd name="T8" fmla="*/ 0 w 29"/>
              <a:gd name="T9" fmla="*/ 476 h 1021"/>
              <a:gd name="T10" fmla="*/ 0 w 29"/>
              <a:gd name="T11" fmla="*/ 29 h 1021"/>
              <a:gd name="T12" fmla="*/ 29 w 29"/>
              <a:gd name="T13" fmla="*/ 0 h 1021"/>
              <a:gd name="T14" fmla="*/ 29 w 29"/>
              <a:gd name="T15" fmla="*/ 1021 h 10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1021">
                <a:moveTo>
                  <a:pt x="29" y="1021"/>
                </a:moveTo>
                <a:cubicBezTo>
                  <a:pt x="13" y="1021"/>
                  <a:pt x="0" y="1008"/>
                  <a:pt x="0" y="992"/>
                </a:cubicBezTo>
                <a:cubicBezTo>
                  <a:pt x="0" y="490"/>
                  <a:pt x="0" y="490"/>
                  <a:pt x="0" y="490"/>
                </a:cubicBezTo>
                <a:cubicBezTo>
                  <a:pt x="4" y="490"/>
                  <a:pt x="4" y="490"/>
                  <a:pt x="4" y="490"/>
                </a:cubicBezTo>
                <a:cubicBezTo>
                  <a:pt x="4" y="485"/>
                  <a:pt x="3" y="480"/>
                  <a:pt x="0" y="47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ubicBezTo>
                  <a:pt x="29" y="1021"/>
                  <a:pt x="29" y="1021"/>
                  <a:pt x="29" y="1021"/>
                </a:cubicBezTo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xmlns="" id="{0385E0CC-ADFA-4E6C-B9BE-37A70F1B8751}"/>
              </a:ext>
            </a:extLst>
          </p:cNvPr>
          <p:cNvSpPr>
            <a:spLocks/>
          </p:cNvSpPr>
          <p:nvPr/>
        </p:nvSpPr>
        <p:spPr bwMode="auto">
          <a:xfrm>
            <a:off x="9439880" y="2490837"/>
            <a:ext cx="1249331" cy="730849"/>
          </a:xfrm>
          <a:custGeom>
            <a:avLst/>
            <a:gdLst>
              <a:gd name="T0" fmla="*/ 306 w 326"/>
              <a:gd name="T1" fmla="*/ 0 h 191"/>
              <a:gd name="T2" fmla="*/ 21 w 326"/>
              <a:gd name="T3" fmla="*/ 0 h 191"/>
              <a:gd name="T4" fmla="*/ 0 w 326"/>
              <a:gd name="T5" fmla="*/ 20 h 191"/>
              <a:gd name="T6" fmla="*/ 0 w 326"/>
              <a:gd name="T7" fmla="*/ 131 h 191"/>
              <a:gd name="T8" fmla="*/ 21 w 326"/>
              <a:gd name="T9" fmla="*/ 151 h 191"/>
              <a:gd name="T10" fmla="*/ 21 w 326"/>
              <a:gd name="T11" fmla="*/ 191 h 191"/>
              <a:gd name="T12" fmla="*/ 59 w 326"/>
              <a:gd name="T13" fmla="*/ 151 h 191"/>
              <a:gd name="T14" fmla="*/ 306 w 326"/>
              <a:gd name="T15" fmla="*/ 151 h 191"/>
              <a:gd name="T16" fmla="*/ 326 w 326"/>
              <a:gd name="T17" fmla="*/ 131 h 191"/>
              <a:gd name="T18" fmla="*/ 326 w 326"/>
              <a:gd name="T19" fmla="*/ 20 h 191"/>
              <a:gd name="T20" fmla="*/ 306 w 326"/>
              <a:gd name="T2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6" h="191">
                <a:moveTo>
                  <a:pt x="306" y="0"/>
                </a:move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9"/>
                  <a:pt x="0" y="20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42"/>
                  <a:pt x="10" y="151"/>
                  <a:pt x="21" y="151"/>
                </a:cubicBezTo>
                <a:cubicBezTo>
                  <a:pt x="21" y="191"/>
                  <a:pt x="21" y="191"/>
                  <a:pt x="21" y="191"/>
                </a:cubicBezTo>
                <a:cubicBezTo>
                  <a:pt x="59" y="151"/>
                  <a:pt x="59" y="151"/>
                  <a:pt x="59" y="151"/>
                </a:cubicBezTo>
                <a:cubicBezTo>
                  <a:pt x="306" y="151"/>
                  <a:pt x="306" y="151"/>
                  <a:pt x="306" y="151"/>
                </a:cubicBezTo>
                <a:cubicBezTo>
                  <a:pt x="317" y="151"/>
                  <a:pt x="326" y="142"/>
                  <a:pt x="326" y="131"/>
                </a:cubicBezTo>
                <a:cubicBezTo>
                  <a:pt x="326" y="20"/>
                  <a:pt x="326" y="20"/>
                  <a:pt x="326" y="20"/>
                </a:cubicBezTo>
                <a:cubicBezTo>
                  <a:pt x="326" y="9"/>
                  <a:pt x="317" y="0"/>
                  <a:pt x="306" y="0"/>
                </a:cubicBezTo>
                <a:close/>
              </a:path>
            </a:pathLst>
          </a:custGeom>
          <a:solidFill>
            <a:srgbClr val="8EB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3197D1A3-94A6-4789-BE90-01C8B6411347}"/>
              </a:ext>
            </a:extLst>
          </p:cNvPr>
          <p:cNvGrpSpPr/>
          <p:nvPr/>
        </p:nvGrpSpPr>
        <p:grpSpPr>
          <a:xfrm>
            <a:off x="9761698" y="2603483"/>
            <a:ext cx="864774" cy="667712"/>
            <a:chOff x="9109807" y="2605801"/>
            <a:chExt cx="864774" cy="667712"/>
          </a:xfrm>
        </p:grpSpPr>
        <p:sp>
          <p:nvSpPr>
            <p:cNvPr id="28" name="Rectangle 12">
              <a:extLst>
                <a:ext uri="{FF2B5EF4-FFF2-40B4-BE49-F238E27FC236}">
                  <a16:creationId xmlns:a16="http://schemas.microsoft.com/office/drawing/2014/main" xmlns="" id="{A555B7FB-EBDC-4684-81FC-FDD4CCB36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9807" y="2605801"/>
              <a:ext cx="640928" cy="66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>
                  <a:ln>
                    <a:noFill/>
                  </a:ln>
                  <a:solidFill>
                    <a:srgbClr val="162133"/>
                  </a:solidFill>
                  <a:effectLst/>
                  <a:uLnTx/>
                  <a:uFillTx/>
                  <a:latin typeface="Montserrat ExtraBold" panose="00000900000000000000" pitchFamily="50" charset="0"/>
                  <a:ea typeface="+mn-ea"/>
                  <a:cs typeface="+mn-cs"/>
                </a:rPr>
                <a:t>&lt; /</a:t>
              </a: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Rectangle 13">
              <a:extLst>
                <a:ext uri="{FF2B5EF4-FFF2-40B4-BE49-F238E27FC236}">
                  <a16:creationId xmlns:a16="http://schemas.microsoft.com/office/drawing/2014/main" xmlns="" id="{D93D9E79-1633-468F-A82D-8BA41529A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7066" y="2605801"/>
              <a:ext cx="407515" cy="66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dirty="0">
                  <a:ln>
                    <a:noFill/>
                  </a:ln>
                  <a:solidFill>
                    <a:srgbClr val="162133"/>
                  </a:solidFill>
                  <a:effectLst/>
                  <a:uLnTx/>
                  <a:uFillTx/>
                  <a:latin typeface="Montserrat ExtraBold" panose="00000900000000000000" pitchFamily="50" charset="0"/>
                  <a:ea typeface="+mn-ea"/>
                  <a:cs typeface="+mn-cs"/>
                </a:rPr>
                <a:t>&gt;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0" name="Freeform 14">
            <a:extLst>
              <a:ext uri="{FF2B5EF4-FFF2-40B4-BE49-F238E27FC236}">
                <a16:creationId xmlns:a16="http://schemas.microsoft.com/office/drawing/2014/main" xmlns="" id="{05BCD30D-5A32-4630-9069-3F672EB08805}"/>
              </a:ext>
            </a:extLst>
          </p:cNvPr>
          <p:cNvSpPr>
            <a:spLocks/>
          </p:cNvSpPr>
          <p:nvPr/>
        </p:nvSpPr>
        <p:spPr bwMode="auto">
          <a:xfrm>
            <a:off x="8902266" y="3590936"/>
            <a:ext cx="1377517" cy="535701"/>
          </a:xfrm>
          <a:custGeom>
            <a:avLst/>
            <a:gdLst>
              <a:gd name="T0" fmla="*/ 29 w 359"/>
              <a:gd name="T1" fmla="*/ 140 h 140"/>
              <a:gd name="T2" fmla="*/ 330 w 359"/>
              <a:gd name="T3" fmla="*/ 140 h 140"/>
              <a:gd name="T4" fmla="*/ 359 w 359"/>
              <a:gd name="T5" fmla="*/ 112 h 140"/>
              <a:gd name="T6" fmla="*/ 359 w 359"/>
              <a:gd name="T7" fmla="*/ 29 h 140"/>
              <a:gd name="T8" fmla="*/ 330 w 359"/>
              <a:gd name="T9" fmla="*/ 0 h 140"/>
              <a:gd name="T10" fmla="*/ 29 w 359"/>
              <a:gd name="T11" fmla="*/ 0 h 140"/>
              <a:gd name="T12" fmla="*/ 0 w 359"/>
              <a:gd name="T13" fmla="*/ 29 h 140"/>
              <a:gd name="T14" fmla="*/ 0 w 359"/>
              <a:gd name="T15" fmla="*/ 112 h 140"/>
              <a:gd name="T16" fmla="*/ 29 w 359"/>
              <a:gd name="T17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9" h="140">
                <a:moveTo>
                  <a:pt x="29" y="140"/>
                </a:moveTo>
                <a:cubicBezTo>
                  <a:pt x="330" y="140"/>
                  <a:pt x="330" y="140"/>
                  <a:pt x="330" y="140"/>
                </a:cubicBezTo>
                <a:cubicBezTo>
                  <a:pt x="346" y="140"/>
                  <a:pt x="359" y="127"/>
                  <a:pt x="359" y="112"/>
                </a:cubicBezTo>
                <a:cubicBezTo>
                  <a:pt x="359" y="29"/>
                  <a:pt x="359" y="29"/>
                  <a:pt x="359" y="29"/>
                </a:cubicBezTo>
                <a:cubicBezTo>
                  <a:pt x="359" y="13"/>
                  <a:pt x="346" y="0"/>
                  <a:pt x="330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7"/>
                  <a:pt x="13" y="140"/>
                  <a:pt x="29" y="140"/>
                </a:cubicBezTo>
                <a:close/>
              </a:path>
            </a:pathLst>
          </a:custGeom>
          <a:solidFill>
            <a:srgbClr val="0C224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xmlns="" id="{65623788-0914-494C-A737-17B686AE7888}"/>
              </a:ext>
            </a:extLst>
          </p:cNvPr>
          <p:cNvSpPr>
            <a:spLocks/>
          </p:cNvSpPr>
          <p:nvPr/>
        </p:nvSpPr>
        <p:spPr bwMode="auto">
          <a:xfrm>
            <a:off x="9051496" y="3690423"/>
            <a:ext cx="174103" cy="65049"/>
          </a:xfrm>
          <a:custGeom>
            <a:avLst/>
            <a:gdLst>
              <a:gd name="T0" fmla="*/ 91 w 91"/>
              <a:gd name="T1" fmla="*/ 34 h 34"/>
              <a:gd name="T2" fmla="*/ 0 w 91"/>
              <a:gd name="T3" fmla="*/ 34 h 34"/>
              <a:gd name="T4" fmla="*/ 0 w 91"/>
              <a:gd name="T5" fmla="*/ 0 h 34"/>
              <a:gd name="T6" fmla="*/ 91 w 91"/>
              <a:gd name="T7" fmla="*/ 0 h 34"/>
              <a:gd name="T8" fmla="*/ 91 w 91"/>
              <a:gd name="T9" fmla="*/ 34 h 34"/>
              <a:gd name="T10" fmla="*/ 91 w 91"/>
              <a:gd name="T11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" h="34">
                <a:moveTo>
                  <a:pt x="91" y="34"/>
                </a:moveTo>
                <a:lnTo>
                  <a:pt x="0" y="34"/>
                </a:lnTo>
                <a:lnTo>
                  <a:pt x="0" y="0"/>
                </a:lnTo>
                <a:lnTo>
                  <a:pt x="91" y="0"/>
                </a:lnTo>
                <a:lnTo>
                  <a:pt x="91" y="34"/>
                </a:lnTo>
                <a:lnTo>
                  <a:pt x="91" y="34"/>
                </a:lnTo>
                <a:close/>
              </a:path>
            </a:pathLst>
          </a:custGeom>
          <a:solidFill>
            <a:srgbClr val="948FB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xmlns="" id="{E60F3BE7-66DE-4B2E-91C9-092B9F90B948}"/>
              </a:ext>
            </a:extLst>
          </p:cNvPr>
          <p:cNvSpPr>
            <a:spLocks/>
          </p:cNvSpPr>
          <p:nvPr/>
        </p:nvSpPr>
        <p:spPr bwMode="auto">
          <a:xfrm>
            <a:off x="9321260" y="3690423"/>
            <a:ext cx="309941" cy="65049"/>
          </a:xfrm>
          <a:custGeom>
            <a:avLst/>
            <a:gdLst>
              <a:gd name="T0" fmla="*/ 162 w 162"/>
              <a:gd name="T1" fmla="*/ 34 h 34"/>
              <a:gd name="T2" fmla="*/ 0 w 162"/>
              <a:gd name="T3" fmla="*/ 34 h 34"/>
              <a:gd name="T4" fmla="*/ 0 w 162"/>
              <a:gd name="T5" fmla="*/ 0 h 34"/>
              <a:gd name="T6" fmla="*/ 162 w 162"/>
              <a:gd name="T7" fmla="*/ 0 h 34"/>
              <a:gd name="T8" fmla="*/ 162 w 162"/>
              <a:gd name="T9" fmla="*/ 34 h 34"/>
              <a:gd name="T10" fmla="*/ 162 w 162"/>
              <a:gd name="T11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2" h="34">
                <a:moveTo>
                  <a:pt x="162" y="34"/>
                </a:moveTo>
                <a:lnTo>
                  <a:pt x="0" y="34"/>
                </a:lnTo>
                <a:lnTo>
                  <a:pt x="0" y="0"/>
                </a:lnTo>
                <a:lnTo>
                  <a:pt x="162" y="0"/>
                </a:lnTo>
                <a:lnTo>
                  <a:pt x="162" y="34"/>
                </a:lnTo>
                <a:lnTo>
                  <a:pt x="162" y="34"/>
                </a:lnTo>
                <a:close/>
              </a:path>
            </a:pathLst>
          </a:custGeom>
          <a:solidFill>
            <a:srgbClr val="8EB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xmlns="" id="{1DC763F9-4D28-4BB7-AC52-3685AD3CE02F}"/>
              </a:ext>
            </a:extLst>
          </p:cNvPr>
          <p:cNvSpPr>
            <a:spLocks/>
          </p:cNvSpPr>
          <p:nvPr/>
        </p:nvSpPr>
        <p:spPr bwMode="auto">
          <a:xfrm>
            <a:off x="9172029" y="3824349"/>
            <a:ext cx="149231" cy="65049"/>
          </a:xfrm>
          <a:custGeom>
            <a:avLst/>
            <a:gdLst>
              <a:gd name="T0" fmla="*/ 78 w 78"/>
              <a:gd name="T1" fmla="*/ 34 h 34"/>
              <a:gd name="T2" fmla="*/ 0 w 78"/>
              <a:gd name="T3" fmla="*/ 34 h 34"/>
              <a:gd name="T4" fmla="*/ 0 w 78"/>
              <a:gd name="T5" fmla="*/ 0 h 34"/>
              <a:gd name="T6" fmla="*/ 78 w 78"/>
              <a:gd name="T7" fmla="*/ 0 h 34"/>
              <a:gd name="T8" fmla="*/ 78 w 78"/>
              <a:gd name="T9" fmla="*/ 34 h 34"/>
              <a:gd name="T10" fmla="*/ 78 w 78"/>
              <a:gd name="T11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34">
                <a:moveTo>
                  <a:pt x="78" y="34"/>
                </a:moveTo>
                <a:lnTo>
                  <a:pt x="0" y="34"/>
                </a:lnTo>
                <a:lnTo>
                  <a:pt x="0" y="0"/>
                </a:lnTo>
                <a:lnTo>
                  <a:pt x="78" y="0"/>
                </a:lnTo>
                <a:lnTo>
                  <a:pt x="78" y="34"/>
                </a:lnTo>
                <a:lnTo>
                  <a:pt x="78" y="34"/>
                </a:lnTo>
                <a:close/>
              </a:path>
            </a:pathLst>
          </a:custGeom>
          <a:solidFill>
            <a:srgbClr val="948FB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 18">
            <a:extLst>
              <a:ext uri="{FF2B5EF4-FFF2-40B4-BE49-F238E27FC236}">
                <a16:creationId xmlns:a16="http://schemas.microsoft.com/office/drawing/2014/main" xmlns="" id="{F87B0E97-534A-47A6-82DF-955AE6CF0D01}"/>
              </a:ext>
            </a:extLst>
          </p:cNvPr>
          <p:cNvSpPr>
            <a:spLocks/>
          </p:cNvSpPr>
          <p:nvPr/>
        </p:nvSpPr>
        <p:spPr bwMode="auto">
          <a:xfrm>
            <a:off x="9416921" y="3824349"/>
            <a:ext cx="669626" cy="65049"/>
          </a:xfrm>
          <a:custGeom>
            <a:avLst/>
            <a:gdLst>
              <a:gd name="T0" fmla="*/ 350 w 350"/>
              <a:gd name="T1" fmla="*/ 34 h 34"/>
              <a:gd name="T2" fmla="*/ 0 w 350"/>
              <a:gd name="T3" fmla="*/ 34 h 34"/>
              <a:gd name="T4" fmla="*/ 0 w 350"/>
              <a:gd name="T5" fmla="*/ 0 h 34"/>
              <a:gd name="T6" fmla="*/ 350 w 350"/>
              <a:gd name="T7" fmla="*/ 0 h 34"/>
              <a:gd name="T8" fmla="*/ 350 w 350"/>
              <a:gd name="T9" fmla="*/ 34 h 34"/>
              <a:gd name="T10" fmla="*/ 350 w 350"/>
              <a:gd name="T11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0" h="34">
                <a:moveTo>
                  <a:pt x="350" y="34"/>
                </a:moveTo>
                <a:lnTo>
                  <a:pt x="0" y="34"/>
                </a:lnTo>
                <a:lnTo>
                  <a:pt x="0" y="0"/>
                </a:lnTo>
                <a:lnTo>
                  <a:pt x="350" y="0"/>
                </a:lnTo>
                <a:lnTo>
                  <a:pt x="350" y="34"/>
                </a:lnTo>
                <a:lnTo>
                  <a:pt x="350" y="34"/>
                </a:lnTo>
                <a:close/>
              </a:path>
            </a:pathLst>
          </a:custGeom>
          <a:solidFill>
            <a:srgbClr val="8EB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19">
            <a:extLst>
              <a:ext uri="{FF2B5EF4-FFF2-40B4-BE49-F238E27FC236}">
                <a16:creationId xmlns:a16="http://schemas.microsoft.com/office/drawing/2014/main" xmlns="" id="{E7E4C452-BA55-4B2F-853D-D2C2DE0413D5}"/>
              </a:ext>
            </a:extLst>
          </p:cNvPr>
          <p:cNvSpPr>
            <a:spLocks/>
          </p:cNvSpPr>
          <p:nvPr/>
        </p:nvSpPr>
        <p:spPr bwMode="auto">
          <a:xfrm>
            <a:off x="9172029" y="3958274"/>
            <a:ext cx="149231" cy="65049"/>
          </a:xfrm>
          <a:custGeom>
            <a:avLst/>
            <a:gdLst>
              <a:gd name="T0" fmla="*/ 78 w 78"/>
              <a:gd name="T1" fmla="*/ 34 h 34"/>
              <a:gd name="T2" fmla="*/ 0 w 78"/>
              <a:gd name="T3" fmla="*/ 34 h 34"/>
              <a:gd name="T4" fmla="*/ 0 w 78"/>
              <a:gd name="T5" fmla="*/ 0 h 34"/>
              <a:gd name="T6" fmla="*/ 78 w 78"/>
              <a:gd name="T7" fmla="*/ 0 h 34"/>
              <a:gd name="T8" fmla="*/ 78 w 78"/>
              <a:gd name="T9" fmla="*/ 34 h 34"/>
              <a:gd name="T10" fmla="*/ 78 w 78"/>
              <a:gd name="T11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34">
                <a:moveTo>
                  <a:pt x="78" y="34"/>
                </a:moveTo>
                <a:lnTo>
                  <a:pt x="0" y="34"/>
                </a:lnTo>
                <a:lnTo>
                  <a:pt x="0" y="0"/>
                </a:lnTo>
                <a:lnTo>
                  <a:pt x="78" y="0"/>
                </a:lnTo>
                <a:lnTo>
                  <a:pt x="78" y="34"/>
                </a:lnTo>
                <a:lnTo>
                  <a:pt x="78" y="34"/>
                </a:lnTo>
                <a:close/>
              </a:path>
            </a:pathLst>
          </a:custGeom>
          <a:solidFill>
            <a:srgbClr val="948FB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 20">
            <a:extLst>
              <a:ext uri="{FF2B5EF4-FFF2-40B4-BE49-F238E27FC236}">
                <a16:creationId xmlns:a16="http://schemas.microsoft.com/office/drawing/2014/main" xmlns="" id="{ABB4912D-6D16-44B0-88E0-B557050B36E6}"/>
              </a:ext>
            </a:extLst>
          </p:cNvPr>
          <p:cNvSpPr>
            <a:spLocks/>
          </p:cNvSpPr>
          <p:nvPr/>
        </p:nvSpPr>
        <p:spPr bwMode="auto">
          <a:xfrm>
            <a:off x="9416921" y="3958274"/>
            <a:ext cx="669626" cy="65049"/>
          </a:xfrm>
          <a:custGeom>
            <a:avLst/>
            <a:gdLst>
              <a:gd name="T0" fmla="*/ 350 w 350"/>
              <a:gd name="T1" fmla="*/ 34 h 34"/>
              <a:gd name="T2" fmla="*/ 0 w 350"/>
              <a:gd name="T3" fmla="*/ 34 h 34"/>
              <a:gd name="T4" fmla="*/ 0 w 350"/>
              <a:gd name="T5" fmla="*/ 0 h 34"/>
              <a:gd name="T6" fmla="*/ 350 w 350"/>
              <a:gd name="T7" fmla="*/ 0 h 34"/>
              <a:gd name="T8" fmla="*/ 350 w 350"/>
              <a:gd name="T9" fmla="*/ 34 h 34"/>
              <a:gd name="T10" fmla="*/ 350 w 350"/>
              <a:gd name="T11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0" h="34">
                <a:moveTo>
                  <a:pt x="350" y="34"/>
                </a:moveTo>
                <a:lnTo>
                  <a:pt x="0" y="34"/>
                </a:lnTo>
                <a:lnTo>
                  <a:pt x="0" y="0"/>
                </a:lnTo>
                <a:lnTo>
                  <a:pt x="350" y="0"/>
                </a:lnTo>
                <a:lnTo>
                  <a:pt x="350" y="34"/>
                </a:lnTo>
                <a:lnTo>
                  <a:pt x="350" y="34"/>
                </a:lnTo>
                <a:close/>
              </a:path>
            </a:pathLst>
          </a:custGeom>
          <a:solidFill>
            <a:srgbClr val="8EB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 21">
            <a:extLst>
              <a:ext uri="{FF2B5EF4-FFF2-40B4-BE49-F238E27FC236}">
                <a16:creationId xmlns:a16="http://schemas.microsoft.com/office/drawing/2014/main" xmlns="" id="{DA5B163F-142C-4AEA-9A5E-81EB390FF29C}"/>
              </a:ext>
            </a:extLst>
          </p:cNvPr>
          <p:cNvSpPr>
            <a:spLocks/>
          </p:cNvSpPr>
          <p:nvPr/>
        </p:nvSpPr>
        <p:spPr bwMode="auto">
          <a:xfrm>
            <a:off x="8309168" y="-143662"/>
            <a:ext cx="137752" cy="1813729"/>
          </a:xfrm>
          <a:custGeom>
            <a:avLst/>
            <a:gdLst>
              <a:gd name="T0" fmla="*/ 72 w 72"/>
              <a:gd name="T1" fmla="*/ 948 h 948"/>
              <a:gd name="T2" fmla="*/ 0 w 72"/>
              <a:gd name="T3" fmla="*/ 948 h 948"/>
              <a:gd name="T4" fmla="*/ 0 w 72"/>
              <a:gd name="T5" fmla="*/ 0 h 948"/>
              <a:gd name="T6" fmla="*/ 72 w 72"/>
              <a:gd name="T7" fmla="*/ 0 h 948"/>
              <a:gd name="T8" fmla="*/ 72 w 72"/>
              <a:gd name="T9" fmla="*/ 948 h 948"/>
              <a:gd name="T10" fmla="*/ 72 w 72"/>
              <a:gd name="T11" fmla="*/ 948 h 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" h="948">
                <a:moveTo>
                  <a:pt x="72" y="948"/>
                </a:moveTo>
                <a:lnTo>
                  <a:pt x="0" y="948"/>
                </a:lnTo>
                <a:lnTo>
                  <a:pt x="0" y="0"/>
                </a:lnTo>
                <a:lnTo>
                  <a:pt x="72" y="0"/>
                </a:lnTo>
                <a:lnTo>
                  <a:pt x="72" y="948"/>
                </a:lnTo>
                <a:lnTo>
                  <a:pt x="72" y="948"/>
                </a:lnTo>
                <a:close/>
              </a:path>
            </a:pathLst>
          </a:custGeom>
          <a:solidFill>
            <a:srgbClr val="1621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xmlns="" id="{704E72F4-3C14-4E8C-9D6D-908BDFE71872}"/>
              </a:ext>
            </a:extLst>
          </p:cNvPr>
          <p:cNvSpPr>
            <a:spLocks/>
          </p:cNvSpPr>
          <p:nvPr/>
        </p:nvSpPr>
        <p:spPr bwMode="auto">
          <a:xfrm>
            <a:off x="8114020" y="1471093"/>
            <a:ext cx="516569" cy="566312"/>
          </a:xfrm>
          <a:custGeom>
            <a:avLst/>
            <a:gdLst>
              <a:gd name="T0" fmla="*/ 270 w 270"/>
              <a:gd name="T1" fmla="*/ 296 h 296"/>
              <a:gd name="T2" fmla="*/ 0 w 270"/>
              <a:gd name="T3" fmla="*/ 296 h 296"/>
              <a:gd name="T4" fmla="*/ 26 w 270"/>
              <a:gd name="T5" fmla="*/ 0 h 296"/>
              <a:gd name="T6" fmla="*/ 244 w 270"/>
              <a:gd name="T7" fmla="*/ 0 h 296"/>
              <a:gd name="T8" fmla="*/ 270 w 270"/>
              <a:gd name="T9" fmla="*/ 296 h 296"/>
              <a:gd name="T10" fmla="*/ 270 w 270"/>
              <a:gd name="T11" fmla="*/ 296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0" h="296">
                <a:moveTo>
                  <a:pt x="270" y="296"/>
                </a:moveTo>
                <a:lnTo>
                  <a:pt x="0" y="296"/>
                </a:lnTo>
                <a:lnTo>
                  <a:pt x="26" y="0"/>
                </a:lnTo>
                <a:lnTo>
                  <a:pt x="244" y="0"/>
                </a:lnTo>
                <a:lnTo>
                  <a:pt x="270" y="296"/>
                </a:lnTo>
                <a:lnTo>
                  <a:pt x="270" y="296"/>
                </a:lnTo>
                <a:close/>
              </a:path>
            </a:pathLst>
          </a:custGeom>
          <a:solidFill>
            <a:srgbClr val="2230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23">
            <a:extLst>
              <a:ext uri="{FF2B5EF4-FFF2-40B4-BE49-F238E27FC236}">
                <a16:creationId xmlns:a16="http://schemas.microsoft.com/office/drawing/2014/main" xmlns="" id="{88E67A43-9918-42D3-8D06-8E4280B961C4}"/>
              </a:ext>
            </a:extLst>
          </p:cNvPr>
          <p:cNvSpPr>
            <a:spLocks/>
          </p:cNvSpPr>
          <p:nvPr/>
        </p:nvSpPr>
        <p:spPr bwMode="auto">
          <a:xfrm>
            <a:off x="8052797" y="1964702"/>
            <a:ext cx="650494" cy="72702"/>
          </a:xfrm>
          <a:custGeom>
            <a:avLst/>
            <a:gdLst>
              <a:gd name="T0" fmla="*/ 10 w 170"/>
              <a:gd name="T1" fmla="*/ 0 h 19"/>
              <a:gd name="T2" fmla="*/ 160 w 170"/>
              <a:gd name="T3" fmla="*/ 0 h 19"/>
              <a:gd name="T4" fmla="*/ 170 w 170"/>
              <a:gd name="T5" fmla="*/ 9 h 19"/>
              <a:gd name="T6" fmla="*/ 160 w 170"/>
              <a:gd name="T7" fmla="*/ 19 h 19"/>
              <a:gd name="T8" fmla="*/ 10 w 170"/>
              <a:gd name="T9" fmla="*/ 19 h 19"/>
              <a:gd name="T10" fmla="*/ 0 w 170"/>
              <a:gd name="T11" fmla="*/ 9 h 19"/>
              <a:gd name="T12" fmla="*/ 10 w 170"/>
              <a:gd name="T1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19">
                <a:moveTo>
                  <a:pt x="10" y="0"/>
                </a:moveTo>
                <a:cubicBezTo>
                  <a:pt x="160" y="0"/>
                  <a:pt x="160" y="0"/>
                  <a:pt x="160" y="0"/>
                </a:cubicBezTo>
                <a:cubicBezTo>
                  <a:pt x="166" y="0"/>
                  <a:pt x="170" y="4"/>
                  <a:pt x="170" y="9"/>
                </a:cubicBezTo>
                <a:cubicBezTo>
                  <a:pt x="170" y="14"/>
                  <a:pt x="166" y="19"/>
                  <a:pt x="160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5" y="19"/>
                  <a:pt x="0" y="14"/>
                  <a:pt x="0" y="9"/>
                </a:cubicBezTo>
                <a:cubicBezTo>
                  <a:pt x="0" y="4"/>
                  <a:pt x="5" y="0"/>
                  <a:pt x="10" y="0"/>
                </a:cubicBezTo>
                <a:close/>
              </a:path>
            </a:pathLst>
          </a:custGeom>
          <a:solidFill>
            <a:srgbClr val="1621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24">
            <a:extLst>
              <a:ext uri="{FF2B5EF4-FFF2-40B4-BE49-F238E27FC236}">
                <a16:creationId xmlns:a16="http://schemas.microsoft.com/office/drawing/2014/main" xmlns="" id="{313A90A7-AF35-49B0-94F0-61AA57015B7A}"/>
              </a:ext>
            </a:extLst>
          </p:cNvPr>
          <p:cNvSpPr>
            <a:spLocks/>
          </p:cNvSpPr>
          <p:nvPr/>
        </p:nvSpPr>
        <p:spPr bwMode="auto">
          <a:xfrm>
            <a:off x="7859562" y="2037405"/>
            <a:ext cx="373077" cy="671539"/>
          </a:xfrm>
          <a:custGeom>
            <a:avLst/>
            <a:gdLst>
              <a:gd name="T0" fmla="*/ 66 w 97"/>
              <a:gd name="T1" fmla="*/ 0 h 175"/>
              <a:gd name="T2" fmla="*/ 0 w 97"/>
              <a:gd name="T3" fmla="*/ 82 h 175"/>
              <a:gd name="T4" fmla="*/ 41 w 97"/>
              <a:gd name="T5" fmla="*/ 175 h 175"/>
              <a:gd name="T6" fmla="*/ 31 w 97"/>
              <a:gd name="T7" fmla="*/ 79 h 175"/>
              <a:gd name="T8" fmla="*/ 97 w 97"/>
              <a:gd name="T9" fmla="*/ 0 h 175"/>
              <a:gd name="T10" fmla="*/ 66 w 97"/>
              <a:gd name="T11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" h="175">
                <a:moveTo>
                  <a:pt x="66" y="0"/>
                </a:moveTo>
                <a:cubicBezTo>
                  <a:pt x="0" y="82"/>
                  <a:pt x="0" y="82"/>
                  <a:pt x="0" y="82"/>
                </a:cubicBezTo>
                <a:cubicBezTo>
                  <a:pt x="41" y="175"/>
                  <a:pt x="41" y="175"/>
                  <a:pt x="41" y="175"/>
                </a:cubicBezTo>
                <a:cubicBezTo>
                  <a:pt x="41" y="175"/>
                  <a:pt x="82" y="175"/>
                  <a:pt x="31" y="79"/>
                </a:cubicBezTo>
                <a:cubicBezTo>
                  <a:pt x="97" y="0"/>
                  <a:pt x="97" y="0"/>
                  <a:pt x="97" y="0"/>
                </a:cubicBezTo>
                <a:cubicBezTo>
                  <a:pt x="66" y="0"/>
                  <a:pt x="66" y="0"/>
                  <a:pt x="66" y="0"/>
                </a:cubicBezTo>
                <a:close/>
              </a:path>
            </a:pathLst>
          </a:custGeom>
          <a:solidFill>
            <a:srgbClr val="2230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25">
            <a:extLst>
              <a:ext uri="{FF2B5EF4-FFF2-40B4-BE49-F238E27FC236}">
                <a16:creationId xmlns:a16="http://schemas.microsoft.com/office/drawing/2014/main" xmlns="" id="{49CBA5AC-AE99-4184-84B4-DA90EE9B0072}"/>
              </a:ext>
            </a:extLst>
          </p:cNvPr>
          <p:cNvSpPr>
            <a:spLocks/>
          </p:cNvSpPr>
          <p:nvPr/>
        </p:nvSpPr>
        <p:spPr bwMode="auto">
          <a:xfrm>
            <a:off x="8519622" y="2037405"/>
            <a:ext cx="367338" cy="671539"/>
          </a:xfrm>
          <a:custGeom>
            <a:avLst/>
            <a:gdLst>
              <a:gd name="T0" fmla="*/ 30 w 96"/>
              <a:gd name="T1" fmla="*/ 0 h 175"/>
              <a:gd name="T2" fmla="*/ 96 w 96"/>
              <a:gd name="T3" fmla="*/ 82 h 175"/>
              <a:gd name="T4" fmla="*/ 55 w 96"/>
              <a:gd name="T5" fmla="*/ 175 h 175"/>
              <a:gd name="T6" fmla="*/ 65 w 96"/>
              <a:gd name="T7" fmla="*/ 79 h 175"/>
              <a:gd name="T8" fmla="*/ 0 w 96"/>
              <a:gd name="T9" fmla="*/ 0 h 175"/>
              <a:gd name="T10" fmla="*/ 30 w 96"/>
              <a:gd name="T11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75">
                <a:moveTo>
                  <a:pt x="30" y="0"/>
                </a:moveTo>
                <a:cubicBezTo>
                  <a:pt x="96" y="82"/>
                  <a:pt x="96" y="82"/>
                  <a:pt x="96" y="82"/>
                </a:cubicBezTo>
                <a:cubicBezTo>
                  <a:pt x="55" y="175"/>
                  <a:pt x="55" y="175"/>
                  <a:pt x="55" y="175"/>
                </a:cubicBezTo>
                <a:cubicBezTo>
                  <a:pt x="55" y="175"/>
                  <a:pt x="14" y="175"/>
                  <a:pt x="65" y="79"/>
                </a:cubicBezTo>
                <a:cubicBezTo>
                  <a:pt x="0" y="0"/>
                  <a:pt x="0" y="0"/>
                  <a:pt x="0" y="0"/>
                </a:cubicBezTo>
                <a:cubicBezTo>
                  <a:pt x="30" y="0"/>
                  <a:pt x="30" y="0"/>
                  <a:pt x="30" y="0"/>
                </a:cubicBezTo>
                <a:close/>
              </a:path>
            </a:pathLst>
          </a:custGeom>
          <a:solidFill>
            <a:srgbClr val="2230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 26">
            <a:extLst>
              <a:ext uri="{FF2B5EF4-FFF2-40B4-BE49-F238E27FC236}">
                <a16:creationId xmlns:a16="http://schemas.microsoft.com/office/drawing/2014/main" xmlns="" id="{A45D7840-6F95-4F3A-85FF-1085D0794987}"/>
              </a:ext>
            </a:extLst>
          </p:cNvPr>
          <p:cNvSpPr>
            <a:spLocks/>
          </p:cNvSpPr>
          <p:nvPr/>
        </p:nvSpPr>
        <p:spPr bwMode="auto">
          <a:xfrm>
            <a:off x="8075756" y="2414308"/>
            <a:ext cx="596924" cy="593097"/>
          </a:xfrm>
          <a:custGeom>
            <a:avLst/>
            <a:gdLst>
              <a:gd name="T0" fmla="*/ 125 w 156"/>
              <a:gd name="T1" fmla="*/ 155 h 155"/>
              <a:gd name="T2" fmla="*/ 30 w 156"/>
              <a:gd name="T3" fmla="*/ 155 h 155"/>
              <a:gd name="T4" fmla="*/ 0 w 156"/>
              <a:gd name="T5" fmla="*/ 125 h 155"/>
              <a:gd name="T6" fmla="*/ 0 w 156"/>
              <a:gd name="T7" fmla="*/ 30 h 155"/>
              <a:gd name="T8" fmla="*/ 30 w 156"/>
              <a:gd name="T9" fmla="*/ 0 h 155"/>
              <a:gd name="T10" fmla="*/ 125 w 156"/>
              <a:gd name="T11" fmla="*/ 0 h 155"/>
              <a:gd name="T12" fmla="*/ 156 w 156"/>
              <a:gd name="T13" fmla="*/ 30 h 155"/>
              <a:gd name="T14" fmla="*/ 156 w 156"/>
              <a:gd name="T15" fmla="*/ 125 h 155"/>
              <a:gd name="T16" fmla="*/ 125 w 156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155">
                <a:moveTo>
                  <a:pt x="125" y="155"/>
                </a:moveTo>
                <a:cubicBezTo>
                  <a:pt x="30" y="155"/>
                  <a:pt x="30" y="155"/>
                  <a:pt x="30" y="155"/>
                </a:cubicBezTo>
                <a:cubicBezTo>
                  <a:pt x="14" y="155"/>
                  <a:pt x="0" y="141"/>
                  <a:pt x="0" y="125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3"/>
                  <a:pt x="14" y="0"/>
                  <a:pt x="30" y="0"/>
                </a:cubicBezTo>
                <a:cubicBezTo>
                  <a:pt x="125" y="0"/>
                  <a:pt x="125" y="0"/>
                  <a:pt x="125" y="0"/>
                </a:cubicBezTo>
                <a:cubicBezTo>
                  <a:pt x="142" y="0"/>
                  <a:pt x="156" y="13"/>
                  <a:pt x="156" y="30"/>
                </a:cubicBezTo>
                <a:cubicBezTo>
                  <a:pt x="156" y="125"/>
                  <a:pt x="156" y="125"/>
                  <a:pt x="156" y="125"/>
                </a:cubicBezTo>
                <a:cubicBezTo>
                  <a:pt x="156" y="141"/>
                  <a:pt x="142" y="155"/>
                  <a:pt x="125" y="155"/>
                </a:cubicBezTo>
                <a:close/>
              </a:path>
            </a:pathLst>
          </a:custGeom>
          <a:solidFill>
            <a:srgbClr val="F15F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 27">
            <a:extLst>
              <a:ext uri="{FF2B5EF4-FFF2-40B4-BE49-F238E27FC236}">
                <a16:creationId xmlns:a16="http://schemas.microsoft.com/office/drawing/2014/main" xmlns="" id="{A6559CC0-3F44-430D-AF50-BF57E1B72CC0}"/>
              </a:ext>
            </a:extLst>
          </p:cNvPr>
          <p:cNvSpPr>
            <a:spLocks noEditPoints="1"/>
          </p:cNvSpPr>
          <p:nvPr/>
        </p:nvSpPr>
        <p:spPr bwMode="auto">
          <a:xfrm>
            <a:off x="8156111" y="2490837"/>
            <a:ext cx="436214" cy="440040"/>
          </a:xfrm>
          <a:custGeom>
            <a:avLst/>
            <a:gdLst>
              <a:gd name="T0" fmla="*/ 57 w 114"/>
              <a:gd name="T1" fmla="*/ 92 h 115"/>
              <a:gd name="T2" fmla="*/ 22 w 114"/>
              <a:gd name="T3" fmla="*/ 57 h 115"/>
              <a:gd name="T4" fmla="*/ 57 w 114"/>
              <a:gd name="T5" fmla="*/ 23 h 115"/>
              <a:gd name="T6" fmla="*/ 91 w 114"/>
              <a:gd name="T7" fmla="*/ 57 h 115"/>
              <a:gd name="T8" fmla="*/ 57 w 114"/>
              <a:gd name="T9" fmla="*/ 92 h 115"/>
              <a:gd name="T10" fmla="*/ 114 w 114"/>
              <a:gd name="T11" fmla="*/ 69 h 115"/>
              <a:gd name="T12" fmla="*/ 114 w 114"/>
              <a:gd name="T13" fmla="*/ 46 h 115"/>
              <a:gd name="T14" fmla="*/ 100 w 114"/>
              <a:gd name="T15" fmla="*/ 43 h 115"/>
              <a:gd name="T16" fmla="*/ 97 w 114"/>
              <a:gd name="T17" fmla="*/ 37 h 115"/>
              <a:gd name="T18" fmla="*/ 105 w 114"/>
              <a:gd name="T19" fmla="*/ 25 h 115"/>
              <a:gd name="T20" fmla="*/ 89 w 114"/>
              <a:gd name="T21" fmla="*/ 9 h 115"/>
              <a:gd name="T22" fmla="*/ 77 w 114"/>
              <a:gd name="T23" fmla="*/ 17 h 115"/>
              <a:gd name="T24" fmla="*/ 71 w 114"/>
              <a:gd name="T25" fmla="*/ 14 h 115"/>
              <a:gd name="T26" fmla="*/ 68 w 114"/>
              <a:gd name="T27" fmla="*/ 0 h 115"/>
              <a:gd name="T28" fmla="*/ 57 w 114"/>
              <a:gd name="T29" fmla="*/ 0 h 115"/>
              <a:gd name="T30" fmla="*/ 45 w 114"/>
              <a:gd name="T31" fmla="*/ 0 h 115"/>
              <a:gd name="T32" fmla="*/ 43 w 114"/>
              <a:gd name="T33" fmla="*/ 14 h 115"/>
              <a:gd name="T34" fmla="*/ 36 w 114"/>
              <a:gd name="T35" fmla="*/ 17 h 115"/>
              <a:gd name="T36" fmla="*/ 25 w 114"/>
              <a:gd name="T37" fmla="*/ 9 h 115"/>
              <a:gd name="T38" fmla="*/ 8 w 114"/>
              <a:gd name="T39" fmla="*/ 25 h 115"/>
              <a:gd name="T40" fmla="*/ 16 w 114"/>
              <a:gd name="T41" fmla="*/ 37 h 115"/>
              <a:gd name="T42" fmla="*/ 14 w 114"/>
              <a:gd name="T43" fmla="*/ 43 h 115"/>
              <a:gd name="T44" fmla="*/ 0 w 114"/>
              <a:gd name="T45" fmla="*/ 46 h 115"/>
              <a:gd name="T46" fmla="*/ 0 w 114"/>
              <a:gd name="T47" fmla="*/ 69 h 115"/>
              <a:gd name="T48" fmla="*/ 14 w 114"/>
              <a:gd name="T49" fmla="*/ 71 h 115"/>
              <a:gd name="T50" fmla="*/ 16 w 114"/>
              <a:gd name="T51" fmla="*/ 78 h 115"/>
              <a:gd name="T52" fmla="*/ 8 w 114"/>
              <a:gd name="T53" fmla="*/ 90 h 115"/>
              <a:gd name="T54" fmla="*/ 25 w 114"/>
              <a:gd name="T55" fmla="*/ 106 h 115"/>
              <a:gd name="T56" fmla="*/ 36 w 114"/>
              <a:gd name="T57" fmla="*/ 98 h 115"/>
              <a:gd name="T58" fmla="*/ 43 w 114"/>
              <a:gd name="T59" fmla="*/ 100 h 115"/>
              <a:gd name="T60" fmla="*/ 45 w 114"/>
              <a:gd name="T61" fmla="*/ 115 h 115"/>
              <a:gd name="T62" fmla="*/ 57 w 114"/>
              <a:gd name="T63" fmla="*/ 115 h 115"/>
              <a:gd name="T64" fmla="*/ 68 w 114"/>
              <a:gd name="T65" fmla="*/ 115 h 115"/>
              <a:gd name="T66" fmla="*/ 71 w 114"/>
              <a:gd name="T67" fmla="*/ 100 h 115"/>
              <a:gd name="T68" fmla="*/ 77 w 114"/>
              <a:gd name="T69" fmla="*/ 98 h 115"/>
              <a:gd name="T70" fmla="*/ 89 w 114"/>
              <a:gd name="T71" fmla="*/ 106 h 115"/>
              <a:gd name="T72" fmla="*/ 105 w 114"/>
              <a:gd name="T73" fmla="*/ 90 h 115"/>
              <a:gd name="T74" fmla="*/ 97 w 114"/>
              <a:gd name="T75" fmla="*/ 78 h 115"/>
              <a:gd name="T76" fmla="*/ 100 w 114"/>
              <a:gd name="T77" fmla="*/ 71 h 115"/>
              <a:gd name="T78" fmla="*/ 114 w 114"/>
              <a:gd name="T79" fmla="*/ 6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4" h="115">
                <a:moveTo>
                  <a:pt x="57" y="92"/>
                </a:moveTo>
                <a:cubicBezTo>
                  <a:pt x="38" y="92"/>
                  <a:pt x="22" y="76"/>
                  <a:pt x="22" y="57"/>
                </a:cubicBezTo>
                <a:cubicBezTo>
                  <a:pt x="22" y="38"/>
                  <a:pt x="38" y="23"/>
                  <a:pt x="57" y="23"/>
                </a:cubicBezTo>
                <a:cubicBezTo>
                  <a:pt x="76" y="23"/>
                  <a:pt x="91" y="38"/>
                  <a:pt x="91" y="57"/>
                </a:cubicBezTo>
                <a:cubicBezTo>
                  <a:pt x="91" y="76"/>
                  <a:pt x="76" y="92"/>
                  <a:pt x="57" y="92"/>
                </a:cubicBezTo>
                <a:close/>
                <a:moveTo>
                  <a:pt x="114" y="69"/>
                </a:moveTo>
                <a:cubicBezTo>
                  <a:pt x="114" y="46"/>
                  <a:pt x="114" y="46"/>
                  <a:pt x="114" y="46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99" y="41"/>
                  <a:pt x="98" y="39"/>
                  <a:pt x="97" y="37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89" y="9"/>
                  <a:pt x="89" y="9"/>
                  <a:pt x="89" y="9"/>
                </a:cubicBezTo>
                <a:cubicBezTo>
                  <a:pt x="77" y="17"/>
                  <a:pt x="77" y="17"/>
                  <a:pt x="77" y="17"/>
                </a:cubicBezTo>
                <a:cubicBezTo>
                  <a:pt x="75" y="16"/>
                  <a:pt x="73" y="15"/>
                  <a:pt x="71" y="14"/>
                </a:cubicBezTo>
                <a:cubicBezTo>
                  <a:pt x="68" y="0"/>
                  <a:pt x="68" y="0"/>
                  <a:pt x="68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3" y="14"/>
                  <a:pt x="43" y="14"/>
                  <a:pt x="43" y="14"/>
                </a:cubicBezTo>
                <a:cubicBezTo>
                  <a:pt x="40" y="15"/>
                  <a:pt x="38" y="16"/>
                  <a:pt x="36" y="17"/>
                </a:cubicBezTo>
                <a:cubicBezTo>
                  <a:pt x="25" y="9"/>
                  <a:pt x="25" y="9"/>
                  <a:pt x="25" y="9"/>
                </a:cubicBezTo>
                <a:cubicBezTo>
                  <a:pt x="8" y="25"/>
                  <a:pt x="8" y="25"/>
                  <a:pt x="8" y="25"/>
                </a:cubicBezTo>
                <a:cubicBezTo>
                  <a:pt x="16" y="37"/>
                  <a:pt x="16" y="37"/>
                  <a:pt x="16" y="37"/>
                </a:cubicBezTo>
                <a:cubicBezTo>
                  <a:pt x="15" y="39"/>
                  <a:pt x="14" y="41"/>
                  <a:pt x="14" y="4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69"/>
                  <a:pt x="0" y="69"/>
                  <a:pt x="0" y="69"/>
                </a:cubicBezTo>
                <a:cubicBezTo>
                  <a:pt x="14" y="71"/>
                  <a:pt x="14" y="71"/>
                  <a:pt x="14" y="71"/>
                </a:cubicBezTo>
                <a:cubicBezTo>
                  <a:pt x="14" y="74"/>
                  <a:pt x="15" y="76"/>
                  <a:pt x="16" y="78"/>
                </a:cubicBezTo>
                <a:cubicBezTo>
                  <a:pt x="8" y="90"/>
                  <a:pt x="8" y="90"/>
                  <a:pt x="8" y="90"/>
                </a:cubicBezTo>
                <a:cubicBezTo>
                  <a:pt x="25" y="106"/>
                  <a:pt x="25" y="106"/>
                  <a:pt x="25" y="106"/>
                </a:cubicBezTo>
                <a:cubicBezTo>
                  <a:pt x="36" y="98"/>
                  <a:pt x="36" y="98"/>
                  <a:pt x="36" y="98"/>
                </a:cubicBezTo>
                <a:cubicBezTo>
                  <a:pt x="38" y="99"/>
                  <a:pt x="40" y="100"/>
                  <a:pt x="43" y="100"/>
                </a:cubicBezTo>
                <a:cubicBezTo>
                  <a:pt x="45" y="115"/>
                  <a:pt x="45" y="115"/>
                  <a:pt x="45" y="115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3" y="100"/>
                  <a:pt x="75" y="99"/>
                  <a:pt x="77" y="98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97" y="78"/>
                  <a:pt x="97" y="78"/>
                  <a:pt x="97" y="78"/>
                </a:cubicBezTo>
                <a:cubicBezTo>
                  <a:pt x="98" y="76"/>
                  <a:pt x="99" y="74"/>
                  <a:pt x="100" y="71"/>
                </a:cubicBezTo>
                <a:cubicBezTo>
                  <a:pt x="114" y="69"/>
                  <a:pt x="114" y="69"/>
                  <a:pt x="114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87BA0D1B-2E1D-452D-A5EE-17E5F96648E0}"/>
              </a:ext>
            </a:extLst>
          </p:cNvPr>
          <p:cNvGrpSpPr/>
          <p:nvPr/>
        </p:nvGrpSpPr>
        <p:grpSpPr>
          <a:xfrm>
            <a:off x="6315595" y="3464664"/>
            <a:ext cx="2047143" cy="2598148"/>
            <a:chOff x="5660275" y="3608326"/>
            <a:chExt cx="2047143" cy="2598148"/>
          </a:xfrm>
        </p:grpSpPr>
        <p:sp>
          <p:nvSpPr>
            <p:cNvPr id="45" name="Freeform 28">
              <a:extLst>
                <a:ext uri="{FF2B5EF4-FFF2-40B4-BE49-F238E27FC236}">
                  <a16:creationId xmlns:a16="http://schemas.microsoft.com/office/drawing/2014/main" xmlns="" id="{65081CC9-8268-41AF-89EF-565858096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079" y="3608326"/>
              <a:ext cx="1337339" cy="1777378"/>
            </a:xfrm>
            <a:custGeom>
              <a:avLst/>
              <a:gdLst>
                <a:gd name="T0" fmla="*/ 11 w 349"/>
                <a:gd name="T1" fmla="*/ 460 h 464"/>
                <a:gd name="T2" fmla="*/ 348 w 349"/>
                <a:gd name="T3" fmla="*/ 10 h 464"/>
                <a:gd name="T4" fmla="*/ 347 w 349"/>
                <a:gd name="T5" fmla="*/ 2 h 464"/>
                <a:gd name="T6" fmla="*/ 339 w 349"/>
                <a:gd name="T7" fmla="*/ 2 h 464"/>
                <a:gd name="T8" fmla="*/ 3 w 349"/>
                <a:gd name="T9" fmla="*/ 257 h 464"/>
                <a:gd name="T10" fmla="*/ 0 w 349"/>
                <a:gd name="T11" fmla="*/ 262 h 464"/>
                <a:gd name="T12" fmla="*/ 0 w 349"/>
                <a:gd name="T13" fmla="*/ 457 h 464"/>
                <a:gd name="T14" fmla="*/ 6 w 349"/>
                <a:gd name="T15" fmla="*/ 463 h 464"/>
                <a:gd name="T16" fmla="*/ 12 w 349"/>
                <a:gd name="T17" fmla="*/ 457 h 464"/>
                <a:gd name="T18" fmla="*/ 12 w 349"/>
                <a:gd name="T19" fmla="*/ 265 h 464"/>
                <a:gd name="T20" fmla="*/ 312 w 349"/>
                <a:gd name="T21" fmla="*/ 37 h 464"/>
                <a:gd name="T22" fmla="*/ 2 w 349"/>
                <a:gd name="T23" fmla="*/ 453 h 464"/>
                <a:gd name="T24" fmla="*/ 3 w 349"/>
                <a:gd name="T25" fmla="*/ 462 h 464"/>
                <a:gd name="T26" fmla="*/ 11 w 349"/>
                <a:gd name="T27" fmla="*/ 46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9" h="464">
                  <a:moveTo>
                    <a:pt x="11" y="460"/>
                  </a:moveTo>
                  <a:cubicBezTo>
                    <a:pt x="348" y="10"/>
                    <a:pt x="348" y="10"/>
                    <a:pt x="348" y="10"/>
                  </a:cubicBezTo>
                  <a:cubicBezTo>
                    <a:pt x="349" y="8"/>
                    <a:pt x="349" y="4"/>
                    <a:pt x="347" y="2"/>
                  </a:cubicBezTo>
                  <a:cubicBezTo>
                    <a:pt x="345" y="0"/>
                    <a:pt x="341" y="0"/>
                    <a:pt x="339" y="2"/>
                  </a:cubicBezTo>
                  <a:cubicBezTo>
                    <a:pt x="3" y="257"/>
                    <a:pt x="3" y="257"/>
                    <a:pt x="3" y="257"/>
                  </a:cubicBezTo>
                  <a:cubicBezTo>
                    <a:pt x="1" y="258"/>
                    <a:pt x="0" y="260"/>
                    <a:pt x="0" y="262"/>
                  </a:cubicBezTo>
                  <a:cubicBezTo>
                    <a:pt x="0" y="457"/>
                    <a:pt x="0" y="457"/>
                    <a:pt x="0" y="457"/>
                  </a:cubicBezTo>
                  <a:cubicBezTo>
                    <a:pt x="0" y="460"/>
                    <a:pt x="3" y="463"/>
                    <a:pt x="6" y="463"/>
                  </a:cubicBezTo>
                  <a:cubicBezTo>
                    <a:pt x="10" y="463"/>
                    <a:pt x="12" y="460"/>
                    <a:pt x="12" y="457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312" y="37"/>
                    <a:pt x="312" y="37"/>
                    <a:pt x="312" y="37"/>
                  </a:cubicBezTo>
                  <a:cubicBezTo>
                    <a:pt x="2" y="453"/>
                    <a:pt x="2" y="453"/>
                    <a:pt x="2" y="453"/>
                  </a:cubicBezTo>
                  <a:cubicBezTo>
                    <a:pt x="0" y="456"/>
                    <a:pt x="0" y="460"/>
                    <a:pt x="3" y="462"/>
                  </a:cubicBezTo>
                  <a:cubicBezTo>
                    <a:pt x="5" y="464"/>
                    <a:pt x="9" y="463"/>
                    <a:pt x="11" y="460"/>
                  </a:cubicBez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29">
              <a:extLst>
                <a:ext uri="{FF2B5EF4-FFF2-40B4-BE49-F238E27FC236}">
                  <a16:creationId xmlns:a16="http://schemas.microsoft.com/office/drawing/2014/main" xmlns="" id="{A0DCAA34-E7D9-44F3-A1AB-2C5D3CDAE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079" y="3971837"/>
              <a:ext cx="1065662" cy="809290"/>
            </a:xfrm>
            <a:custGeom>
              <a:avLst/>
              <a:gdLst>
                <a:gd name="T0" fmla="*/ 4 w 278"/>
                <a:gd name="T1" fmla="*/ 172 h 211"/>
                <a:gd name="T2" fmla="*/ 122 w 278"/>
                <a:gd name="T3" fmla="*/ 210 h 211"/>
                <a:gd name="T4" fmla="*/ 127 w 278"/>
                <a:gd name="T5" fmla="*/ 210 h 211"/>
                <a:gd name="T6" fmla="*/ 130 w 278"/>
                <a:gd name="T7" fmla="*/ 205 h 211"/>
                <a:gd name="T8" fmla="*/ 130 w 278"/>
                <a:gd name="T9" fmla="*/ 84 h 211"/>
                <a:gd name="T10" fmla="*/ 219 w 278"/>
                <a:gd name="T11" fmla="*/ 84 h 211"/>
                <a:gd name="T12" fmla="*/ 223 w 278"/>
                <a:gd name="T13" fmla="*/ 82 h 211"/>
                <a:gd name="T14" fmla="*/ 225 w 278"/>
                <a:gd name="T15" fmla="*/ 78 h 211"/>
                <a:gd name="T16" fmla="*/ 225 w 278"/>
                <a:gd name="T17" fmla="*/ 12 h 211"/>
                <a:gd name="T18" fmla="*/ 272 w 278"/>
                <a:gd name="T19" fmla="*/ 12 h 211"/>
                <a:gd name="T20" fmla="*/ 278 w 278"/>
                <a:gd name="T21" fmla="*/ 6 h 211"/>
                <a:gd name="T22" fmla="*/ 272 w 278"/>
                <a:gd name="T23" fmla="*/ 0 h 211"/>
                <a:gd name="T24" fmla="*/ 219 w 278"/>
                <a:gd name="T25" fmla="*/ 0 h 211"/>
                <a:gd name="T26" fmla="*/ 214 w 278"/>
                <a:gd name="T27" fmla="*/ 1 h 211"/>
                <a:gd name="T28" fmla="*/ 213 w 278"/>
                <a:gd name="T29" fmla="*/ 6 h 211"/>
                <a:gd name="T30" fmla="*/ 213 w 278"/>
                <a:gd name="T31" fmla="*/ 72 h 211"/>
                <a:gd name="T32" fmla="*/ 124 w 278"/>
                <a:gd name="T33" fmla="*/ 72 h 211"/>
                <a:gd name="T34" fmla="*/ 119 w 278"/>
                <a:gd name="T35" fmla="*/ 73 h 211"/>
                <a:gd name="T36" fmla="*/ 118 w 278"/>
                <a:gd name="T37" fmla="*/ 78 h 211"/>
                <a:gd name="T38" fmla="*/ 118 w 278"/>
                <a:gd name="T39" fmla="*/ 196 h 211"/>
                <a:gd name="T40" fmla="*/ 8 w 278"/>
                <a:gd name="T41" fmla="*/ 161 h 211"/>
                <a:gd name="T42" fmla="*/ 1 w 278"/>
                <a:gd name="T43" fmla="*/ 165 h 211"/>
                <a:gd name="T44" fmla="*/ 4 w 278"/>
                <a:gd name="T45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8" h="211">
                  <a:moveTo>
                    <a:pt x="4" y="172"/>
                  </a:moveTo>
                  <a:cubicBezTo>
                    <a:pt x="122" y="210"/>
                    <a:pt x="122" y="210"/>
                    <a:pt x="122" y="210"/>
                  </a:cubicBezTo>
                  <a:cubicBezTo>
                    <a:pt x="124" y="211"/>
                    <a:pt x="126" y="211"/>
                    <a:pt x="127" y="210"/>
                  </a:cubicBezTo>
                  <a:cubicBezTo>
                    <a:pt x="129" y="208"/>
                    <a:pt x="130" y="207"/>
                    <a:pt x="130" y="205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219" y="84"/>
                    <a:pt x="219" y="84"/>
                    <a:pt x="219" y="84"/>
                  </a:cubicBezTo>
                  <a:cubicBezTo>
                    <a:pt x="220" y="84"/>
                    <a:pt x="222" y="83"/>
                    <a:pt x="223" y="82"/>
                  </a:cubicBezTo>
                  <a:cubicBezTo>
                    <a:pt x="224" y="81"/>
                    <a:pt x="225" y="79"/>
                    <a:pt x="225" y="78"/>
                  </a:cubicBezTo>
                  <a:cubicBezTo>
                    <a:pt x="225" y="12"/>
                    <a:pt x="225" y="12"/>
                    <a:pt x="225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6" y="12"/>
                    <a:pt x="278" y="9"/>
                    <a:pt x="278" y="6"/>
                  </a:cubicBezTo>
                  <a:cubicBezTo>
                    <a:pt x="278" y="2"/>
                    <a:pt x="276" y="0"/>
                    <a:pt x="272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7" y="0"/>
                    <a:pt x="215" y="0"/>
                    <a:pt x="214" y="1"/>
                  </a:cubicBezTo>
                  <a:cubicBezTo>
                    <a:pt x="213" y="2"/>
                    <a:pt x="213" y="4"/>
                    <a:pt x="213" y="6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2" y="72"/>
                    <a:pt x="121" y="72"/>
                    <a:pt x="119" y="73"/>
                  </a:cubicBezTo>
                  <a:cubicBezTo>
                    <a:pt x="118" y="74"/>
                    <a:pt x="118" y="76"/>
                    <a:pt x="118" y="78"/>
                  </a:cubicBezTo>
                  <a:cubicBezTo>
                    <a:pt x="118" y="196"/>
                    <a:pt x="118" y="196"/>
                    <a:pt x="118" y="196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5" y="160"/>
                    <a:pt x="2" y="162"/>
                    <a:pt x="1" y="165"/>
                  </a:cubicBezTo>
                  <a:cubicBezTo>
                    <a:pt x="0" y="168"/>
                    <a:pt x="1" y="171"/>
                    <a:pt x="4" y="172"/>
                  </a:cubicBez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30">
              <a:extLst>
                <a:ext uri="{FF2B5EF4-FFF2-40B4-BE49-F238E27FC236}">
                  <a16:creationId xmlns:a16="http://schemas.microsoft.com/office/drawing/2014/main" xmlns="" id="{A2002471-4C29-4AB7-B561-CE5E4778F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0887" y="4331522"/>
              <a:ext cx="61223" cy="1874952"/>
            </a:xfrm>
            <a:custGeom>
              <a:avLst/>
              <a:gdLst>
                <a:gd name="T0" fmla="*/ 32 w 32"/>
                <a:gd name="T1" fmla="*/ 980 h 980"/>
                <a:gd name="T2" fmla="*/ 0 w 32"/>
                <a:gd name="T3" fmla="*/ 980 h 980"/>
                <a:gd name="T4" fmla="*/ 0 w 32"/>
                <a:gd name="T5" fmla="*/ 0 h 980"/>
                <a:gd name="T6" fmla="*/ 32 w 32"/>
                <a:gd name="T7" fmla="*/ 0 h 980"/>
                <a:gd name="T8" fmla="*/ 32 w 32"/>
                <a:gd name="T9" fmla="*/ 980 h 980"/>
                <a:gd name="T10" fmla="*/ 32 w 32"/>
                <a:gd name="T11" fmla="*/ 98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980">
                  <a:moveTo>
                    <a:pt x="32" y="980"/>
                  </a:moveTo>
                  <a:lnTo>
                    <a:pt x="0" y="980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980"/>
                  </a:lnTo>
                  <a:lnTo>
                    <a:pt x="32" y="980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31">
              <a:extLst>
                <a:ext uri="{FF2B5EF4-FFF2-40B4-BE49-F238E27FC236}">
                  <a16:creationId xmlns:a16="http://schemas.microsoft.com/office/drawing/2014/main" xmlns="" id="{1FE6652A-77D8-4F43-AAA7-214E8C9FA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366" y="4346827"/>
              <a:ext cx="709804" cy="713630"/>
            </a:xfrm>
            <a:custGeom>
              <a:avLst/>
              <a:gdLst>
                <a:gd name="T0" fmla="*/ 371 w 371"/>
                <a:gd name="T1" fmla="*/ 351 h 373"/>
                <a:gd name="T2" fmla="*/ 347 w 371"/>
                <a:gd name="T3" fmla="*/ 373 h 373"/>
                <a:gd name="T4" fmla="*/ 0 w 371"/>
                <a:gd name="T5" fmla="*/ 22 h 373"/>
                <a:gd name="T6" fmla="*/ 22 w 371"/>
                <a:gd name="T7" fmla="*/ 0 h 373"/>
                <a:gd name="T8" fmla="*/ 371 w 371"/>
                <a:gd name="T9" fmla="*/ 351 h 373"/>
                <a:gd name="T10" fmla="*/ 371 w 371"/>
                <a:gd name="T11" fmla="*/ 35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1" h="373">
                  <a:moveTo>
                    <a:pt x="371" y="351"/>
                  </a:moveTo>
                  <a:lnTo>
                    <a:pt x="347" y="373"/>
                  </a:lnTo>
                  <a:lnTo>
                    <a:pt x="0" y="22"/>
                  </a:lnTo>
                  <a:lnTo>
                    <a:pt x="22" y="0"/>
                  </a:lnTo>
                  <a:lnTo>
                    <a:pt x="371" y="351"/>
                  </a:lnTo>
                  <a:lnTo>
                    <a:pt x="371" y="351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32">
              <a:extLst>
                <a:ext uri="{FF2B5EF4-FFF2-40B4-BE49-F238E27FC236}">
                  <a16:creationId xmlns:a16="http://schemas.microsoft.com/office/drawing/2014/main" xmlns="" id="{A9C3F426-88FF-4D9A-97FA-4662DE47D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2426" y="4331522"/>
              <a:ext cx="61223" cy="1874952"/>
            </a:xfrm>
            <a:custGeom>
              <a:avLst/>
              <a:gdLst>
                <a:gd name="T0" fmla="*/ 32 w 32"/>
                <a:gd name="T1" fmla="*/ 980 h 980"/>
                <a:gd name="T2" fmla="*/ 0 w 32"/>
                <a:gd name="T3" fmla="*/ 980 h 980"/>
                <a:gd name="T4" fmla="*/ 0 w 32"/>
                <a:gd name="T5" fmla="*/ 0 h 980"/>
                <a:gd name="T6" fmla="*/ 32 w 32"/>
                <a:gd name="T7" fmla="*/ 0 h 980"/>
                <a:gd name="T8" fmla="*/ 32 w 32"/>
                <a:gd name="T9" fmla="*/ 980 h 980"/>
                <a:gd name="T10" fmla="*/ 32 w 32"/>
                <a:gd name="T11" fmla="*/ 98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980">
                  <a:moveTo>
                    <a:pt x="32" y="980"/>
                  </a:moveTo>
                  <a:lnTo>
                    <a:pt x="0" y="980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980"/>
                  </a:lnTo>
                  <a:lnTo>
                    <a:pt x="32" y="980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33">
              <a:extLst>
                <a:ext uri="{FF2B5EF4-FFF2-40B4-BE49-F238E27FC236}">
                  <a16:creationId xmlns:a16="http://schemas.microsoft.com/office/drawing/2014/main" xmlns="" id="{0B509F0B-93C8-4E0C-A274-649DF6899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366" y="4346827"/>
              <a:ext cx="709804" cy="713630"/>
            </a:xfrm>
            <a:custGeom>
              <a:avLst/>
              <a:gdLst>
                <a:gd name="T0" fmla="*/ 0 w 371"/>
                <a:gd name="T1" fmla="*/ 351 h 373"/>
                <a:gd name="T2" fmla="*/ 22 w 371"/>
                <a:gd name="T3" fmla="*/ 373 h 373"/>
                <a:gd name="T4" fmla="*/ 371 w 371"/>
                <a:gd name="T5" fmla="*/ 22 h 373"/>
                <a:gd name="T6" fmla="*/ 347 w 371"/>
                <a:gd name="T7" fmla="*/ 0 h 373"/>
                <a:gd name="T8" fmla="*/ 0 w 371"/>
                <a:gd name="T9" fmla="*/ 351 h 373"/>
                <a:gd name="T10" fmla="*/ 0 w 371"/>
                <a:gd name="T11" fmla="*/ 35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1" h="373">
                  <a:moveTo>
                    <a:pt x="0" y="351"/>
                  </a:moveTo>
                  <a:lnTo>
                    <a:pt x="22" y="373"/>
                  </a:lnTo>
                  <a:lnTo>
                    <a:pt x="371" y="22"/>
                  </a:lnTo>
                  <a:lnTo>
                    <a:pt x="347" y="0"/>
                  </a:lnTo>
                  <a:lnTo>
                    <a:pt x="0" y="351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34">
              <a:extLst>
                <a:ext uri="{FF2B5EF4-FFF2-40B4-BE49-F238E27FC236}">
                  <a16:creationId xmlns:a16="http://schemas.microsoft.com/office/drawing/2014/main" xmlns="" id="{608B00CC-8E93-4C01-8977-28F0B947E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498" y="5048978"/>
              <a:ext cx="671539" cy="61223"/>
            </a:xfrm>
            <a:custGeom>
              <a:avLst/>
              <a:gdLst>
                <a:gd name="T0" fmla="*/ 351 w 351"/>
                <a:gd name="T1" fmla="*/ 0 h 32"/>
                <a:gd name="T2" fmla="*/ 351 w 351"/>
                <a:gd name="T3" fmla="*/ 32 h 32"/>
                <a:gd name="T4" fmla="*/ 0 w 351"/>
                <a:gd name="T5" fmla="*/ 32 h 32"/>
                <a:gd name="T6" fmla="*/ 0 w 351"/>
                <a:gd name="T7" fmla="*/ 0 h 32"/>
                <a:gd name="T8" fmla="*/ 351 w 351"/>
                <a:gd name="T9" fmla="*/ 0 h 32"/>
                <a:gd name="T10" fmla="*/ 351 w 35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1" h="32">
                  <a:moveTo>
                    <a:pt x="351" y="0"/>
                  </a:moveTo>
                  <a:lnTo>
                    <a:pt x="351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351" y="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35">
              <a:extLst>
                <a:ext uri="{FF2B5EF4-FFF2-40B4-BE49-F238E27FC236}">
                  <a16:creationId xmlns:a16="http://schemas.microsoft.com/office/drawing/2014/main" xmlns="" id="{E23D0686-3DBD-4A4A-B1D2-1CF6FFFD9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366" y="5098721"/>
              <a:ext cx="709804" cy="713630"/>
            </a:xfrm>
            <a:custGeom>
              <a:avLst/>
              <a:gdLst>
                <a:gd name="T0" fmla="*/ 371 w 371"/>
                <a:gd name="T1" fmla="*/ 351 h 373"/>
                <a:gd name="T2" fmla="*/ 347 w 371"/>
                <a:gd name="T3" fmla="*/ 373 h 373"/>
                <a:gd name="T4" fmla="*/ 0 w 371"/>
                <a:gd name="T5" fmla="*/ 22 h 373"/>
                <a:gd name="T6" fmla="*/ 22 w 371"/>
                <a:gd name="T7" fmla="*/ 0 h 373"/>
                <a:gd name="T8" fmla="*/ 371 w 371"/>
                <a:gd name="T9" fmla="*/ 351 h 373"/>
                <a:gd name="T10" fmla="*/ 371 w 371"/>
                <a:gd name="T11" fmla="*/ 35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1" h="373">
                  <a:moveTo>
                    <a:pt x="371" y="351"/>
                  </a:moveTo>
                  <a:lnTo>
                    <a:pt x="347" y="373"/>
                  </a:lnTo>
                  <a:lnTo>
                    <a:pt x="0" y="22"/>
                  </a:lnTo>
                  <a:lnTo>
                    <a:pt x="22" y="0"/>
                  </a:lnTo>
                  <a:lnTo>
                    <a:pt x="371" y="351"/>
                  </a:lnTo>
                  <a:lnTo>
                    <a:pt x="371" y="351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36">
              <a:extLst>
                <a:ext uri="{FF2B5EF4-FFF2-40B4-BE49-F238E27FC236}">
                  <a16:creationId xmlns:a16="http://schemas.microsoft.com/office/drawing/2014/main" xmlns="" id="{C573F939-1F04-4CE3-A2AE-97D1342F5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366" y="5098721"/>
              <a:ext cx="709804" cy="713630"/>
            </a:xfrm>
            <a:custGeom>
              <a:avLst/>
              <a:gdLst>
                <a:gd name="T0" fmla="*/ 0 w 371"/>
                <a:gd name="T1" fmla="*/ 351 h 373"/>
                <a:gd name="T2" fmla="*/ 22 w 371"/>
                <a:gd name="T3" fmla="*/ 373 h 373"/>
                <a:gd name="T4" fmla="*/ 371 w 371"/>
                <a:gd name="T5" fmla="*/ 22 h 373"/>
                <a:gd name="T6" fmla="*/ 347 w 371"/>
                <a:gd name="T7" fmla="*/ 0 h 373"/>
                <a:gd name="T8" fmla="*/ 0 w 371"/>
                <a:gd name="T9" fmla="*/ 351 h 373"/>
                <a:gd name="T10" fmla="*/ 0 w 371"/>
                <a:gd name="T11" fmla="*/ 35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1" h="373">
                  <a:moveTo>
                    <a:pt x="0" y="351"/>
                  </a:moveTo>
                  <a:lnTo>
                    <a:pt x="22" y="373"/>
                  </a:lnTo>
                  <a:lnTo>
                    <a:pt x="371" y="22"/>
                  </a:lnTo>
                  <a:lnTo>
                    <a:pt x="347" y="0"/>
                  </a:lnTo>
                  <a:lnTo>
                    <a:pt x="0" y="351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37">
              <a:extLst>
                <a:ext uri="{FF2B5EF4-FFF2-40B4-BE49-F238E27FC236}">
                  <a16:creationId xmlns:a16="http://schemas.microsoft.com/office/drawing/2014/main" xmlns="" id="{08988988-2288-4BB1-8E7E-12CF04434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498" y="5793219"/>
              <a:ext cx="671539" cy="61223"/>
            </a:xfrm>
            <a:custGeom>
              <a:avLst/>
              <a:gdLst>
                <a:gd name="T0" fmla="*/ 351 w 351"/>
                <a:gd name="T1" fmla="*/ 0 h 32"/>
                <a:gd name="T2" fmla="*/ 351 w 351"/>
                <a:gd name="T3" fmla="*/ 32 h 32"/>
                <a:gd name="T4" fmla="*/ 0 w 351"/>
                <a:gd name="T5" fmla="*/ 32 h 32"/>
                <a:gd name="T6" fmla="*/ 0 w 351"/>
                <a:gd name="T7" fmla="*/ 0 h 32"/>
                <a:gd name="T8" fmla="*/ 351 w 351"/>
                <a:gd name="T9" fmla="*/ 0 h 32"/>
                <a:gd name="T10" fmla="*/ 351 w 35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1" h="32">
                  <a:moveTo>
                    <a:pt x="351" y="0"/>
                  </a:moveTo>
                  <a:lnTo>
                    <a:pt x="351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351" y="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38">
              <a:extLst>
                <a:ext uri="{FF2B5EF4-FFF2-40B4-BE49-F238E27FC236}">
                  <a16:creationId xmlns:a16="http://schemas.microsoft.com/office/drawing/2014/main" xmlns="" id="{EF356561-A51D-4B2C-B57D-5F393C230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0275" y="4327695"/>
              <a:ext cx="790159" cy="61223"/>
            </a:xfrm>
            <a:custGeom>
              <a:avLst/>
              <a:gdLst>
                <a:gd name="T0" fmla="*/ 0 w 413"/>
                <a:gd name="T1" fmla="*/ 32 h 32"/>
                <a:gd name="T2" fmla="*/ 0 w 413"/>
                <a:gd name="T3" fmla="*/ 0 h 32"/>
                <a:gd name="T4" fmla="*/ 413 w 413"/>
                <a:gd name="T5" fmla="*/ 0 h 32"/>
                <a:gd name="T6" fmla="*/ 413 w 413"/>
                <a:gd name="T7" fmla="*/ 32 h 32"/>
                <a:gd name="T8" fmla="*/ 0 w 413"/>
                <a:gd name="T9" fmla="*/ 32 h 32"/>
                <a:gd name="T10" fmla="*/ 0 w 413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3" h="32">
                  <a:moveTo>
                    <a:pt x="0" y="32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413" y="32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39">
              <a:extLst>
                <a:ext uri="{FF2B5EF4-FFF2-40B4-BE49-F238E27FC236}">
                  <a16:creationId xmlns:a16="http://schemas.microsoft.com/office/drawing/2014/main" xmlns="" id="{B178FE7B-4E56-4203-9B0E-400A815AD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102" y="4239687"/>
              <a:ext cx="786332" cy="22959"/>
            </a:xfrm>
            <a:custGeom>
              <a:avLst/>
              <a:gdLst>
                <a:gd name="T0" fmla="*/ 411 w 411"/>
                <a:gd name="T1" fmla="*/ 0 h 12"/>
                <a:gd name="T2" fmla="*/ 0 w 411"/>
                <a:gd name="T3" fmla="*/ 0 h 12"/>
                <a:gd name="T4" fmla="*/ 0 w 411"/>
                <a:gd name="T5" fmla="*/ 12 h 12"/>
                <a:gd name="T6" fmla="*/ 411 w 411"/>
                <a:gd name="T7" fmla="*/ 12 h 12"/>
                <a:gd name="T8" fmla="*/ 411 w 411"/>
                <a:gd name="T9" fmla="*/ 0 h 12"/>
                <a:gd name="T10" fmla="*/ 411 w 41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12">
                  <a:moveTo>
                    <a:pt x="41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411" y="12"/>
                  </a:lnTo>
                  <a:lnTo>
                    <a:pt x="411" y="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xmlns="" id="{2C973CD2-6309-4A56-89E9-4B7F48E12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5385" y="4239687"/>
              <a:ext cx="19132" cy="88008"/>
            </a:xfrm>
            <a:custGeom>
              <a:avLst/>
              <a:gdLst>
                <a:gd name="T0" fmla="*/ 0 w 10"/>
                <a:gd name="T1" fmla="*/ 46 h 46"/>
                <a:gd name="T2" fmla="*/ 10 w 10"/>
                <a:gd name="T3" fmla="*/ 46 h 46"/>
                <a:gd name="T4" fmla="*/ 10 w 10"/>
                <a:gd name="T5" fmla="*/ 0 h 46"/>
                <a:gd name="T6" fmla="*/ 0 w 10"/>
                <a:gd name="T7" fmla="*/ 0 h 46"/>
                <a:gd name="T8" fmla="*/ 0 w 10"/>
                <a:gd name="T9" fmla="*/ 46 h 46"/>
                <a:gd name="T10" fmla="*/ 0 w 10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6">
                  <a:moveTo>
                    <a:pt x="0" y="46"/>
                  </a:moveTo>
                  <a:lnTo>
                    <a:pt x="10" y="4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41">
              <a:extLst>
                <a:ext uri="{FF2B5EF4-FFF2-40B4-BE49-F238E27FC236}">
                  <a16:creationId xmlns:a16="http://schemas.microsoft.com/office/drawing/2014/main" xmlns="" id="{BCB42279-FB22-406A-BA8E-F89DD8DE0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019" y="4239687"/>
              <a:ext cx="22959" cy="88008"/>
            </a:xfrm>
            <a:custGeom>
              <a:avLst/>
              <a:gdLst>
                <a:gd name="T0" fmla="*/ 0 w 12"/>
                <a:gd name="T1" fmla="*/ 46 h 46"/>
                <a:gd name="T2" fmla="*/ 12 w 12"/>
                <a:gd name="T3" fmla="*/ 46 h 46"/>
                <a:gd name="T4" fmla="*/ 12 w 12"/>
                <a:gd name="T5" fmla="*/ 0 h 46"/>
                <a:gd name="T6" fmla="*/ 0 w 12"/>
                <a:gd name="T7" fmla="*/ 0 h 46"/>
                <a:gd name="T8" fmla="*/ 0 w 12"/>
                <a:gd name="T9" fmla="*/ 46 h 46"/>
                <a:gd name="T10" fmla="*/ 0 w 12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6">
                  <a:moveTo>
                    <a:pt x="0" y="46"/>
                  </a:moveTo>
                  <a:lnTo>
                    <a:pt x="12" y="4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42">
              <a:extLst>
                <a:ext uri="{FF2B5EF4-FFF2-40B4-BE49-F238E27FC236}">
                  <a16:creationId xmlns:a16="http://schemas.microsoft.com/office/drawing/2014/main" xmlns="" id="{FE6D0435-0291-4C9A-BC77-ABCD1149D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5779" y="4239687"/>
              <a:ext cx="19132" cy="88008"/>
            </a:xfrm>
            <a:custGeom>
              <a:avLst/>
              <a:gdLst>
                <a:gd name="T0" fmla="*/ 0 w 10"/>
                <a:gd name="T1" fmla="*/ 46 h 46"/>
                <a:gd name="T2" fmla="*/ 10 w 10"/>
                <a:gd name="T3" fmla="*/ 46 h 46"/>
                <a:gd name="T4" fmla="*/ 10 w 10"/>
                <a:gd name="T5" fmla="*/ 0 h 46"/>
                <a:gd name="T6" fmla="*/ 0 w 10"/>
                <a:gd name="T7" fmla="*/ 0 h 46"/>
                <a:gd name="T8" fmla="*/ 0 w 10"/>
                <a:gd name="T9" fmla="*/ 46 h 46"/>
                <a:gd name="T10" fmla="*/ 0 w 10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6">
                  <a:moveTo>
                    <a:pt x="0" y="46"/>
                  </a:moveTo>
                  <a:lnTo>
                    <a:pt x="10" y="4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43">
              <a:extLst>
                <a:ext uri="{FF2B5EF4-FFF2-40B4-BE49-F238E27FC236}">
                  <a16:creationId xmlns:a16="http://schemas.microsoft.com/office/drawing/2014/main" xmlns="" id="{5075082B-E63A-482E-98C7-CFDAF2C58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7712" y="4239687"/>
              <a:ext cx="22959" cy="88008"/>
            </a:xfrm>
            <a:custGeom>
              <a:avLst/>
              <a:gdLst>
                <a:gd name="T0" fmla="*/ 0 w 12"/>
                <a:gd name="T1" fmla="*/ 46 h 46"/>
                <a:gd name="T2" fmla="*/ 12 w 12"/>
                <a:gd name="T3" fmla="*/ 46 h 46"/>
                <a:gd name="T4" fmla="*/ 12 w 12"/>
                <a:gd name="T5" fmla="*/ 0 h 46"/>
                <a:gd name="T6" fmla="*/ 0 w 12"/>
                <a:gd name="T7" fmla="*/ 0 h 46"/>
                <a:gd name="T8" fmla="*/ 0 w 12"/>
                <a:gd name="T9" fmla="*/ 46 h 46"/>
                <a:gd name="T10" fmla="*/ 0 w 12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6">
                  <a:moveTo>
                    <a:pt x="0" y="46"/>
                  </a:moveTo>
                  <a:lnTo>
                    <a:pt x="12" y="4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44">
              <a:extLst>
                <a:ext uri="{FF2B5EF4-FFF2-40B4-BE49-F238E27FC236}">
                  <a16:creationId xmlns:a16="http://schemas.microsoft.com/office/drawing/2014/main" xmlns="" id="{8BE1C2F6-553E-41B5-A403-A4015CC94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1501" y="3608326"/>
              <a:ext cx="45917" cy="1027397"/>
            </a:xfrm>
            <a:custGeom>
              <a:avLst/>
              <a:gdLst>
                <a:gd name="T0" fmla="*/ 0 w 12"/>
                <a:gd name="T1" fmla="*/ 6 h 268"/>
                <a:gd name="T2" fmla="*/ 0 w 12"/>
                <a:gd name="T3" fmla="*/ 262 h 268"/>
                <a:gd name="T4" fmla="*/ 6 w 12"/>
                <a:gd name="T5" fmla="*/ 268 h 268"/>
                <a:gd name="T6" fmla="*/ 12 w 12"/>
                <a:gd name="T7" fmla="*/ 262 h 268"/>
                <a:gd name="T8" fmla="*/ 12 w 12"/>
                <a:gd name="T9" fmla="*/ 6 h 268"/>
                <a:gd name="T10" fmla="*/ 6 w 12"/>
                <a:gd name="T11" fmla="*/ 0 h 268"/>
                <a:gd name="T12" fmla="*/ 0 w 12"/>
                <a:gd name="T13" fmla="*/ 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68">
                  <a:moveTo>
                    <a:pt x="0" y="6"/>
                  </a:moveTo>
                  <a:cubicBezTo>
                    <a:pt x="0" y="262"/>
                    <a:pt x="0" y="262"/>
                    <a:pt x="0" y="262"/>
                  </a:cubicBezTo>
                  <a:cubicBezTo>
                    <a:pt x="0" y="265"/>
                    <a:pt x="2" y="268"/>
                    <a:pt x="6" y="268"/>
                  </a:cubicBezTo>
                  <a:cubicBezTo>
                    <a:pt x="9" y="268"/>
                    <a:pt x="12" y="265"/>
                    <a:pt x="12" y="262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</a:path>
              </a:pathLst>
            </a:custGeom>
            <a:solidFill>
              <a:srgbClr val="0C22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2" name="Freeform 45">
            <a:extLst>
              <a:ext uri="{FF2B5EF4-FFF2-40B4-BE49-F238E27FC236}">
                <a16:creationId xmlns:a16="http://schemas.microsoft.com/office/drawing/2014/main" xmlns="" id="{1648C338-FF35-4CD9-A954-CE90A4091017}"/>
              </a:ext>
            </a:extLst>
          </p:cNvPr>
          <p:cNvSpPr>
            <a:spLocks/>
          </p:cNvSpPr>
          <p:nvPr/>
        </p:nvSpPr>
        <p:spPr bwMode="auto">
          <a:xfrm>
            <a:off x="7844256" y="4469102"/>
            <a:ext cx="1679805" cy="290809"/>
          </a:xfrm>
          <a:custGeom>
            <a:avLst/>
            <a:gdLst>
              <a:gd name="T0" fmla="*/ 28 w 438"/>
              <a:gd name="T1" fmla="*/ 76 h 76"/>
              <a:gd name="T2" fmla="*/ 410 w 438"/>
              <a:gd name="T3" fmla="*/ 76 h 76"/>
              <a:gd name="T4" fmla="*/ 438 w 438"/>
              <a:gd name="T5" fmla="*/ 47 h 76"/>
              <a:gd name="T6" fmla="*/ 438 w 438"/>
              <a:gd name="T7" fmla="*/ 28 h 76"/>
              <a:gd name="T8" fmla="*/ 410 w 438"/>
              <a:gd name="T9" fmla="*/ 0 h 76"/>
              <a:gd name="T10" fmla="*/ 28 w 438"/>
              <a:gd name="T11" fmla="*/ 0 h 76"/>
              <a:gd name="T12" fmla="*/ 0 w 438"/>
              <a:gd name="T13" fmla="*/ 28 h 76"/>
              <a:gd name="T14" fmla="*/ 0 w 438"/>
              <a:gd name="T15" fmla="*/ 47 h 76"/>
              <a:gd name="T16" fmla="*/ 28 w 438"/>
              <a:gd name="T17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76">
                <a:moveTo>
                  <a:pt x="28" y="76"/>
                </a:moveTo>
                <a:cubicBezTo>
                  <a:pt x="410" y="76"/>
                  <a:pt x="410" y="76"/>
                  <a:pt x="410" y="76"/>
                </a:cubicBezTo>
                <a:cubicBezTo>
                  <a:pt x="425" y="76"/>
                  <a:pt x="438" y="63"/>
                  <a:pt x="438" y="47"/>
                </a:cubicBezTo>
                <a:cubicBezTo>
                  <a:pt x="438" y="28"/>
                  <a:pt x="438" y="28"/>
                  <a:pt x="438" y="28"/>
                </a:cubicBezTo>
                <a:cubicBezTo>
                  <a:pt x="438" y="12"/>
                  <a:pt x="425" y="0"/>
                  <a:pt x="41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63"/>
                  <a:pt x="12" y="76"/>
                  <a:pt x="28" y="76"/>
                </a:cubicBezTo>
                <a:close/>
              </a:path>
            </a:pathLst>
          </a:custGeom>
          <a:solidFill>
            <a:srgbClr val="F15F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46">
            <a:extLst>
              <a:ext uri="{FF2B5EF4-FFF2-40B4-BE49-F238E27FC236}">
                <a16:creationId xmlns:a16="http://schemas.microsoft.com/office/drawing/2014/main" xmlns="" id="{C54F71DB-A224-4A6D-A36F-06619C484E66}"/>
              </a:ext>
            </a:extLst>
          </p:cNvPr>
          <p:cNvSpPr>
            <a:spLocks/>
          </p:cNvSpPr>
          <p:nvPr/>
        </p:nvSpPr>
        <p:spPr bwMode="auto">
          <a:xfrm>
            <a:off x="8684159" y="4581982"/>
            <a:ext cx="683019" cy="65049"/>
          </a:xfrm>
          <a:custGeom>
            <a:avLst/>
            <a:gdLst>
              <a:gd name="T0" fmla="*/ 357 w 357"/>
              <a:gd name="T1" fmla="*/ 34 h 34"/>
              <a:gd name="T2" fmla="*/ 0 w 357"/>
              <a:gd name="T3" fmla="*/ 34 h 34"/>
              <a:gd name="T4" fmla="*/ 0 w 357"/>
              <a:gd name="T5" fmla="*/ 0 h 34"/>
              <a:gd name="T6" fmla="*/ 357 w 357"/>
              <a:gd name="T7" fmla="*/ 0 h 34"/>
              <a:gd name="T8" fmla="*/ 357 w 357"/>
              <a:gd name="T9" fmla="*/ 34 h 34"/>
              <a:gd name="T10" fmla="*/ 357 w 357"/>
              <a:gd name="T11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7" h="34">
                <a:moveTo>
                  <a:pt x="357" y="34"/>
                </a:moveTo>
                <a:lnTo>
                  <a:pt x="0" y="34"/>
                </a:lnTo>
                <a:lnTo>
                  <a:pt x="0" y="0"/>
                </a:lnTo>
                <a:lnTo>
                  <a:pt x="357" y="0"/>
                </a:lnTo>
                <a:lnTo>
                  <a:pt x="357" y="34"/>
                </a:lnTo>
                <a:lnTo>
                  <a:pt x="357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47">
            <a:extLst>
              <a:ext uri="{FF2B5EF4-FFF2-40B4-BE49-F238E27FC236}">
                <a16:creationId xmlns:a16="http://schemas.microsoft.com/office/drawing/2014/main" xmlns="" id="{179033BC-62CD-40FA-9EC0-48D794CA4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7314" y="4522173"/>
            <a:ext cx="49212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http://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" name="Oval 48">
            <a:extLst>
              <a:ext uri="{FF2B5EF4-FFF2-40B4-BE49-F238E27FC236}">
                <a16:creationId xmlns:a16="http://schemas.microsoft.com/office/drawing/2014/main" xmlns="" id="{ECC04B4C-EE61-4C8A-ADAE-3B412A133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2383" y="3449358"/>
            <a:ext cx="110967" cy="107140"/>
          </a:xfrm>
          <a:prstGeom prst="ellipse">
            <a:avLst/>
          </a:prstGeom>
          <a:solidFill>
            <a:srgbClr val="F15F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 49">
            <a:extLst>
              <a:ext uri="{FF2B5EF4-FFF2-40B4-BE49-F238E27FC236}">
                <a16:creationId xmlns:a16="http://schemas.microsoft.com/office/drawing/2014/main" xmlns="" id="{D1C37928-CF34-46DF-A798-05D96F0091AB}"/>
              </a:ext>
            </a:extLst>
          </p:cNvPr>
          <p:cNvSpPr>
            <a:spLocks/>
          </p:cNvSpPr>
          <p:nvPr/>
        </p:nvSpPr>
        <p:spPr bwMode="auto">
          <a:xfrm>
            <a:off x="10463451" y="3755473"/>
            <a:ext cx="543354" cy="581618"/>
          </a:xfrm>
          <a:custGeom>
            <a:avLst/>
            <a:gdLst>
              <a:gd name="T0" fmla="*/ 70 w 142"/>
              <a:gd name="T1" fmla="*/ 0 h 152"/>
              <a:gd name="T2" fmla="*/ 23 w 142"/>
              <a:gd name="T3" fmla="*/ 24 h 152"/>
              <a:gd name="T4" fmla="*/ 13 w 142"/>
              <a:gd name="T5" fmla="*/ 71 h 152"/>
              <a:gd name="T6" fmla="*/ 84 w 142"/>
              <a:gd name="T7" fmla="*/ 152 h 152"/>
              <a:gd name="T8" fmla="*/ 78 w 142"/>
              <a:gd name="T9" fmla="*/ 66 h 152"/>
              <a:gd name="T10" fmla="*/ 112 w 142"/>
              <a:gd name="T11" fmla="*/ 47 h 152"/>
              <a:gd name="T12" fmla="*/ 70 w 142"/>
              <a:gd name="T13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" h="152">
                <a:moveTo>
                  <a:pt x="70" y="0"/>
                </a:moveTo>
                <a:cubicBezTo>
                  <a:pt x="23" y="24"/>
                  <a:pt x="23" y="24"/>
                  <a:pt x="23" y="24"/>
                </a:cubicBezTo>
                <a:cubicBezTo>
                  <a:pt x="5" y="33"/>
                  <a:pt x="0" y="56"/>
                  <a:pt x="13" y="7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142" y="95"/>
                  <a:pt x="78" y="66"/>
                </a:cubicBezTo>
                <a:cubicBezTo>
                  <a:pt x="112" y="47"/>
                  <a:pt x="112" y="47"/>
                  <a:pt x="112" y="47"/>
                </a:cubicBezTo>
                <a:cubicBezTo>
                  <a:pt x="70" y="0"/>
                  <a:pt x="70" y="0"/>
                  <a:pt x="70" y="0"/>
                </a:cubicBezTo>
                <a:close/>
              </a:path>
            </a:pathLst>
          </a:custGeom>
          <a:solidFill>
            <a:srgbClr val="F480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Freeform 50">
            <a:extLst>
              <a:ext uri="{FF2B5EF4-FFF2-40B4-BE49-F238E27FC236}">
                <a16:creationId xmlns:a16="http://schemas.microsoft.com/office/drawing/2014/main" xmlns="" id="{DBCEE190-28E5-4191-ADE1-434C1D1D0410}"/>
              </a:ext>
            </a:extLst>
          </p:cNvPr>
          <p:cNvSpPr>
            <a:spLocks/>
          </p:cNvSpPr>
          <p:nvPr/>
        </p:nvSpPr>
        <p:spPr bwMode="auto">
          <a:xfrm>
            <a:off x="10455798" y="3610068"/>
            <a:ext cx="520395" cy="585444"/>
          </a:xfrm>
          <a:custGeom>
            <a:avLst/>
            <a:gdLst>
              <a:gd name="T0" fmla="*/ 76 w 136"/>
              <a:gd name="T1" fmla="*/ 0 h 153"/>
              <a:gd name="T2" fmla="*/ 26 w 136"/>
              <a:gd name="T3" fmla="*/ 18 h 153"/>
              <a:gd name="T4" fmla="*/ 11 w 136"/>
              <a:gd name="T5" fmla="*/ 64 h 153"/>
              <a:gd name="T6" fmla="*/ 71 w 136"/>
              <a:gd name="T7" fmla="*/ 153 h 153"/>
              <a:gd name="T8" fmla="*/ 76 w 136"/>
              <a:gd name="T9" fmla="*/ 66 h 153"/>
              <a:gd name="T10" fmla="*/ 112 w 136"/>
              <a:gd name="T11" fmla="*/ 52 h 153"/>
              <a:gd name="T12" fmla="*/ 76 w 136"/>
              <a:gd name="T13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53">
                <a:moveTo>
                  <a:pt x="76" y="0"/>
                </a:moveTo>
                <a:cubicBezTo>
                  <a:pt x="26" y="18"/>
                  <a:pt x="26" y="18"/>
                  <a:pt x="26" y="18"/>
                </a:cubicBezTo>
                <a:cubicBezTo>
                  <a:pt x="7" y="25"/>
                  <a:pt x="0" y="48"/>
                  <a:pt x="11" y="64"/>
                </a:cubicBezTo>
                <a:cubicBezTo>
                  <a:pt x="71" y="153"/>
                  <a:pt x="71" y="153"/>
                  <a:pt x="71" y="153"/>
                </a:cubicBezTo>
                <a:cubicBezTo>
                  <a:pt x="71" y="153"/>
                  <a:pt x="136" y="103"/>
                  <a:pt x="76" y="66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76" y="0"/>
                  <a:pt x="76" y="0"/>
                  <a:pt x="76" y="0"/>
                </a:cubicBezTo>
                <a:close/>
              </a:path>
            </a:pathLst>
          </a:custGeom>
          <a:solidFill>
            <a:srgbClr val="F69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 51">
            <a:extLst>
              <a:ext uri="{FF2B5EF4-FFF2-40B4-BE49-F238E27FC236}">
                <a16:creationId xmlns:a16="http://schemas.microsoft.com/office/drawing/2014/main" xmlns="" id="{8BF5FE34-E5E4-4A1B-9D1E-DE00465771E4}"/>
              </a:ext>
            </a:extLst>
          </p:cNvPr>
          <p:cNvSpPr>
            <a:spLocks/>
          </p:cNvSpPr>
          <p:nvPr/>
        </p:nvSpPr>
        <p:spPr bwMode="auto">
          <a:xfrm>
            <a:off x="9906705" y="3305867"/>
            <a:ext cx="1840515" cy="1216806"/>
          </a:xfrm>
          <a:custGeom>
            <a:avLst/>
            <a:gdLst>
              <a:gd name="T0" fmla="*/ 480 w 480"/>
              <a:gd name="T1" fmla="*/ 208 h 317"/>
              <a:gd name="T2" fmla="*/ 457 w 480"/>
              <a:gd name="T3" fmla="*/ 208 h 317"/>
              <a:gd name="T4" fmla="*/ 379 w 480"/>
              <a:gd name="T5" fmla="*/ 178 h 317"/>
              <a:gd name="T6" fmla="*/ 200 w 480"/>
              <a:gd name="T7" fmla="*/ 13 h 317"/>
              <a:gd name="T8" fmla="*/ 167 w 480"/>
              <a:gd name="T9" fmla="*/ 0 h 317"/>
              <a:gd name="T10" fmla="*/ 96 w 480"/>
              <a:gd name="T11" fmla="*/ 0 h 317"/>
              <a:gd name="T12" fmla="*/ 73 w 480"/>
              <a:gd name="T13" fmla="*/ 6 h 317"/>
              <a:gd name="T14" fmla="*/ 13 w 480"/>
              <a:gd name="T15" fmla="*/ 37 h 317"/>
              <a:gd name="T16" fmla="*/ 11 w 480"/>
              <a:gd name="T17" fmla="*/ 66 h 317"/>
              <a:gd name="T18" fmla="*/ 94 w 480"/>
              <a:gd name="T19" fmla="*/ 47 h 317"/>
              <a:gd name="T20" fmla="*/ 162 w 480"/>
              <a:gd name="T21" fmla="*/ 59 h 317"/>
              <a:gd name="T22" fmla="*/ 234 w 480"/>
              <a:gd name="T23" fmla="*/ 144 h 317"/>
              <a:gd name="T24" fmla="*/ 169 w 480"/>
              <a:gd name="T25" fmla="*/ 233 h 317"/>
              <a:gd name="T26" fmla="*/ 64 w 480"/>
              <a:gd name="T27" fmla="*/ 221 h 317"/>
              <a:gd name="T28" fmla="*/ 65 w 480"/>
              <a:gd name="T29" fmla="*/ 258 h 317"/>
              <a:gd name="T30" fmla="*/ 176 w 480"/>
              <a:gd name="T31" fmla="*/ 289 h 317"/>
              <a:gd name="T32" fmla="*/ 480 w 480"/>
              <a:gd name="T33" fmla="*/ 317 h 317"/>
              <a:gd name="T34" fmla="*/ 480 w 480"/>
              <a:gd name="T35" fmla="*/ 208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0" h="317">
                <a:moveTo>
                  <a:pt x="480" y="208"/>
                </a:moveTo>
                <a:cubicBezTo>
                  <a:pt x="457" y="208"/>
                  <a:pt x="457" y="208"/>
                  <a:pt x="457" y="208"/>
                </a:cubicBezTo>
                <a:cubicBezTo>
                  <a:pt x="428" y="208"/>
                  <a:pt x="401" y="198"/>
                  <a:pt x="379" y="178"/>
                </a:cubicBezTo>
                <a:cubicBezTo>
                  <a:pt x="200" y="13"/>
                  <a:pt x="200" y="13"/>
                  <a:pt x="200" y="13"/>
                </a:cubicBezTo>
                <a:cubicBezTo>
                  <a:pt x="191" y="4"/>
                  <a:pt x="179" y="0"/>
                  <a:pt x="167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88" y="0"/>
                  <a:pt x="80" y="2"/>
                  <a:pt x="73" y="6"/>
                </a:cubicBezTo>
                <a:cubicBezTo>
                  <a:pt x="13" y="37"/>
                  <a:pt x="13" y="37"/>
                  <a:pt x="13" y="37"/>
                </a:cubicBezTo>
                <a:cubicBezTo>
                  <a:pt x="1" y="42"/>
                  <a:pt x="0" y="59"/>
                  <a:pt x="11" y="66"/>
                </a:cubicBezTo>
                <a:cubicBezTo>
                  <a:pt x="27" y="76"/>
                  <a:pt x="54" y="81"/>
                  <a:pt x="94" y="47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62" y="59"/>
                  <a:pt x="234" y="114"/>
                  <a:pt x="234" y="144"/>
                </a:cubicBezTo>
                <a:cubicBezTo>
                  <a:pt x="233" y="175"/>
                  <a:pt x="215" y="244"/>
                  <a:pt x="169" y="233"/>
                </a:cubicBezTo>
                <a:cubicBezTo>
                  <a:pt x="130" y="224"/>
                  <a:pt x="88" y="206"/>
                  <a:pt x="64" y="221"/>
                </a:cubicBezTo>
                <a:cubicBezTo>
                  <a:pt x="51" y="230"/>
                  <a:pt x="51" y="250"/>
                  <a:pt x="65" y="258"/>
                </a:cubicBezTo>
                <a:cubicBezTo>
                  <a:pt x="86" y="269"/>
                  <a:pt x="123" y="286"/>
                  <a:pt x="176" y="289"/>
                </a:cubicBezTo>
                <a:cubicBezTo>
                  <a:pt x="213" y="292"/>
                  <a:pt x="355" y="317"/>
                  <a:pt x="480" y="317"/>
                </a:cubicBezTo>
                <a:cubicBezTo>
                  <a:pt x="480" y="208"/>
                  <a:pt x="480" y="208"/>
                  <a:pt x="480" y="208"/>
                </a:cubicBezTo>
                <a:close/>
              </a:path>
            </a:pathLst>
          </a:custGeom>
          <a:solidFill>
            <a:srgbClr val="F8A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Freeform 52">
            <a:extLst>
              <a:ext uri="{FF2B5EF4-FFF2-40B4-BE49-F238E27FC236}">
                <a16:creationId xmlns:a16="http://schemas.microsoft.com/office/drawing/2014/main" xmlns="" id="{A600CD52-5AA0-479D-84EC-099412FA543C}"/>
              </a:ext>
            </a:extLst>
          </p:cNvPr>
          <p:cNvSpPr>
            <a:spLocks/>
          </p:cNvSpPr>
          <p:nvPr/>
        </p:nvSpPr>
        <p:spPr bwMode="auto">
          <a:xfrm>
            <a:off x="9956448" y="3347958"/>
            <a:ext cx="214280" cy="239152"/>
          </a:xfrm>
          <a:custGeom>
            <a:avLst/>
            <a:gdLst>
              <a:gd name="T0" fmla="*/ 0 w 56"/>
              <a:gd name="T1" fmla="*/ 24 h 62"/>
              <a:gd name="T2" fmla="*/ 56 w 56"/>
              <a:gd name="T3" fmla="*/ 24 h 62"/>
              <a:gd name="T4" fmla="*/ 46 w 56"/>
              <a:gd name="T5" fmla="*/ 0 h 62"/>
              <a:gd name="T6" fmla="*/ 0 w 56"/>
              <a:gd name="T7" fmla="*/ 2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62">
                <a:moveTo>
                  <a:pt x="0" y="24"/>
                </a:moveTo>
                <a:cubicBezTo>
                  <a:pt x="0" y="24"/>
                  <a:pt x="0" y="62"/>
                  <a:pt x="56" y="24"/>
                </a:cubicBezTo>
                <a:cubicBezTo>
                  <a:pt x="46" y="0"/>
                  <a:pt x="46" y="0"/>
                  <a:pt x="46" y="0"/>
                </a:cubicBezTo>
                <a:cubicBezTo>
                  <a:pt x="0" y="24"/>
                  <a:pt x="0" y="24"/>
                  <a:pt x="0" y="24"/>
                </a:cubicBezTo>
                <a:close/>
              </a:path>
            </a:pathLst>
          </a:custGeom>
          <a:solidFill>
            <a:srgbClr val="F9AE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Freeform 53">
            <a:extLst>
              <a:ext uri="{FF2B5EF4-FFF2-40B4-BE49-F238E27FC236}">
                <a16:creationId xmlns:a16="http://schemas.microsoft.com/office/drawing/2014/main" xmlns="" id="{0DCC9AE4-4E0F-4EFE-BB9B-53D9ACA55A82}"/>
              </a:ext>
            </a:extLst>
          </p:cNvPr>
          <p:cNvSpPr>
            <a:spLocks/>
          </p:cNvSpPr>
          <p:nvPr/>
        </p:nvSpPr>
        <p:spPr bwMode="auto">
          <a:xfrm>
            <a:off x="10151597" y="4164901"/>
            <a:ext cx="235326" cy="214280"/>
          </a:xfrm>
          <a:custGeom>
            <a:avLst/>
            <a:gdLst>
              <a:gd name="T0" fmla="*/ 5 w 61"/>
              <a:gd name="T1" fmla="*/ 38 h 56"/>
              <a:gd name="T2" fmla="*/ 61 w 61"/>
              <a:gd name="T3" fmla="*/ 31 h 56"/>
              <a:gd name="T4" fmla="*/ 54 w 61"/>
              <a:gd name="T5" fmla="*/ 56 h 56"/>
              <a:gd name="T6" fmla="*/ 5 w 61"/>
              <a:gd name="T7" fmla="*/ 3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" h="56">
                <a:moveTo>
                  <a:pt x="5" y="38"/>
                </a:moveTo>
                <a:cubicBezTo>
                  <a:pt x="5" y="38"/>
                  <a:pt x="0" y="0"/>
                  <a:pt x="61" y="31"/>
                </a:cubicBezTo>
                <a:cubicBezTo>
                  <a:pt x="54" y="56"/>
                  <a:pt x="54" y="56"/>
                  <a:pt x="54" y="56"/>
                </a:cubicBezTo>
                <a:cubicBezTo>
                  <a:pt x="5" y="38"/>
                  <a:pt x="5" y="38"/>
                  <a:pt x="5" y="38"/>
                </a:cubicBezTo>
                <a:close/>
              </a:path>
            </a:pathLst>
          </a:custGeom>
          <a:solidFill>
            <a:srgbClr val="F9AE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 54">
            <a:extLst>
              <a:ext uri="{FF2B5EF4-FFF2-40B4-BE49-F238E27FC236}">
                <a16:creationId xmlns:a16="http://schemas.microsoft.com/office/drawing/2014/main" xmlns="" id="{62E6E2F0-C6DE-4B65-98BE-EDF8CC4D3C1C}"/>
              </a:ext>
            </a:extLst>
          </p:cNvPr>
          <p:cNvSpPr>
            <a:spLocks/>
          </p:cNvSpPr>
          <p:nvPr/>
        </p:nvSpPr>
        <p:spPr bwMode="auto">
          <a:xfrm>
            <a:off x="11597989" y="3912356"/>
            <a:ext cx="382644" cy="744241"/>
          </a:xfrm>
          <a:custGeom>
            <a:avLst/>
            <a:gdLst>
              <a:gd name="T0" fmla="*/ 0 w 200"/>
              <a:gd name="T1" fmla="*/ 389 h 389"/>
              <a:gd name="T2" fmla="*/ 200 w 200"/>
              <a:gd name="T3" fmla="*/ 389 h 389"/>
              <a:gd name="T4" fmla="*/ 200 w 200"/>
              <a:gd name="T5" fmla="*/ 0 h 389"/>
              <a:gd name="T6" fmla="*/ 0 w 200"/>
              <a:gd name="T7" fmla="*/ 0 h 389"/>
              <a:gd name="T8" fmla="*/ 0 w 200"/>
              <a:gd name="T9" fmla="*/ 389 h 389"/>
              <a:gd name="T10" fmla="*/ 0 w 200"/>
              <a:gd name="T11" fmla="*/ 389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" h="389">
                <a:moveTo>
                  <a:pt x="0" y="389"/>
                </a:moveTo>
                <a:lnTo>
                  <a:pt x="200" y="389"/>
                </a:lnTo>
                <a:lnTo>
                  <a:pt x="200" y="0"/>
                </a:lnTo>
                <a:lnTo>
                  <a:pt x="0" y="0"/>
                </a:lnTo>
                <a:lnTo>
                  <a:pt x="0" y="389"/>
                </a:lnTo>
                <a:lnTo>
                  <a:pt x="0" y="389"/>
                </a:lnTo>
                <a:close/>
              </a:path>
            </a:pathLst>
          </a:custGeom>
          <a:solidFill>
            <a:srgbClr val="EDE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 55">
            <a:extLst>
              <a:ext uri="{FF2B5EF4-FFF2-40B4-BE49-F238E27FC236}">
                <a16:creationId xmlns:a16="http://schemas.microsoft.com/office/drawing/2014/main" xmlns="" id="{151C4062-3206-4D29-A5B3-C8F88DB48816}"/>
              </a:ext>
            </a:extLst>
          </p:cNvPr>
          <p:cNvSpPr>
            <a:spLocks/>
          </p:cNvSpPr>
          <p:nvPr/>
        </p:nvSpPr>
        <p:spPr bwMode="auto">
          <a:xfrm>
            <a:off x="11854360" y="3793737"/>
            <a:ext cx="992960" cy="985306"/>
          </a:xfrm>
          <a:custGeom>
            <a:avLst/>
            <a:gdLst>
              <a:gd name="T0" fmla="*/ 519 w 519"/>
              <a:gd name="T1" fmla="*/ 515 h 515"/>
              <a:gd name="T2" fmla="*/ 0 w 519"/>
              <a:gd name="T3" fmla="*/ 515 h 515"/>
              <a:gd name="T4" fmla="*/ 0 w 519"/>
              <a:gd name="T5" fmla="*/ 0 h 515"/>
              <a:gd name="T6" fmla="*/ 519 w 519"/>
              <a:gd name="T7" fmla="*/ 0 h 515"/>
              <a:gd name="T8" fmla="*/ 519 w 519"/>
              <a:gd name="T9" fmla="*/ 515 h 515"/>
              <a:gd name="T10" fmla="*/ 519 w 519"/>
              <a:gd name="T11" fmla="*/ 515 h 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9" h="515">
                <a:moveTo>
                  <a:pt x="519" y="515"/>
                </a:moveTo>
                <a:lnTo>
                  <a:pt x="0" y="515"/>
                </a:lnTo>
                <a:lnTo>
                  <a:pt x="0" y="0"/>
                </a:lnTo>
                <a:lnTo>
                  <a:pt x="519" y="0"/>
                </a:lnTo>
                <a:lnTo>
                  <a:pt x="519" y="515"/>
                </a:lnTo>
                <a:lnTo>
                  <a:pt x="519" y="515"/>
                </a:lnTo>
                <a:close/>
              </a:path>
            </a:pathLst>
          </a:custGeom>
          <a:solidFill>
            <a:srgbClr val="3532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56">
            <a:extLst>
              <a:ext uri="{FF2B5EF4-FFF2-40B4-BE49-F238E27FC236}">
                <a16:creationId xmlns:a16="http://schemas.microsoft.com/office/drawing/2014/main" xmlns="" id="{00FADA4F-9034-40E1-B572-2F25E9506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8996" y="3958274"/>
            <a:ext cx="118619" cy="122446"/>
          </a:xfrm>
          <a:prstGeom prst="ellipse">
            <a:avLst/>
          </a:prstGeom>
          <a:solidFill>
            <a:srgbClr val="F15F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Oval 57">
            <a:extLst>
              <a:ext uri="{FF2B5EF4-FFF2-40B4-BE49-F238E27FC236}">
                <a16:creationId xmlns:a16="http://schemas.microsoft.com/office/drawing/2014/main" xmlns="" id="{D4EC70D8-FAEF-4E60-8706-64D74D7C4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26412" y="3958274"/>
            <a:ext cx="122446" cy="122446"/>
          </a:xfrm>
          <a:prstGeom prst="ellipse">
            <a:avLst/>
          </a:prstGeom>
          <a:solidFill>
            <a:srgbClr val="F15F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E07A5624-4FE3-4CDD-84AE-CE5E74D64B71}"/>
              </a:ext>
            </a:extLst>
          </p:cNvPr>
          <p:cNvSpPr/>
          <p:nvPr/>
        </p:nvSpPr>
        <p:spPr>
          <a:xfrm>
            <a:off x="1027638" y="1821574"/>
            <a:ext cx="593097" cy="593097"/>
          </a:xfrm>
          <a:prstGeom prst="ellipse">
            <a:avLst/>
          </a:prstGeom>
          <a:solidFill>
            <a:srgbClr val="F15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7B4BA712-65F4-4937-9BB2-665250C23803}"/>
              </a:ext>
            </a:extLst>
          </p:cNvPr>
          <p:cNvSpPr/>
          <p:nvPr/>
        </p:nvSpPr>
        <p:spPr>
          <a:xfrm>
            <a:off x="1027638" y="2813577"/>
            <a:ext cx="593097" cy="593097"/>
          </a:xfrm>
          <a:prstGeom prst="ellipse">
            <a:avLst/>
          </a:prstGeom>
          <a:solidFill>
            <a:srgbClr val="F15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xmlns="" id="{1B9EEDF7-FB1D-4BD4-A036-4F4610C37836}"/>
              </a:ext>
            </a:extLst>
          </p:cNvPr>
          <p:cNvSpPr/>
          <p:nvPr/>
        </p:nvSpPr>
        <p:spPr>
          <a:xfrm>
            <a:off x="1027638" y="3805580"/>
            <a:ext cx="593097" cy="593097"/>
          </a:xfrm>
          <a:prstGeom prst="ellipse">
            <a:avLst/>
          </a:prstGeom>
          <a:solidFill>
            <a:srgbClr val="F15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1FAF4EB1-DB4B-4CEC-B211-B10EEC8FFDFC}"/>
              </a:ext>
            </a:extLst>
          </p:cNvPr>
          <p:cNvSpPr/>
          <p:nvPr/>
        </p:nvSpPr>
        <p:spPr>
          <a:xfrm>
            <a:off x="1945789" y="1979622"/>
            <a:ext cx="3284231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Aplikasi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i="1" dirty="0">
                <a:solidFill>
                  <a:schemeClr val="tx1"/>
                </a:solidFill>
                <a:cs typeface="Prototype" panose="02000400000000000000" pitchFamily="2" charset="0"/>
              </a:rPr>
              <a:t>offline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berbasis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web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26494254-0D65-46E4-8A09-BD1C698DC721}"/>
              </a:ext>
            </a:extLst>
          </p:cNvPr>
          <p:cNvSpPr/>
          <p:nvPr/>
        </p:nvSpPr>
        <p:spPr>
          <a:xfrm>
            <a:off x="1945789" y="2833125"/>
            <a:ext cx="3607069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Digunakan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untuk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semua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jenjang</a:t>
            </a:r>
            <a:r>
              <a:rPr lang="en-US" dirty="0">
                <a:cs typeface="Prototype" panose="02000400000000000000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(PAUD,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Dikdas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Dikmen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Kesetaraan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)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79AF9CEC-41BA-485E-A771-CC1A6BE73B90}"/>
              </a:ext>
            </a:extLst>
          </p:cNvPr>
          <p:cNvSpPr/>
          <p:nvPr/>
        </p:nvSpPr>
        <p:spPr>
          <a:xfrm>
            <a:off x="1945789" y="3963628"/>
            <a:ext cx="3763208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Pengiriman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Sinkronisasi</a:t>
            </a:r>
            <a:endParaRPr lang="en-US" dirty="0">
              <a:solidFill>
                <a:schemeClr val="tx1"/>
              </a:solidFill>
              <a:cs typeface="Prototype" panose="02000400000000000000" pitchFamily="2" charset="0"/>
            </a:endParaRPr>
          </a:p>
        </p:txBody>
      </p:sp>
      <p:sp>
        <p:nvSpPr>
          <p:cNvPr id="81" name="Freeform 7">
            <a:extLst>
              <a:ext uri="{FF2B5EF4-FFF2-40B4-BE49-F238E27FC236}">
                <a16:creationId xmlns:a16="http://schemas.microsoft.com/office/drawing/2014/main" xmlns="" id="{74524385-769C-4D6E-9295-6D83CAB8D2A7}"/>
              </a:ext>
            </a:extLst>
          </p:cNvPr>
          <p:cNvSpPr>
            <a:spLocks noEditPoints="1"/>
          </p:cNvSpPr>
          <p:nvPr/>
        </p:nvSpPr>
        <p:spPr bwMode="auto">
          <a:xfrm>
            <a:off x="1188813" y="2974156"/>
            <a:ext cx="270746" cy="271938"/>
          </a:xfrm>
          <a:custGeom>
            <a:avLst/>
            <a:gdLst>
              <a:gd name="T0" fmla="*/ 94 w 96"/>
              <a:gd name="T1" fmla="*/ 40 h 96"/>
              <a:gd name="T2" fmla="*/ 83 w 96"/>
              <a:gd name="T3" fmla="*/ 40 h 96"/>
              <a:gd name="T4" fmla="*/ 79 w 96"/>
              <a:gd name="T5" fmla="*/ 31 h 96"/>
              <a:gd name="T6" fmla="*/ 88 w 96"/>
              <a:gd name="T7" fmla="*/ 23 h 96"/>
              <a:gd name="T8" fmla="*/ 88 w 96"/>
              <a:gd name="T9" fmla="*/ 21 h 96"/>
              <a:gd name="T10" fmla="*/ 88 w 96"/>
              <a:gd name="T11" fmla="*/ 20 h 96"/>
              <a:gd name="T12" fmla="*/ 76 w 96"/>
              <a:gd name="T13" fmla="*/ 8 h 96"/>
              <a:gd name="T14" fmla="*/ 73 w 96"/>
              <a:gd name="T15" fmla="*/ 8 h 96"/>
              <a:gd name="T16" fmla="*/ 65 w 96"/>
              <a:gd name="T17" fmla="*/ 17 h 96"/>
              <a:gd name="T18" fmla="*/ 56 w 96"/>
              <a:gd name="T19" fmla="*/ 13 h 96"/>
              <a:gd name="T20" fmla="*/ 56 w 96"/>
              <a:gd name="T21" fmla="*/ 2 h 96"/>
              <a:gd name="T22" fmla="*/ 54 w 96"/>
              <a:gd name="T23" fmla="*/ 0 h 96"/>
              <a:gd name="T24" fmla="*/ 42 w 96"/>
              <a:gd name="T25" fmla="*/ 0 h 96"/>
              <a:gd name="T26" fmla="*/ 40 w 96"/>
              <a:gd name="T27" fmla="*/ 2 h 96"/>
              <a:gd name="T28" fmla="*/ 40 w 96"/>
              <a:gd name="T29" fmla="*/ 13 h 96"/>
              <a:gd name="T30" fmla="*/ 31 w 96"/>
              <a:gd name="T31" fmla="*/ 17 h 96"/>
              <a:gd name="T32" fmla="*/ 23 w 96"/>
              <a:gd name="T33" fmla="*/ 8 h 96"/>
              <a:gd name="T34" fmla="*/ 20 w 96"/>
              <a:gd name="T35" fmla="*/ 8 h 96"/>
              <a:gd name="T36" fmla="*/ 8 w 96"/>
              <a:gd name="T37" fmla="*/ 20 h 96"/>
              <a:gd name="T38" fmla="*/ 8 w 96"/>
              <a:gd name="T39" fmla="*/ 23 h 96"/>
              <a:gd name="T40" fmla="*/ 17 w 96"/>
              <a:gd name="T41" fmla="*/ 31 h 96"/>
              <a:gd name="T42" fmla="*/ 13 w 96"/>
              <a:gd name="T43" fmla="*/ 40 h 96"/>
              <a:gd name="T44" fmla="*/ 2 w 96"/>
              <a:gd name="T45" fmla="*/ 40 h 96"/>
              <a:gd name="T46" fmla="*/ 0 w 96"/>
              <a:gd name="T47" fmla="*/ 42 h 96"/>
              <a:gd name="T48" fmla="*/ 0 w 96"/>
              <a:gd name="T49" fmla="*/ 54 h 96"/>
              <a:gd name="T50" fmla="*/ 2 w 96"/>
              <a:gd name="T51" fmla="*/ 56 h 96"/>
              <a:gd name="T52" fmla="*/ 13 w 96"/>
              <a:gd name="T53" fmla="*/ 56 h 96"/>
              <a:gd name="T54" fmla="*/ 17 w 96"/>
              <a:gd name="T55" fmla="*/ 65 h 96"/>
              <a:gd name="T56" fmla="*/ 8 w 96"/>
              <a:gd name="T57" fmla="*/ 73 h 96"/>
              <a:gd name="T58" fmla="*/ 8 w 96"/>
              <a:gd name="T59" fmla="*/ 75 h 96"/>
              <a:gd name="T60" fmla="*/ 8 w 96"/>
              <a:gd name="T61" fmla="*/ 76 h 96"/>
              <a:gd name="T62" fmla="*/ 20 w 96"/>
              <a:gd name="T63" fmla="*/ 88 h 96"/>
              <a:gd name="T64" fmla="*/ 23 w 96"/>
              <a:gd name="T65" fmla="*/ 88 h 96"/>
              <a:gd name="T66" fmla="*/ 31 w 96"/>
              <a:gd name="T67" fmla="*/ 79 h 96"/>
              <a:gd name="T68" fmla="*/ 40 w 96"/>
              <a:gd name="T69" fmla="*/ 83 h 96"/>
              <a:gd name="T70" fmla="*/ 40 w 96"/>
              <a:gd name="T71" fmla="*/ 94 h 96"/>
              <a:gd name="T72" fmla="*/ 42 w 96"/>
              <a:gd name="T73" fmla="*/ 96 h 96"/>
              <a:gd name="T74" fmla="*/ 54 w 96"/>
              <a:gd name="T75" fmla="*/ 96 h 96"/>
              <a:gd name="T76" fmla="*/ 56 w 96"/>
              <a:gd name="T77" fmla="*/ 94 h 96"/>
              <a:gd name="T78" fmla="*/ 56 w 96"/>
              <a:gd name="T79" fmla="*/ 83 h 96"/>
              <a:gd name="T80" fmla="*/ 65 w 96"/>
              <a:gd name="T81" fmla="*/ 79 h 96"/>
              <a:gd name="T82" fmla="*/ 73 w 96"/>
              <a:gd name="T83" fmla="*/ 88 h 96"/>
              <a:gd name="T84" fmla="*/ 76 w 96"/>
              <a:gd name="T85" fmla="*/ 88 h 96"/>
              <a:gd name="T86" fmla="*/ 88 w 96"/>
              <a:gd name="T87" fmla="*/ 76 h 96"/>
              <a:gd name="T88" fmla="*/ 88 w 96"/>
              <a:gd name="T89" fmla="*/ 73 h 96"/>
              <a:gd name="T90" fmla="*/ 79 w 96"/>
              <a:gd name="T91" fmla="*/ 65 h 96"/>
              <a:gd name="T92" fmla="*/ 83 w 96"/>
              <a:gd name="T93" fmla="*/ 56 h 96"/>
              <a:gd name="T94" fmla="*/ 94 w 96"/>
              <a:gd name="T95" fmla="*/ 56 h 96"/>
              <a:gd name="T96" fmla="*/ 96 w 96"/>
              <a:gd name="T97" fmla="*/ 54 h 96"/>
              <a:gd name="T98" fmla="*/ 96 w 96"/>
              <a:gd name="T99" fmla="*/ 42 h 96"/>
              <a:gd name="T100" fmla="*/ 94 w 96"/>
              <a:gd name="T101" fmla="*/ 40 h 96"/>
              <a:gd name="T102" fmla="*/ 48 w 96"/>
              <a:gd name="T103" fmla="*/ 64 h 96"/>
              <a:gd name="T104" fmla="*/ 32 w 96"/>
              <a:gd name="T105" fmla="*/ 48 h 96"/>
              <a:gd name="T106" fmla="*/ 48 w 96"/>
              <a:gd name="T107" fmla="*/ 32 h 96"/>
              <a:gd name="T108" fmla="*/ 64 w 96"/>
              <a:gd name="T109" fmla="*/ 48 h 96"/>
              <a:gd name="T110" fmla="*/ 48 w 96"/>
              <a:gd name="T111" fmla="*/ 6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6" h="96">
                <a:moveTo>
                  <a:pt x="94" y="40"/>
                </a:moveTo>
                <a:cubicBezTo>
                  <a:pt x="83" y="40"/>
                  <a:pt x="83" y="40"/>
                  <a:pt x="83" y="40"/>
                </a:cubicBezTo>
                <a:cubicBezTo>
                  <a:pt x="82" y="37"/>
                  <a:pt x="81" y="33"/>
                  <a:pt x="79" y="31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8" y="22"/>
                  <a:pt x="88" y="21"/>
                </a:cubicBezTo>
                <a:cubicBezTo>
                  <a:pt x="88" y="21"/>
                  <a:pt x="88" y="20"/>
                  <a:pt x="88" y="20"/>
                </a:cubicBezTo>
                <a:cubicBezTo>
                  <a:pt x="76" y="8"/>
                  <a:pt x="76" y="8"/>
                  <a:pt x="76" y="8"/>
                </a:cubicBezTo>
                <a:cubicBezTo>
                  <a:pt x="75" y="8"/>
                  <a:pt x="74" y="8"/>
                  <a:pt x="73" y="8"/>
                </a:cubicBezTo>
                <a:cubicBezTo>
                  <a:pt x="65" y="17"/>
                  <a:pt x="65" y="17"/>
                  <a:pt x="65" y="17"/>
                </a:cubicBezTo>
                <a:cubicBezTo>
                  <a:pt x="63" y="15"/>
                  <a:pt x="59" y="14"/>
                  <a:pt x="56" y="13"/>
                </a:cubicBezTo>
                <a:cubicBezTo>
                  <a:pt x="56" y="2"/>
                  <a:pt x="56" y="2"/>
                  <a:pt x="56" y="2"/>
                </a:cubicBezTo>
                <a:cubicBezTo>
                  <a:pt x="56" y="1"/>
                  <a:pt x="55" y="0"/>
                  <a:pt x="5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1" y="0"/>
                  <a:pt x="40" y="1"/>
                  <a:pt x="40" y="2"/>
                </a:cubicBezTo>
                <a:cubicBezTo>
                  <a:pt x="40" y="13"/>
                  <a:pt x="40" y="13"/>
                  <a:pt x="40" y="13"/>
                </a:cubicBezTo>
                <a:cubicBezTo>
                  <a:pt x="37" y="14"/>
                  <a:pt x="33" y="15"/>
                  <a:pt x="31" y="17"/>
                </a:cubicBezTo>
                <a:cubicBezTo>
                  <a:pt x="23" y="8"/>
                  <a:pt x="23" y="8"/>
                  <a:pt x="23" y="8"/>
                </a:cubicBezTo>
                <a:cubicBezTo>
                  <a:pt x="22" y="8"/>
                  <a:pt x="20" y="8"/>
                  <a:pt x="20" y="8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8" y="22"/>
                  <a:pt x="8" y="23"/>
                </a:cubicBezTo>
                <a:cubicBezTo>
                  <a:pt x="17" y="31"/>
                  <a:pt x="17" y="31"/>
                  <a:pt x="17" y="31"/>
                </a:cubicBezTo>
                <a:cubicBezTo>
                  <a:pt x="15" y="33"/>
                  <a:pt x="14" y="37"/>
                  <a:pt x="13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1" y="40"/>
                  <a:pt x="0" y="41"/>
                  <a:pt x="0" y="42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1" y="56"/>
                  <a:pt x="2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4" y="59"/>
                  <a:pt x="15" y="63"/>
                  <a:pt x="17" y="65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5"/>
                </a:cubicBezTo>
                <a:cubicBezTo>
                  <a:pt x="8" y="75"/>
                  <a:pt x="8" y="76"/>
                  <a:pt x="8" y="76"/>
                </a:cubicBezTo>
                <a:cubicBezTo>
                  <a:pt x="20" y="88"/>
                  <a:pt x="20" y="88"/>
                  <a:pt x="20" y="88"/>
                </a:cubicBezTo>
                <a:cubicBezTo>
                  <a:pt x="20" y="88"/>
                  <a:pt x="22" y="88"/>
                  <a:pt x="23" y="88"/>
                </a:cubicBezTo>
                <a:cubicBezTo>
                  <a:pt x="31" y="79"/>
                  <a:pt x="31" y="79"/>
                  <a:pt x="31" y="79"/>
                </a:cubicBezTo>
                <a:cubicBezTo>
                  <a:pt x="33" y="81"/>
                  <a:pt x="37" y="82"/>
                  <a:pt x="40" y="83"/>
                </a:cubicBezTo>
                <a:cubicBezTo>
                  <a:pt x="40" y="94"/>
                  <a:pt x="40" y="94"/>
                  <a:pt x="40" y="94"/>
                </a:cubicBezTo>
                <a:cubicBezTo>
                  <a:pt x="40" y="95"/>
                  <a:pt x="41" y="96"/>
                  <a:pt x="4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55" y="96"/>
                  <a:pt x="56" y="95"/>
                  <a:pt x="56" y="94"/>
                </a:cubicBezTo>
                <a:cubicBezTo>
                  <a:pt x="56" y="83"/>
                  <a:pt x="56" y="83"/>
                  <a:pt x="56" y="83"/>
                </a:cubicBezTo>
                <a:cubicBezTo>
                  <a:pt x="59" y="82"/>
                  <a:pt x="63" y="81"/>
                  <a:pt x="65" y="79"/>
                </a:cubicBezTo>
                <a:cubicBezTo>
                  <a:pt x="73" y="88"/>
                  <a:pt x="73" y="88"/>
                  <a:pt x="73" y="88"/>
                </a:cubicBezTo>
                <a:cubicBezTo>
                  <a:pt x="74" y="88"/>
                  <a:pt x="76" y="88"/>
                  <a:pt x="76" y="88"/>
                </a:cubicBezTo>
                <a:cubicBezTo>
                  <a:pt x="88" y="76"/>
                  <a:pt x="88" y="76"/>
                  <a:pt x="88" y="76"/>
                </a:cubicBezTo>
                <a:cubicBezTo>
                  <a:pt x="88" y="76"/>
                  <a:pt x="88" y="74"/>
                  <a:pt x="88" y="73"/>
                </a:cubicBezTo>
                <a:cubicBezTo>
                  <a:pt x="79" y="65"/>
                  <a:pt x="79" y="65"/>
                  <a:pt x="79" y="65"/>
                </a:cubicBezTo>
                <a:cubicBezTo>
                  <a:pt x="81" y="63"/>
                  <a:pt x="82" y="59"/>
                  <a:pt x="83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6"/>
                  <a:pt x="96" y="55"/>
                  <a:pt x="96" y="54"/>
                </a:cubicBezTo>
                <a:cubicBezTo>
                  <a:pt x="96" y="42"/>
                  <a:pt x="96" y="42"/>
                  <a:pt x="96" y="42"/>
                </a:cubicBezTo>
                <a:cubicBezTo>
                  <a:pt x="96" y="41"/>
                  <a:pt x="95" y="40"/>
                  <a:pt x="94" y="40"/>
                </a:cubicBezTo>
                <a:close/>
                <a:moveTo>
                  <a:pt x="48" y="64"/>
                </a:moveTo>
                <a:cubicBezTo>
                  <a:pt x="39" y="64"/>
                  <a:pt x="32" y="57"/>
                  <a:pt x="32" y="48"/>
                </a:cubicBezTo>
                <a:cubicBezTo>
                  <a:pt x="32" y="39"/>
                  <a:pt x="39" y="32"/>
                  <a:pt x="48" y="32"/>
                </a:cubicBezTo>
                <a:cubicBezTo>
                  <a:pt x="57" y="32"/>
                  <a:pt x="64" y="39"/>
                  <a:pt x="64" y="48"/>
                </a:cubicBezTo>
                <a:cubicBezTo>
                  <a:pt x="64" y="57"/>
                  <a:pt x="57" y="64"/>
                  <a:pt x="48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2" name="Freeform 8">
            <a:extLst>
              <a:ext uri="{FF2B5EF4-FFF2-40B4-BE49-F238E27FC236}">
                <a16:creationId xmlns:a16="http://schemas.microsoft.com/office/drawing/2014/main" xmlns="" id="{6529CD58-E388-4B15-BC8F-670F7603CB44}"/>
              </a:ext>
            </a:extLst>
          </p:cNvPr>
          <p:cNvSpPr>
            <a:spLocks/>
          </p:cNvSpPr>
          <p:nvPr/>
        </p:nvSpPr>
        <p:spPr bwMode="auto">
          <a:xfrm>
            <a:off x="1186428" y="3964966"/>
            <a:ext cx="275516" cy="274324"/>
          </a:xfrm>
          <a:custGeom>
            <a:avLst/>
            <a:gdLst>
              <a:gd name="T0" fmla="*/ 91 w 98"/>
              <a:gd name="T1" fmla="*/ 66 h 97"/>
              <a:gd name="T2" fmla="*/ 73 w 98"/>
              <a:gd name="T3" fmla="*/ 62 h 97"/>
              <a:gd name="T4" fmla="*/ 60 w 98"/>
              <a:gd name="T5" fmla="*/ 49 h 97"/>
              <a:gd name="T6" fmla="*/ 73 w 98"/>
              <a:gd name="T7" fmla="*/ 36 h 97"/>
              <a:gd name="T8" fmla="*/ 79 w 98"/>
              <a:gd name="T9" fmla="*/ 37 h 97"/>
              <a:gd name="T10" fmla="*/ 91 w 98"/>
              <a:gd name="T11" fmla="*/ 32 h 97"/>
              <a:gd name="T12" fmla="*/ 95 w 98"/>
              <a:gd name="T13" fmla="*/ 13 h 97"/>
              <a:gd name="T14" fmla="*/ 94 w 98"/>
              <a:gd name="T15" fmla="*/ 11 h 97"/>
              <a:gd name="T16" fmla="*/ 92 w 98"/>
              <a:gd name="T17" fmla="*/ 12 h 97"/>
              <a:gd name="T18" fmla="*/ 85 w 98"/>
              <a:gd name="T19" fmla="*/ 19 h 97"/>
              <a:gd name="T20" fmla="*/ 79 w 98"/>
              <a:gd name="T21" fmla="*/ 19 h 97"/>
              <a:gd name="T22" fmla="*/ 79 w 98"/>
              <a:gd name="T23" fmla="*/ 13 h 97"/>
              <a:gd name="T24" fmla="*/ 86 w 98"/>
              <a:gd name="T25" fmla="*/ 6 h 97"/>
              <a:gd name="T26" fmla="*/ 87 w 98"/>
              <a:gd name="T27" fmla="*/ 4 h 97"/>
              <a:gd name="T28" fmla="*/ 86 w 98"/>
              <a:gd name="T29" fmla="*/ 3 h 97"/>
              <a:gd name="T30" fmla="*/ 79 w 98"/>
              <a:gd name="T31" fmla="*/ 1 h 97"/>
              <a:gd name="T32" fmla="*/ 66 w 98"/>
              <a:gd name="T33" fmla="*/ 7 h 97"/>
              <a:gd name="T34" fmla="*/ 62 w 98"/>
              <a:gd name="T35" fmla="*/ 25 h 97"/>
              <a:gd name="T36" fmla="*/ 49 w 98"/>
              <a:gd name="T37" fmla="*/ 38 h 97"/>
              <a:gd name="T38" fmla="*/ 36 w 98"/>
              <a:gd name="T39" fmla="*/ 25 h 97"/>
              <a:gd name="T40" fmla="*/ 32 w 98"/>
              <a:gd name="T41" fmla="*/ 7 h 97"/>
              <a:gd name="T42" fmla="*/ 13 w 98"/>
              <a:gd name="T43" fmla="*/ 3 h 97"/>
              <a:gd name="T44" fmla="*/ 11 w 98"/>
              <a:gd name="T45" fmla="*/ 4 h 97"/>
              <a:gd name="T46" fmla="*/ 12 w 98"/>
              <a:gd name="T47" fmla="*/ 6 h 97"/>
              <a:gd name="T48" fmla="*/ 19 w 98"/>
              <a:gd name="T49" fmla="*/ 13 h 97"/>
              <a:gd name="T50" fmla="*/ 19 w 98"/>
              <a:gd name="T51" fmla="*/ 19 h 97"/>
              <a:gd name="T52" fmla="*/ 13 w 98"/>
              <a:gd name="T53" fmla="*/ 19 h 97"/>
              <a:gd name="T54" fmla="*/ 6 w 98"/>
              <a:gd name="T55" fmla="*/ 12 h 97"/>
              <a:gd name="T56" fmla="*/ 4 w 98"/>
              <a:gd name="T57" fmla="*/ 11 h 97"/>
              <a:gd name="T58" fmla="*/ 3 w 98"/>
              <a:gd name="T59" fmla="*/ 13 h 97"/>
              <a:gd name="T60" fmla="*/ 7 w 98"/>
              <a:gd name="T61" fmla="*/ 32 h 97"/>
              <a:gd name="T62" fmla="*/ 25 w 98"/>
              <a:gd name="T63" fmla="*/ 36 h 97"/>
              <a:gd name="T64" fmla="*/ 38 w 98"/>
              <a:gd name="T65" fmla="*/ 49 h 97"/>
              <a:gd name="T66" fmla="*/ 25 w 98"/>
              <a:gd name="T67" fmla="*/ 62 h 97"/>
              <a:gd name="T68" fmla="*/ 19 w 98"/>
              <a:gd name="T69" fmla="*/ 61 h 97"/>
              <a:gd name="T70" fmla="*/ 7 w 98"/>
              <a:gd name="T71" fmla="*/ 66 h 97"/>
              <a:gd name="T72" fmla="*/ 3 w 98"/>
              <a:gd name="T73" fmla="*/ 86 h 97"/>
              <a:gd name="T74" fmla="*/ 4 w 98"/>
              <a:gd name="T75" fmla="*/ 87 h 97"/>
              <a:gd name="T76" fmla="*/ 6 w 98"/>
              <a:gd name="T77" fmla="*/ 86 h 97"/>
              <a:gd name="T78" fmla="*/ 13 w 98"/>
              <a:gd name="T79" fmla="*/ 79 h 97"/>
              <a:gd name="T80" fmla="*/ 19 w 98"/>
              <a:gd name="T81" fmla="*/ 79 h 97"/>
              <a:gd name="T82" fmla="*/ 19 w 98"/>
              <a:gd name="T83" fmla="*/ 85 h 97"/>
              <a:gd name="T84" fmla="*/ 12 w 98"/>
              <a:gd name="T85" fmla="*/ 92 h 97"/>
              <a:gd name="T86" fmla="*/ 11 w 98"/>
              <a:gd name="T87" fmla="*/ 94 h 97"/>
              <a:gd name="T88" fmla="*/ 13 w 98"/>
              <a:gd name="T89" fmla="*/ 95 h 97"/>
              <a:gd name="T90" fmla="*/ 20 w 98"/>
              <a:gd name="T91" fmla="*/ 97 h 97"/>
              <a:gd name="T92" fmla="*/ 20 w 98"/>
              <a:gd name="T93" fmla="*/ 97 h 97"/>
              <a:gd name="T94" fmla="*/ 32 w 98"/>
              <a:gd name="T95" fmla="*/ 91 h 97"/>
              <a:gd name="T96" fmla="*/ 36 w 98"/>
              <a:gd name="T97" fmla="*/ 73 h 97"/>
              <a:gd name="T98" fmla="*/ 49 w 98"/>
              <a:gd name="T99" fmla="*/ 60 h 97"/>
              <a:gd name="T100" fmla="*/ 62 w 98"/>
              <a:gd name="T101" fmla="*/ 73 h 97"/>
              <a:gd name="T102" fmla="*/ 66 w 98"/>
              <a:gd name="T103" fmla="*/ 91 h 97"/>
              <a:gd name="T104" fmla="*/ 79 w 98"/>
              <a:gd name="T105" fmla="*/ 97 h 97"/>
              <a:gd name="T106" fmla="*/ 86 w 98"/>
              <a:gd name="T107" fmla="*/ 95 h 97"/>
              <a:gd name="T108" fmla="*/ 87 w 98"/>
              <a:gd name="T109" fmla="*/ 94 h 97"/>
              <a:gd name="T110" fmla="*/ 86 w 98"/>
              <a:gd name="T111" fmla="*/ 92 h 97"/>
              <a:gd name="T112" fmla="*/ 79 w 98"/>
              <a:gd name="T113" fmla="*/ 85 h 97"/>
              <a:gd name="T114" fmla="*/ 79 w 98"/>
              <a:gd name="T115" fmla="*/ 79 h 97"/>
              <a:gd name="T116" fmla="*/ 85 w 98"/>
              <a:gd name="T117" fmla="*/ 79 h 97"/>
              <a:gd name="T118" fmla="*/ 92 w 98"/>
              <a:gd name="T119" fmla="*/ 86 h 97"/>
              <a:gd name="T120" fmla="*/ 94 w 98"/>
              <a:gd name="T121" fmla="*/ 87 h 97"/>
              <a:gd name="T122" fmla="*/ 95 w 98"/>
              <a:gd name="T123" fmla="*/ 86 h 97"/>
              <a:gd name="T124" fmla="*/ 91 w 98"/>
              <a:gd name="T125" fmla="*/ 6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8" h="97">
                <a:moveTo>
                  <a:pt x="91" y="66"/>
                </a:moveTo>
                <a:cubicBezTo>
                  <a:pt x="87" y="61"/>
                  <a:pt x="79" y="59"/>
                  <a:pt x="73" y="62"/>
                </a:cubicBezTo>
                <a:cubicBezTo>
                  <a:pt x="60" y="49"/>
                  <a:pt x="60" y="49"/>
                  <a:pt x="60" y="49"/>
                </a:cubicBezTo>
                <a:cubicBezTo>
                  <a:pt x="73" y="36"/>
                  <a:pt x="73" y="36"/>
                  <a:pt x="73" y="36"/>
                </a:cubicBezTo>
                <a:cubicBezTo>
                  <a:pt x="75" y="37"/>
                  <a:pt x="77" y="37"/>
                  <a:pt x="79" y="37"/>
                </a:cubicBezTo>
                <a:cubicBezTo>
                  <a:pt x="84" y="37"/>
                  <a:pt x="88" y="35"/>
                  <a:pt x="91" y="32"/>
                </a:cubicBezTo>
                <a:cubicBezTo>
                  <a:pt x="97" y="27"/>
                  <a:pt x="98" y="19"/>
                  <a:pt x="95" y="13"/>
                </a:cubicBezTo>
                <a:cubicBezTo>
                  <a:pt x="95" y="12"/>
                  <a:pt x="94" y="11"/>
                  <a:pt x="94" y="11"/>
                </a:cubicBezTo>
                <a:cubicBezTo>
                  <a:pt x="93" y="11"/>
                  <a:pt x="92" y="11"/>
                  <a:pt x="92" y="12"/>
                </a:cubicBezTo>
                <a:cubicBezTo>
                  <a:pt x="85" y="19"/>
                  <a:pt x="85" y="19"/>
                  <a:pt x="85" y="19"/>
                </a:cubicBezTo>
                <a:cubicBezTo>
                  <a:pt x="79" y="19"/>
                  <a:pt x="79" y="19"/>
                  <a:pt x="79" y="19"/>
                </a:cubicBezTo>
                <a:cubicBezTo>
                  <a:pt x="79" y="13"/>
                  <a:pt x="79" y="13"/>
                  <a:pt x="79" y="13"/>
                </a:cubicBezTo>
                <a:cubicBezTo>
                  <a:pt x="86" y="6"/>
                  <a:pt x="86" y="6"/>
                  <a:pt x="86" y="6"/>
                </a:cubicBezTo>
                <a:cubicBezTo>
                  <a:pt x="87" y="5"/>
                  <a:pt x="87" y="5"/>
                  <a:pt x="87" y="4"/>
                </a:cubicBezTo>
                <a:cubicBezTo>
                  <a:pt x="87" y="4"/>
                  <a:pt x="86" y="3"/>
                  <a:pt x="86" y="3"/>
                </a:cubicBezTo>
                <a:cubicBezTo>
                  <a:pt x="83" y="2"/>
                  <a:pt x="81" y="1"/>
                  <a:pt x="79" y="1"/>
                </a:cubicBezTo>
                <a:cubicBezTo>
                  <a:pt x="74" y="1"/>
                  <a:pt x="69" y="3"/>
                  <a:pt x="66" y="7"/>
                </a:cubicBezTo>
                <a:cubicBezTo>
                  <a:pt x="61" y="11"/>
                  <a:pt x="59" y="19"/>
                  <a:pt x="62" y="25"/>
                </a:cubicBezTo>
                <a:cubicBezTo>
                  <a:pt x="49" y="38"/>
                  <a:pt x="49" y="38"/>
                  <a:pt x="49" y="38"/>
                </a:cubicBezTo>
                <a:cubicBezTo>
                  <a:pt x="36" y="25"/>
                  <a:pt x="36" y="25"/>
                  <a:pt x="36" y="25"/>
                </a:cubicBezTo>
                <a:cubicBezTo>
                  <a:pt x="39" y="19"/>
                  <a:pt x="37" y="11"/>
                  <a:pt x="32" y="7"/>
                </a:cubicBezTo>
                <a:cubicBezTo>
                  <a:pt x="27" y="1"/>
                  <a:pt x="19" y="0"/>
                  <a:pt x="13" y="3"/>
                </a:cubicBezTo>
                <a:cubicBezTo>
                  <a:pt x="12" y="3"/>
                  <a:pt x="11" y="4"/>
                  <a:pt x="11" y="4"/>
                </a:cubicBezTo>
                <a:cubicBezTo>
                  <a:pt x="11" y="5"/>
                  <a:pt x="11" y="6"/>
                  <a:pt x="12" y="6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9"/>
                  <a:pt x="19" y="19"/>
                  <a:pt x="19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1"/>
                  <a:pt x="5" y="11"/>
                  <a:pt x="4" y="11"/>
                </a:cubicBezTo>
                <a:cubicBezTo>
                  <a:pt x="4" y="11"/>
                  <a:pt x="3" y="12"/>
                  <a:pt x="3" y="13"/>
                </a:cubicBezTo>
                <a:cubicBezTo>
                  <a:pt x="0" y="19"/>
                  <a:pt x="1" y="27"/>
                  <a:pt x="7" y="32"/>
                </a:cubicBezTo>
                <a:cubicBezTo>
                  <a:pt x="11" y="37"/>
                  <a:pt x="19" y="39"/>
                  <a:pt x="25" y="36"/>
                </a:cubicBezTo>
                <a:cubicBezTo>
                  <a:pt x="38" y="49"/>
                  <a:pt x="38" y="49"/>
                  <a:pt x="38" y="49"/>
                </a:cubicBezTo>
                <a:cubicBezTo>
                  <a:pt x="25" y="62"/>
                  <a:pt x="25" y="62"/>
                  <a:pt x="25" y="62"/>
                </a:cubicBezTo>
                <a:cubicBezTo>
                  <a:pt x="23" y="61"/>
                  <a:pt x="21" y="61"/>
                  <a:pt x="19" y="61"/>
                </a:cubicBezTo>
                <a:cubicBezTo>
                  <a:pt x="14" y="61"/>
                  <a:pt x="10" y="63"/>
                  <a:pt x="7" y="66"/>
                </a:cubicBezTo>
                <a:cubicBezTo>
                  <a:pt x="1" y="71"/>
                  <a:pt x="0" y="79"/>
                  <a:pt x="3" y="86"/>
                </a:cubicBezTo>
                <a:cubicBezTo>
                  <a:pt x="3" y="86"/>
                  <a:pt x="4" y="87"/>
                  <a:pt x="4" y="87"/>
                </a:cubicBezTo>
                <a:cubicBezTo>
                  <a:pt x="5" y="87"/>
                  <a:pt x="6" y="87"/>
                  <a:pt x="6" y="86"/>
                </a:cubicBezTo>
                <a:cubicBezTo>
                  <a:pt x="13" y="79"/>
                  <a:pt x="13" y="79"/>
                  <a:pt x="13" y="79"/>
                </a:cubicBezTo>
                <a:cubicBezTo>
                  <a:pt x="19" y="79"/>
                  <a:pt x="19" y="79"/>
                  <a:pt x="19" y="79"/>
                </a:cubicBezTo>
                <a:cubicBezTo>
                  <a:pt x="19" y="85"/>
                  <a:pt x="19" y="85"/>
                  <a:pt x="19" y="85"/>
                </a:cubicBezTo>
                <a:cubicBezTo>
                  <a:pt x="12" y="92"/>
                  <a:pt x="12" y="92"/>
                  <a:pt x="12" y="92"/>
                </a:cubicBezTo>
                <a:cubicBezTo>
                  <a:pt x="11" y="92"/>
                  <a:pt x="11" y="93"/>
                  <a:pt x="11" y="94"/>
                </a:cubicBezTo>
                <a:cubicBezTo>
                  <a:pt x="11" y="94"/>
                  <a:pt x="12" y="95"/>
                  <a:pt x="13" y="95"/>
                </a:cubicBezTo>
                <a:cubicBezTo>
                  <a:pt x="15" y="96"/>
                  <a:pt x="17" y="97"/>
                  <a:pt x="20" y="97"/>
                </a:cubicBezTo>
                <a:cubicBezTo>
                  <a:pt x="20" y="97"/>
                  <a:pt x="20" y="97"/>
                  <a:pt x="20" y="97"/>
                </a:cubicBezTo>
                <a:cubicBezTo>
                  <a:pt x="24" y="97"/>
                  <a:pt x="29" y="95"/>
                  <a:pt x="32" y="91"/>
                </a:cubicBezTo>
                <a:cubicBezTo>
                  <a:pt x="37" y="87"/>
                  <a:pt x="39" y="79"/>
                  <a:pt x="36" y="73"/>
                </a:cubicBezTo>
                <a:cubicBezTo>
                  <a:pt x="49" y="60"/>
                  <a:pt x="49" y="60"/>
                  <a:pt x="49" y="60"/>
                </a:cubicBezTo>
                <a:cubicBezTo>
                  <a:pt x="62" y="73"/>
                  <a:pt x="62" y="73"/>
                  <a:pt x="62" y="73"/>
                </a:cubicBezTo>
                <a:cubicBezTo>
                  <a:pt x="59" y="79"/>
                  <a:pt x="61" y="87"/>
                  <a:pt x="66" y="91"/>
                </a:cubicBezTo>
                <a:cubicBezTo>
                  <a:pt x="69" y="95"/>
                  <a:pt x="74" y="97"/>
                  <a:pt x="79" y="97"/>
                </a:cubicBezTo>
                <a:cubicBezTo>
                  <a:pt x="81" y="97"/>
                  <a:pt x="83" y="96"/>
                  <a:pt x="86" y="95"/>
                </a:cubicBezTo>
                <a:cubicBezTo>
                  <a:pt x="86" y="95"/>
                  <a:pt x="87" y="94"/>
                  <a:pt x="87" y="94"/>
                </a:cubicBezTo>
                <a:cubicBezTo>
                  <a:pt x="87" y="93"/>
                  <a:pt x="87" y="92"/>
                  <a:pt x="86" y="92"/>
                </a:cubicBezTo>
                <a:cubicBezTo>
                  <a:pt x="79" y="85"/>
                  <a:pt x="79" y="85"/>
                  <a:pt x="79" y="85"/>
                </a:cubicBezTo>
                <a:cubicBezTo>
                  <a:pt x="79" y="79"/>
                  <a:pt x="79" y="79"/>
                  <a:pt x="7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92" y="86"/>
                  <a:pt x="92" y="86"/>
                  <a:pt x="92" y="86"/>
                </a:cubicBezTo>
                <a:cubicBezTo>
                  <a:pt x="92" y="87"/>
                  <a:pt x="93" y="87"/>
                  <a:pt x="94" y="87"/>
                </a:cubicBezTo>
                <a:cubicBezTo>
                  <a:pt x="94" y="87"/>
                  <a:pt x="95" y="86"/>
                  <a:pt x="95" y="86"/>
                </a:cubicBezTo>
                <a:cubicBezTo>
                  <a:pt x="98" y="79"/>
                  <a:pt x="97" y="71"/>
                  <a:pt x="91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928EC1C8-5A83-4CC3-A4C8-C123EA0C8690}"/>
              </a:ext>
            </a:extLst>
          </p:cNvPr>
          <p:cNvGrpSpPr/>
          <p:nvPr/>
        </p:nvGrpSpPr>
        <p:grpSpPr>
          <a:xfrm>
            <a:off x="1188813" y="1982153"/>
            <a:ext cx="270746" cy="271939"/>
            <a:chOff x="7718425" y="3248025"/>
            <a:chExt cx="360363" cy="361951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grpSpPr>
        <p:sp>
          <p:nvSpPr>
            <p:cNvPr id="84" name="Freeform 63">
              <a:extLst>
                <a:ext uri="{FF2B5EF4-FFF2-40B4-BE49-F238E27FC236}">
                  <a16:creationId xmlns:a16="http://schemas.microsoft.com/office/drawing/2014/main" xmlns="" id="{F6182764-3500-42EC-A042-ED3ED3687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425" y="3248025"/>
              <a:ext cx="360363" cy="331788"/>
            </a:xfrm>
            <a:custGeom>
              <a:avLst/>
              <a:gdLst>
                <a:gd name="T0" fmla="*/ 20 w 96"/>
                <a:gd name="T1" fmla="*/ 88 h 88"/>
                <a:gd name="T2" fmla="*/ 8 w 96"/>
                <a:gd name="T3" fmla="*/ 75 h 88"/>
                <a:gd name="T4" fmla="*/ 17 w 96"/>
                <a:gd name="T5" fmla="*/ 65 h 88"/>
                <a:gd name="T6" fmla="*/ 2 w 96"/>
                <a:gd name="T7" fmla="*/ 56 h 88"/>
                <a:gd name="T8" fmla="*/ 0 w 96"/>
                <a:gd name="T9" fmla="*/ 42 h 88"/>
                <a:gd name="T10" fmla="*/ 13 w 96"/>
                <a:gd name="T11" fmla="*/ 40 h 88"/>
                <a:gd name="T12" fmla="*/ 8 w 96"/>
                <a:gd name="T13" fmla="*/ 23 h 88"/>
                <a:gd name="T14" fmla="*/ 8 w 96"/>
                <a:gd name="T15" fmla="*/ 20 h 88"/>
                <a:gd name="T16" fmla="*/ 23 w 96"/>
                <a:gd name="T17" fmla="*/ 8 h 88"/>
                <a:gd name="T18" fmla="*/ 40 w 96"/>
                <a:gd name="T19" fmla="*/ 13 h 88"/>
                <a:gd name="T20" fmla="*/ 42 w 96"/>
                <a:gd name="T21" fmla="*/ 0 h 88"/>
                <a:gd name="T22" fmla="*/ 56 w 96"/>
                <a:gd name="T23" fmla="*/ 2 h 88"/>
                <a:gd name="T24" fmla="*/ 65 w 96"/>
                <a:gd name="T25" fmla="*/ 17 h 88"/>
                <a:gd name="T26" fmla="*/ 76 w 96"/>
                <a:gd name="T27" fmla="*/ 8 h 88"/>
                <a:gd name="T28" fmla="*/ 88 w 96"/>
                <a:gd name="T29" fmla="*/ 21 h 88"/>
                <a:gd name="T30" fmla="*/ 79 w 96"/>
                <a:gd name="T31" fmla="*/ 31 h 88"/>
                <a:gd name="T32" fmla="*/ 94 w 96"/>
                <a:gd name="T33" fmla="*/ 40 h 88"/>
                <a:gd name="T34" fmla="*/ 96 w 96"/>
                <a:gd name="T35" fmla="*/ 54 h 88"/>
                <a:gd name="T36" fmla="*/ 83 w 96"/>
                <a:gd name="T37" fmla="*/ 56 h 88"/>
                <a:gd name="T38" fmla="*/ 88 w 96"/>
                <a:gd name="T39" fmla="*/ 73 h 88"/>
                <a:gd name="T40" fmla="*/ 76 w 96"/>
                <a:gd name="T41" fmla="*/ 88 h 88"/>
                <a:gd name="T42" fmla="*/ 64 w 96"/>
                <a:gd name="T43" fmla="*/ 78 h 88"/>
                <a:gd name="T44" fmla="*/ 67 w 96"/>
                <a:gd name="T45" fmla="*/ 76 h 88"/>
                <a:gd name="T46" fmla="*/ 83 w 96"/>
                <a:gd name="T47" fmla="*/ 75 h 88"/>
                <a:gd name="T48" fmla="*/ 75 w 96"/>
                <a:gd name="T49" fmla="*/ 65 h 88"/>
                <a:gd name="T50" fmla="*/ 81 w 96"/>
                <a:gd name="T51" fmla="*/ 52 h 88"/>
                <a:gd name="T52" fmla="*/ 92 w 96"/>
                <a:gd name="T53" fmla="*/ 44 h 88"/>
                <a:gd name="T54" fmla="*/ 79 w 96"/>
                <a:gd name="T55" fmla="*/ 42 h 88"/>
                <a:gd name="T56" fmla="*/ 76 w 96"/>
                <a:gd name="T57" fmla="*/ 29 h 88"/>
                <a:gd name="T58" fmla="*/ 75 w 96"/>
                <a:gd name="T59" fmla="*/ 13 h 88"/>
                <a:gd name="T60" fmla="*/ 65 w 96"/>
                <a:gd name="T61" fmla="*/ 21 h 88"/>
                <a:gd name="T62" fmla="*/ 52 w 96"/>
                <a:gd name="T63" fmla="*/ 15 h 88"/>
                <a:gd name="T64" fmla="*/ 44 w 96"/>
                <a:gd name="T65" fmla="*/ 4 h 88"/>
                <a:gd name="T66" fmla="*/ 42 w 96"/>
                <a:gd name="T67" fmla="*/ 17 h 88"/>
                <a:gd name="T68" fmla="*/ 29 w 96"/>
                <a:gd name="T69" fmla="*/ 20 h 88"/>
                <a:gd name="T70" fmla="*/ 13 w 96"/>
                <a:gd name="T71" fmla="*/ 21 h 88"/>
                <a:gd name="T72" fmla="*/ 21 w 96"/>
                <a:gd name="T73" fmla="*/ 31 h 88"/>
                <a:gd name="T74" fmla="*/ 15 w 96"/>
                <a:gd name="T75" fmla="*/ 44 h 88"/>
                <a:gd name="T76" fmla="*/ 4 w 96"/>
                <a:gd name="T77" fmla="*/ 52 h 88"/>
                <a:gd name="T78" fmla="*/ 17 w 96"/>
                <a:gd name="T79" fmla="*/ 54 h 88"/>
                <a:gd name="T80" fmla="*/ 20 w 96"/>
                <a:gd name="T81" fmla="*/ 67 h 88"/>
                <a:gd name="T82" fmla="*/ 21 w 96"/>
                <a:gd name="T83" fmla="*/ 83 h 88"/>
                <a:gd name="T84" fmla="*/ 32 w 96"/>
                <a:gd name="T85" fmla="*/ 76 h 88"/>
                <a:gd name="T86" fmla="*/ 23 w 96"/>
                <a:gd name="T8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6" h="88">
                  <a:moveTo>
                    <a:pt x="21" y="88"/>
                  </a:moveTo>
                  <a:cubicBezTo>
                    <a:pt x="21" y="88"/>
                    <a:pt x="20" y="88"/>
                    <a:pt x="20" y="88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8" y="75"/>
                    <a:pt x="8" y="75"/>
                  </a:cubicBezTo>
                  <a:cubicBezTo>
                    <a:pt x="8" y="74"/>
                    <a:pt x="8" y="74"/>
                    <a:pt x="8" y="73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5" y="63"/>
                    <a:pt x="14" y="59"/>
                    <a:pt x="13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1" y="56"/>
                    <a:pt x="0" y="55"/>
                    <a:pt x="0" y="5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1"/>
                    <a:pt x="1" y="40"/>
                    <a:pt x="2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37"/>
                    <a:pt x="15" y="33"/>
                    <a:pt x="17" y="31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2" y="8"/>
                    <a:pt x="23" y="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5"/>
                    <a:pt x="37" y="14"/>
                    <a:pt x="40" y="1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1"/>
                    <a:pt x="56" y="2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9" y="14"/>
                    <a:pt x="63" y="15"/>
                    <a:pt x="65" y="17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4" y="8"/>
                    <a:pt x="75" y="8"/>
                    <a:pt x="76" y="8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0"/>
                    <a:pt x="88" y="21"/>
                    <a:pt x="88" y="21"/>
                  </a:cubicBezTo>
                  <a:cubicBezTo>
                    <a:pt x="88" y="22"/>
                    <a:pt x="88" y="22"/>
                    <a:pt x="88" y="23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81" y="33"/>
                    <a:pt x="82" y="37"/>
                    <a:pt x="83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5" y="40"/>
                    <a:pt x="96" y="41"/>
                    <a:pt x="96" y="42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6" y="55"/>
                    <a:pt x="95" y="56"/>
                    <a:pt x="94" y="5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9"/>
                    <a:pt x="81" y="63"/>
                    <a:pt x="79" y="65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88" y="74"/>
                    <a:pt x="88" y="76"/>
                    <a:pt x="88" y="76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4" y="88"/>
                    <a:pt x="73" y="8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3" y="78"/>
                    <a:pt x="63" y="76"/>
                    <a:pt x="64" y="76"/>
                  </a:cubicBezTo>
                  <a:cubicBezTo>
                    <a:pt x="65" y="75"/>
                    <a:pt x="66" y="75"/>
                    <a:pt x="67" y="76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5" y="66"/>
                    <a:pt x="75" y="65"/>
                    <a:pt x="75" y="65"/>
                  </a:cubicBezTo>
                  <a:cubicBezTo>
                    <a:pt x="77" y="62"/>
                    <a:pt x="79" y="56"/>
                    <a:pt x="79" y="54"/>
                  </a:cubicBezTo>
                  <a:cubicBezTo>
                    <a:pt x="79" y="53"/>
                    <a:pt x="80" y="52"/>
                    <a:pt x="8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0" y="44"/>
                    <a:pt x="79" y="43"/>
                    <a:pt x="79" y="42"/>
                  </a:cubicBezTo>
                  <a:cubicBezTo>
                    <a:pt x="79" y="40"/>
                    <a:pt x="77" y="34"/>
                    <a:pt x="75" y="31"/>
                  </a:cubicBezTo>
                  <a:cubicBezTo>
                    <a:pt x="75" y="31"/>
                    <a:pt x="75" y="30"/>
                    <a:pt x="76" y="29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2" y="19"/>
                    <a:pt x="57" y="18"/>
                    <a:pt x="54" y="17"/>
                  </a:cubicBezTo>
                  <a:cubicBezTo>
                    <a:pt x="53" y="17"/>
                    <a:pt x="52" y="16"/>
                    <a:pt x="52" y="15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3" y="17"/>
                    <a:pt x="42" y="17"/>
                  </a:cubicBezTo>
                  <a:cubicBezTo>
                    <a:pt x="39" y="18"/>
                    <a:pt x="34" y="19"/>
                    <a:pt x="31" y="21"/>
                  </a:cubicBezTo>
                  <a:cubicBezTo>
                    <a:pt x="31" y="21"/>
                    <a:pt x="30" y="21"/>
                    <a:pt x="29" y="2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30"/>
                    <a:pt x="21" y="31"/>
                    <a:pt x="21" y="31"/>
                  </a:cubicBezTo>
                  <a:cubicBezTo>
                    <a:pt x="19" y="34"/>
                    <a:pt x="17" y="40"/>
                    <a:pt x="17" y="42"/>
                  </a:cubicBezTo>
                  <a:cubicBezTo>
                    <a:pt x="17" y="43"/>
                    <a:pt x="16" y="44"/>
                    <a:pt x="1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7" y="53"/>
                    <a:pt x="17" y="54"/>
                  </a:cubicBezTo>
                  <a:cubicBezTo>
                    <a:pt x="17" y="56"/>
                    <a:pt x="19" y="62"/>
                    <a:pt x="21" y="65"/>
                  </a:cubicBezTo>
                  <a:cubicBezTo>
                    <a:pt x="21" y="65"/>
                    <a:pt x="21" y="66"/>
                    <a:pt x="20" y="67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30" y="75"/>
                    <a:pt x="31" y="75"/>
                    <a:pt x="32" y="76"/>
                  </a:cubicBezTo>
                  <a:cubicBezTo>
                    <a:pt x="33" y="76"/>
                    <a:pt x="33" y="78"/>
                    <a:pt x="32" y="7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2" y="88"/>
                    <a:pt x="22" y="88"/>
                    <a:pt x="21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64">
              <a:extLst>
                <a:ext uri="{FF2B5EF4-FFF2-40B4-BE49-F238E27FC236}">
                  <a16:creationId xmlns:a16="http://schemas.microsoft.com/office/drawing/2014/main" xmlns="" id="{5A4FBF58-0234-43AF-B97C-54E495C69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9238" y="3549650"/>
              <a:ext cx="60325" cy="15875"/>
            </a:xfrm>
            <a:custGeom>
              <a:avLst/>
              <a:gdLst>
                <a:gd name="T0" fmla="*/ 14 w 16"/>
                <a:gd name="T1" fmla="*/ 4 h 4"/>
                <a:gd name="T2" fmla="*/ 2 w 16"/>
                <a:gd name="T3" fmla="*/ 4 h 4"/>
                <a:gd name="T4" fmla="*/ 0 w 16"/>
                <a:gd name="T5" fmla="*/ 2 h 4"/>
                <a:gd name="T6" fmla="*/ 2 w 16"/>
                <a:gd name="T7" fmla="*/ 0 h 4"/>
                <a:gd name="T8" fmla="*/ 14 w 16"/>
                <a:gd name="T9" fmla="*/ 0 h 4"/>
                <a:gd name="T10" fmla="*/ 16 w 16"/>
                <a:gd name="T11" fmla="*/ 2 h 4"/>
                <a:gd name="T12" fmla="*/ 14 w 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65">
              <a:extLst>
                <a:ext uri="{FF2B5EF4-FFF2-40B4-BE49-F238E27FC236}">
                  <a16:creationId xmlns:a16="http://schemas.microsoft.com/office/drawing/2014/main" xmlns="" id="{9DEB9922-B59A-4AC3-9F11-5988A934A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9238" y="3579813"/>
              <a:ext cx="60325" cy="30163"/>
            </a:xfrm>
            <a:custGeom>
              <a:avLst/>
              <a:gdLst>
                <a:gd name="T0" fmla="*/ 14 w 16"/>
                <a:gd name="T1" fmla="*/ 0 h 8"/>
                <a:gd name="T2" fmla="*/ 2 w 16"/>
                <a:gd name="T3" fmla="*/ 0 h 8"/>
                <a:gd name="T4" fmla="*/ 0 w 16"/>
                <a:gd name="T5" fmla="*/ 2 h 8"/>
                <a:gd name="T6" fmla="*/ 2 w 16"/>
                <a:gd name="T7" fmla="*/ 4 h 8"/>
                <a:gd name="T8" fmla="*/ 6 w 16"/>
                <a:gd name="T9" fmla="*/ 4 h 8"/>
                <a:gd name="T10" fmla="*/ 6 w 16"/>
                <a:gd name="T11" fmla="*/ 6 h 8"/>
                <a:gd name="T12" fmla="*/ 8 w 16"/>
                <a:gd name="T13" fmla="*/ 8 h 8"/>
                <a:gd name="T14" fmla="*/ 10 w 16"/>
                <a:gd name="T15" fmla="*/ 6 h 8"/>
                <a:gd name="T16" fmla="*/ 10 w 16"/>
                <a:gd name="T17" fmla="*/ 4 h 8"/>
                <a:gd name="T18" fmla="*/ 14 w 16"/>
                <a:gd name="T19" fmla="*/ 4 h 8"/>
                <a:gd name="T20" fmla="*/ 16 w 16"/>
                <a:gd name="T21" fmla="*/ 2 h 8"/>
                <a:gd name="T22" fmla="*/ 14 w 16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8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7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66">
              <a:extLst>
                <a:ext uri="{FF2B5EF4-FFF2-40B4-BE49-F238E27FC236}">
                  <a16:creationId xmlns:a16="http://schemas.microsoft.com/office/drawing/2014/main" xmlns="" id="{1B730686-16F5-4224-A5BF-04F26FF28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5738" y="3338513"/>
              <a:ext cx="187325" cy="196850"/>
            </a:xfrm>
            <a:custGeom>
              <a:avLst/>
              <a:gdLst>
                <a:gd name="T0" fmla="*/ 25 w 50"/>
                <a:gd name="T1" fmla="*/ 0 h 52"/>
                <a:gd name="T2" fmla="*/ 0 w 50"/>
                <a:gd name="T3" fmla="*/ 24 h 52"/>
                <a:gd name="T4" fmla="*/ 17 w 50"/>
                <a:gd name="T5" fmla="*/ 47 h 52"/>
                <a:gd name="T6" fmla="*/ 17 w 50"/>
                <a:gd name="T7" fmla="*/ 50 h 52"/>
                <a:gd name="T8" fmla="*/ 19 w 50"/>
                <a:gd name="T9" fmla="*/ 52 h 52"/>
                <a:gd name="T10" fmla="*/ 31 w 50"/>
                <a:gd name="T11" fmla="*/ 52 h 52"/>
                <a:gd name="T12" fmla="*/ 33 w 50"/>
                <a:gd name="T13" fmla="*/ 50 h 52"/>
                <a:gd name="T14" fmla="*/ 33 w 50"/>
                <a:gd name="T15" fmla="*/ 47 h 52"/>
                <a:gd name="T16" fmla="*/ 50 w 50"/>
                <a:gd name="T17" fmla="*/ 24 h 52"/>
                <a:gd name="T18" fmla="*/ 25 w 50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4"/>
                    <a:pt x="7" y="43"/>
                    <a:pt x="17" y="47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2"/>
                    <a:pt x="33" y="51"/>
                    <a:pt x="33" y="50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3" y="43"/>
                    <a:pt x="50" y="34"/>
                    <a:pt x="50" y="24"/>
                  </a:cubicBezTo>
                  <a:cubicBezTo>
                    <a:pt x="50" y="11"/>
                    <a:pt x="39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xmlns="" id="{030DCB77-873E-49EE-896E-F289AFD1FD4D}"/>
              </a:ext>
            </a:extLst>
          </p:cNvPr>
          <p:cNvCxnSpPr/>
          <p:nvPr/>
        </p:nvCxnSpPr>
        <p:spPr>
          <a:xfrm>
            <a:off x="1934310" y="2614123"/>
            <a:ext cx="33569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xmlns="" id="{710C3840-FABC-4DB0-A362-C198225E10EA}"/>
              </a:ext>
            </a:extLst>
          </p:cNvPr>
          <p:cNvCxnSpPr/>
          <p:nvPr/>
        </p:nvCxnSpPr>
        <p:spPr>
          <a:xfrm>
            <a:off x="1934310" y="3606126"/>
            <a:ext cx="33569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xmlns="" id="{6D869B29-BFA7-43DA-999E-BDBA2B5D2ED2}"/>
              </a:ext>
            </a:extLst>
          </p:cNvPr>
          <p:cNvCxnSpPr/>
          <p:nvPr/>
        </p:nvCxnSpPr>
        <p:spPr>
          <a:xfrm>
            <a:off x="1324186" y="2506477"/>
            <a:ext cx="0" cy="215295"/>
          </a:xfrm>
          <a:prstGeom prst="line">
            <a:avLst/>
          </a:prstGeom>
          <a:ln w="38100" cap="rnd">
            <a:solidFill>
              <a:srgbClr val="205D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EE094CA4-85EA-4420-9664-2F2017ABDEDC}"/>
              </a:ext>
            </a:extLst>
          </p:cNvPr>
          <p:cNvCxnSpPr/>
          <p:nvPr/>
        </p:nvCxnSpPr>
        <p:spPr>
          <a:xfrm>
            <a:off x="1324186" y="3498479"/>
            <a:ext cx="0" cy="215295"/>
          </a:xfrm>
          <a:prstGeom prst="line">
            <a:avLst/>
          </a:prstGeom>
          <a:ln w="38100" cap="rnd">
            <a:solidFill>
              <a:srgbClr val="205D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xmlns="" id="{DA3C2CCA-F983-48BF-AD8F-855669DCBC15}"/>
              </a:ext>
            </a:extLst>
          </p:cNvPr>
          <p:cNvSpPr/>
          <p:nvPr/>
        </p:nvSpPr>
        <p:spPr>
          <a:xfrm>
            <a:off x="1012398" y="4780940"/>
            <a:ext cx="593097" cy="593097"/>
          </a:xfrm>
          <a:prstGeom prst="ellipse">
            <a:avLst/>
          </a:prstGeom>
          <a:solidFill>
            <a:srgbClr val="F15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xmlns="" id="{7536C4EE-7D4E-459C-A25B-F631FBC77793}"/>
              </a:ext>
            </a:extLst>
          </p:cNvPr>
          <p:cNvSpPr/>
          <p:nvPr/>
        </p:nvSpPr>
        <p:spPr>
          <a:xfrm>
            <a:off x="1930549" y="4800488"/>
            <a:ext cx="3543327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Satu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aplikasi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dapat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digunakan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lebih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dari</a:t>
            </a:r>
            <a:r>
              <a:rPr lang="en-US" dirty="0">
                <a:solidFill>
                  <a:schemeClr val="tx1"/>
                </a:solidFill>
                <a:cs typeface="Prototype" panose="02000400000000000000" pitchFamily="2" charset="0"/>
              </a:rPr>
              <a:t> 1 </a:t>
            </a:r>
            <a:r>
              <a:rPr lang="en-US" dirty="0" err="1">
                <a:solidFill>
                  <a:schemeClr val="tx1"/>
                </a:solidFill>
                <a:cs typeface="Prototype" panose="02000400000000000000" pitchFamily="2" charset="0"/>
              </a:rPr>
              <a:t>sekolah</a:t>
            </a:r>
            <a:endParaRPr lang="en-US" dirty="0">
              <a:solidFill>
                <a:schemeClr val="tx1"/>
              </a:solidFill>
              <a:cs typeface="Prototype" panose="02000400000000000000" pitchFamily="2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xmlns="" id="{114E3594-1777-48F0-80D8-3ADA7A7A559D}"/>
              </a:ext>
            </a:extLst>
          </p:cNvPr>
          <p:cNvCxnSpPr/>
          <p:nvPr/>
        </p:nvCxnSpPr>
        <p:spPr>
          <a:xfrm>
            <a:off x="1919070" y="4581486"/>
            <a:ext cx="33569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xmlns="" id="{16A4A484-651B-41F5-9F31-E93404E0494F}"/>
              </a:ext>
            </a:extLst>
          </p:cNvPr>
          <p:cNvCxnSpPr/>
          <p:nvPr/>
        </p:nvCxnSpPr>
        <p:spPr>
          <a:xfrm>
            <a:off x="1308946" y="4473839"/>
            <a:ext cx="0" cy="215295"/>
          </a:xfrm>
          <a:prstGeom prst="line">
            <a:avLst/>
          </a:prstGeom>
          <a:ln w="38100" cap="rnd">
            <a:solidFill>
              <a:srgbClr val="205D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81">
            <a:extLst>
              <a:ext uri="{FF2B5EF4-FFF2-40B4-BE49-F238E27FC236}">
                <a16:creationId xmlns:a16="http://schemas.microsoft.com/office/drawing/2014/main" xmlns="" id="{290E79C5-291B-40F0-AEAE-E074DA471A75}"/>
              </a:ext>
            </a:extLst>
          </p:cNvPr>
          <p:cNvSpPr>
            <a:spLocks/>
          </p:cNvSpPr>
          <p:nvPr/>
        </p:nvSpPr>
        <p:spPr bwMode="auto">
          <a:xfrm>
            <a:off x="1116631" y="4891921"/>
            <a:ext cx="360363" cy="361950"/>
          </a:xfrm>
          <a:custGeom>
            <a:avLst/>
            <a:gdLst>
              <a:gd name="T0" fmla="*/ 84 w 96"/>
              <a:gd name="T1" fmla="*/ 24 h 96"/>
              <a:gd name="T2" fmla="*/ 84 w 96"/>
              <a:gd name="T3" fmla="*/ 28 h 96"/>
              <a:gd name="T4" fmla="*/ 70 w 96"/>
              <a:gd name="T5" fmla="*/ 28 h 96"/>
              <a:gd name="T6" fmla="*/ 45 w 96"/>
              <a:gd name="T7" fmla="*/ 36 h 96"/>
              <a:gd name="T8" fmla="*/ 45 w 96"/>
              <a:gd name="T9" fmla="*/ 36 h 96"/>
              <a:gd name="T10" fmla="*/ 62 w 96"/>
              <a:gd name="T11" fmla="*/ 18 h 96"/>
              <a:gd name="T12" fmla="*/ 68 w 96"/>
              <a:gd name="T13" fmla="*/ 20 h 96"/>
              <a:gd name="T14" fmla="*/ 78 w 96"/>
              <a:gd name="T15" fmla="*/ 10 h 96"/>
              <a:gd name="T16" fmla="*/ 68 w 96"/>
              <a:gd name="T17" fmla="*/ 0 h 96"/>
              <a:gd name="T18" fmla="*/ 58 w 96"/>
              <a:gd name="T19" fmla="*/ 10 h 96"/>
              <a:gd name="T20" fmla="*/ 59 w 96"/>
              <a:gd name="T21" fmla="*/ 15 h 96"/>
              <a:gd name="T22" fmla="*/ 42 w 96"/>
              <a:gd name="T23" fmla="*/ 33 h 96"/>
              <a:gd name="T24" fmla="*/ 38 w 96"/>
              <a:gd name="T25" fmla="*/ 32 h 96"/>
              <a:gd name="T26" fmla="*/ 30 w 96"/>
              <a:gd name="T27" fmla="*/ 40 h 96"/>
              <a:gd name="T28" fmla="*/ 31 w 96"/>
              <a:gd name="T29" fmla="*/ 44 h 96"/>
              <a:gd name="T30" fmla="*/ 16 w 96"/>
              <a:gd name="T31" fmla="*/ 60 h 96"/>
              <a:gd name="T32" fmla="*/ 10 w 96"/>
              <a:gd name="T33" fmla="*/ 58 h 96"/>
              <a:gd name="T34" fmla="*/ 0 w 96"/>
              <a:gd name="T35" fmla="*/ 68 h 96"/>
              <a:gd name="T36" fmla="*/ 10 w 96"/>
              <a:gd name="T37" fmla="*/ 78 h 96"/>
              <a:gd name="T38" fmla="*/ 20 w 96"/>
              <a:gd name="T39" fmla="*/ 68 h 96"/>
              <a:gd name="T40" fmla="*/ 19 w 96"/>
              <a:gd name="T41" fmla="*/ 63 h 96"/>
              <a:gd name="T42" fmla="*/ 34 w 96"/>
              <a:gd name="T43" fmla="*/ 47 h 96"/>
              <a:gd name="T44" fmla="*/ 35 w 96"/>
              <a:gd name="T45" fmla="*/ 47 h 96"/>
              <a:gd name="T46" fmla="*/ 28 w 96"/>
              <a:gd name="T47" fmla="*/ 70 h 96"/>
              <a:gd name="T48" fmla="*/ 28 w 96"/>
              <a:gd name="T49" fmla="*/ 84 h 96"/>
              <a:gd name="T50" fmla="*/ 24 w 96"/>
              <a:gd name="T51" fmla="*/ 84 h 96"/>
              <a:gd name="T52" fmla="*/ 24 w 96"/>
              <a:gd name="T53" fmla="*/ 96 h 96"/>
              <a:gd name="T54" fmla="*/ 36 w 96"/>
              <a:gd name="T55" fmla="*/ 96 h 96"/>
              <a:gd name="T56" fmla="*/ 36 w 96"/>
              <a:gd name="T57" fmla="*/ 84 h 96"/>
              <a:gd name="T58" fmla="*/ 32 w 96"/>
              <a:gd name="T59" fmla="*/ 84 h 96"/>
              <a:gd name="T60" fmla="*/ 32 w 96"/>
              <a:gd name="T61" fmla="*/ 70 h 96"/>
              <a:gd name="T62" fmla="*/ 39 w 96"/>
              <a:gd name="T63" fmla="*/ 48 h 96"/>
              <a:gd name="T64" fmla="*/ 46 w 96"/>
              <a:gd name="T65" fmla="*/ 41 h 96"/>
              <a:gd name="T66" fmla="*/ 70 w 96"/>
              <a:gd name="T67" fmla="*/ 32 h 96"/>
              <a:gd name="T68" fmla="*/ 84 w 96"/>
              <a:gd name="T69" fmla="*/ 32 h 96"/>
              <a:gd name="T70" fmla="*/ 84 w 96"/>
              <a:gd name="T71" fmla="*/ 36 h 96"/>
              <a:gd name="T72" fmla="*/ 96 w 96"/>
              <a:gd name="T73" fmla="*/ 36 h 96"/>
              <a:gd name="T74" fmla="*/ 96 w 96"/>
              <a:gd name="T75" fmla="*/ 24 h 96"/>
              <a:gd name="T76" fmla="*/ 84 w 96"/>
              <a:gd name="T77" fmla="*/ 2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6" h="96">
                <a:moveTo>
                  <a:pt x="84" y="24"/>
                </a:moveTo>
                <a:cubicBezTo>
                  <a:pt x="84" y="28"/>
                  <a:pt x="84" y="28"/>
                  <a:pt x="84" y="28"/>
                </a:cubicBezTo>
                <a:cubicBezTo>
                  <a:pt x="70" y="28"/>
                  <a:pt x="70" y="28"/>
                  <a:pt x="70" y="28"/>
                </a:cubicBezTo>
                <a:cubicBezTo>
                  <a:pt x="61" y="28"/>
                  <a:pt x="52" y="31"/>
                  <a:pt x="45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62" y="18"/>
                  <a:pt x="62" y="18"/>
                  <a:pt x="62" y="18"/>
                </a:cubicBezTo>
                <a:cubicBezTo>
                  <a:pt x="64" y="19"/>
                  <a:pt x="66" y="20"/>
                  <a:pt x="68" y="20"/>
                </a:cubicBezTo>
                <a:cubicBezTo>
                  <a:pt x="74" y="20"/>
                  <a:pt x="78" y="16"/>
                  <a:pt x="78" y="10"/>
                </a:cubicBezTo>
                <a:cubicBezTo>
                  <a:pt x="78" y="4"/>
                  <a:pt x="74" y="0"/>
                  <a:pt x="68" y="0"/>
                </a:cubicBezTo>
                <a:cubicBezTo>
                  <a:pt x="62" y="0"/>
                  <a:pt x="58" y="4"/>
                  <a:pt x="58" y="10"/>
                </a:cubicBezTo>
                <a:cubicBezTo>
                  <a:pt x="58" y="12"/>
                  <a:pt x="59" y="14"/>
                  <a:pt x="59" y="15"/>
                </a:cubicBezTo>
                <a:cubicBezTo>
                  <a:pt x="42" y="33"/>
                  <a:pt x="42" y="33"/>
                  <a:pt x="42" y="33"/>
                </a:cubicBezTo>
                <a:cubicBezTo>
                  <a:pt x="41" y="32"/>
                  <a:pt x="39" y="32"/>
                  <a:pt x="38" y="32"/>
                </a:cubicBezTo>
                <a:cubicBezTo>
                  <a:pt x="34" y="32"/>
                  <a:pt x="30" y="36"/>
                  <a:pt x="30" y="40"/>
                </a:cubicBezTo>
                <a:cubicBezTo>
                  <a:pt x="30" y="42"/>
                  <a:pt x="30" y="43"/>
                  <a:pt x="31" y="44"/>
                </a:cubicBezTo>
                <a:cubicBezTo>
                  <a:pt x="16" y="60"/>
                  <a:pt x="16" y="60"/>
                  <a:pt x="16" y="60"/>
                </a:cubicBezTo>
                <a:cubicBezTo>
                  <a:pt x="14" y="59"/>
                  <a:pt x="12" y="58"/>
                  <a:pt x="10" y="58"/>
                </a:cubicBezTo>
                <a:cubicBezTo>
                  <a:pt x="4" y="58"/>
                  <a:pt x="0" y="62"/>
                  <a:pt x="0" y="68"/>
                </a:cubicBezTo>
                <a:cubicBezTo>
                  <a:pt x="0" y="74"/>
                  <a:pt x="4" y="78"/>
                  <a:pt x="10" y="78"/>
                </a:cubicBezTo>
                <a:cubicBezTo>
                  <a:pt x="16" y="78"/>
                  <a:pt x="20" y="74"/>
                  <a:pt x="20" y="68"/>
                </a:cubicBezTo>
                <a:cubicBezTo>
                  <a:pt x="20" y="66"/>
                  <a:pt x="19" y="64"/>
                  <a:pt x="19" y="63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5" y="47"/>
                </a:cubicBezTo>
                <a:cubicBezTo>
                  <a:pt x="30" y="54"/>
                  <a:pt x="28" y="62"/>
                  <a:pt x="28" y="70"/>
                </a:cubicBezTo>
                <a:cubicBezTo>
                  <a:pt x="28" y="84"/>
                  <a:pt x="28" y="84"/>
                  <a:pt x="28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96"/>
                  <a:pt x="24" y="96"/>
                  <a:pt x="24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84"/>
                  <a:pt x="36" y="84"/>
                  <a:pt x="36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70"/>
                  <a:pt x="32" y="70"/>
                  <a:pt x="32" y="70"/>
                </a:cubicBezTo>
                <a:cubicBezTo>
                  <a:pt x="32" y="62"/>
                  <a:pt x="35" y="54"/>
                  <a:pt x="39" y="48"/>
                </a:cubicBezTo>
                <a:cubicBezTo>
                  <a:pt x="43" y="47"/>
                  <a:pt x="46" y="44"/>
                  <a:pt x="46" y="41"/>
                </a:cubicBezTo>
                <a:cubicBezTo>
                  <a:pt x="53" y="35"/>
                  <a:pt x="61" y="32"/>
                  <a:pt x="70" y="32"/>
                </a:cubicBezTo>
                <a:cubicBezTo>
                  <a:pt x="84" y="32"/>
                  <a:pt x="84" y="32"/>
                  <a:pt x="84" y="32"/>
                </a:cubicBezTo>
                <a:cubicBezTo>
                  <a:pt x="84" y="36"/>
                  <a:pt x="84" y="36"/>
                  <a:pt x="84" y="36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24"/>
                  <a:pt x="96" y="24"/>
                  <a:pt x="96" y="24"/>
                </a:cubicBezTo>
                <a:lnTo>
                  <a:pt x="84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286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D829A5F-5E7E-C442-9F93-7B85E686F3A1}"/>
              </a:ext>
            </a:extLst>
          </p:cNvPr>
          <p:cNvSpPr/>
          <p:nvPr/>
        </p:nvSpPr>
        <p:spPr>
          <a:xfrm>
            <a:off x="901961" y="555194"/>
            <a:ext cx="893064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Pembaruan</a:t>
            </a:r>
            <a:r>
              <a:rPr lang="en-US" sz="2000" dirty="0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Penambahan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isian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variabel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apakah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pernah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PAUD Formal dan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apakah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pernah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PAUD Non Formal pada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registrasi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didik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1E77ADA-3C39-D044-8FDE-7AC986C54B7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228532" y="1532840"/>
            <a:ext cx="5147628" cy="466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0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1E77ADA-3C39-D044-8FDE-7AC986C54B7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228532" y="1532840"/>
            <a:ext cx="5147628" cy="46632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818CFB7-9D91-5C4B-92A0-3FF4901A221B}"/>
              </a:ext>
            </a:extLst>
          </p:cNvPr>
          <p:cNvSpPr/>
          <p:nvPr/>
        </p:nvSpPr>
        <p:spPr>
          <a:xfrm>
            <a:off x="944880" y="570434"/>
            <a:ext cx="940308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Pembaruan</a:t>
            </a:r>
            <a:r>
              <a:rPr lang="en-US" sz="2000" dirty="0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Penambahan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isian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variabel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hobby dan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cita-cita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pada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registrasi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didik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92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68D7D30-C314-8E43-BA6B-5D1FC2184328}"/>
              </a:ext>
            </a:extLst>
          </p:cNvPr>
          <p:cNvSpPr/>
          <p:nvPr/>
        </p:nvSpPr>
        <p:spPr>
          <a:xfrm>
            <a:off x="960120" y="582363"/>
            <a:ext cx="868680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Pembaruan</a:t>
            </a:r>
            <a:r>
              <a:rPr lang="en-US" sz="2000" dirty="0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Penambahan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validasi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variabel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wajib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diisi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mandatory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) pada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formulir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kebutuhan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Asesmen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Nasional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730CF1D-E524-544B-8F14-2C44BC788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79" y="1664970"/>
            <a:ext cx="7734973" cy="38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8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8670E8-7419-714E-A754-6053ED39F02B}"/>
              </a:ext>
            </a:extLst>
          </p:cNvPr>
          <p:cNvSpPr/>
          <p:nvPr/>
        </p:nvSpPr>
        <p:spPr>
          <a:xfrm>
            <a:off x="883920" y="557068"/>
            <a:ext cx="858012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Pembaruan</a:t>
            </a:r>
            <a:r>
              <a:rPr lang="en-US" sz="2000" dirty="0">
                <a:solidFill>
                  <a:srgbClr val="0070C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Penambahan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tabulasi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Kamar Mandi/WC pada menu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Sarpras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-Ruang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3BC479-ACAA-3D42-8985-98DFFBE44B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920" y="1540892"/>
            <a:ext cx="11066780" cy="400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5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8670E8-7419-714E-A754-6053ED39F02B}"/>
              </a:ext>
            </a:extLst>
          </p:cNvPr>
          <p:cNvSpPr/>
          <p:nvPr/>
        </p:nvSpPr>
        <p:spPr>
          <a:xfrm>
            <a:off x="883920" y="557068"/>
            <a:ext cx="858012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Perbaikan</a:t>
            </a: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Penutupan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fitur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tambah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baru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jenjang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PKBM dan SKB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8B0183A-2515-0B40-937D-0CF4FD64C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1431558"/>
            <a:ext cx="10210800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7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8670E8-7419-714E-A754-6053ED39F02B}"/>
              </a:ext>
            </a:extLst>
          </p:cNvPr>
          <p:cNvSpPr/>
          <p:nvPr/>
        </p:nvSpPr>
        <p:spPr>
          <a:xfrm>
            <a:off x="883920" y="557068"/>
            <a:ext cx="858012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Perbaikan</a:t>
            </a: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Perubahan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prosedur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pemetaan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anggota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rombel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jenjang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PKBM dan SKB (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mengikuti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jenjang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formal)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57F648-1443-1946-849B-9214270969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0"/>
          <a:stretch/>
        </p:blipFill>
        <p:spPr>
          <a:xfrm>
            <a:off x="1097280" y="1481091"/>
            <a:ext cx="9784080" cy="499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8670E8-7419-714E-A754-6053ED39F02B}"/>
              </a:ext>
            </a:extLst>
          </p:cNvPr>
          <p:cNvSpPr/>
          <p:nvPr/>
        </p:nvSpPr>
        <p:spPr>
          <a:xfrm>
            <a:off x="883920" y="557068"/>
            <a:ext cx="858012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Perbaikan</a:t>
            </a: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Perubahan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filter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pemilihan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ruang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pada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rombongan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belajar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daring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jenjang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PKBM dan SKB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947EB4F-3AD1-B448-AE6B-F6A23BCD4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300" y="1615708"/>
            <a:ext cx="10185400" cy="396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6315323-B68A-E743-98B2-6735968B77FF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360123" y="3535680"/>
            <a:ext cx="7585757" cy="199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7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8670E8-7419-714E-A754-6053ED39F02B}"/>
              </a:ext>
            </a:extLst>
          </p:cNvPr>
          <p:cNvSpPr/>
          <p:nvPr/>
        </p:nvSpPr>
        <p:spPr>
          <a:xfrm>
            <a:off x="883920" y="557068"/>
            <a:ext cx="858012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Perbaikan</a:t>
            </a: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Penutupan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fitur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tambah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GTK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baru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bagi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SILN,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dibawah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naungan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KEMENAG dan wilayah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daerah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khusus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A7D0625-9E90-8848-8680-27D2E006D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956" y="1454150"/>
            <a:ext cx="9182100" cy="3949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CC480A5-3CC5-7A45-BB96-3EC04134F50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360612" y="2901291"/>
            <a:ext cx="7667308" cy="214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8670E8-7419-714E-A754-6053ED39F02B}"/>
              </a:ext>
            </a:extLst>
          </p:cNvPr>
          <p:cNvSpPr/>
          <p:nvPr/>
        </p:nvSpPr>
        <p:spPr>
          <a:xfrm>
            <a:off x="883920" y="557068"/>
            <a:ext cx="858012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Perbaikan</a:t>
            </a: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Pelepasan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validasi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lokal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terkait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pengecekan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inputan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NIK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didik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CE43BB5-C3D2-1048-99BF-B0F8D6A3857E}"/>
              </a:ext>
            </a:extLst>
          </p:cNvPr>
          <p:cNvSpPr/>
          <p:nvPr/>
        </p:nvSpPr>
        <p:spPr>
          <a:xfrm>
            <a:off x="7299960" y="1521893"/>
            <a:ext cx="4267200" cy="262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Pada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Aplikasi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Dapodik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2021.c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validasi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berkaitan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inputan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NIK pada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formulir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dilepas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Proses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validasi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terintegrasi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kependudukan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Kemdagri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dan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perbaikan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NIK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aplikasi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vervalPD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vervalpd.data.kemdikbud.go.id</a:t>
            </a:r>
            <a:r>
              <a:rPr lang="en-US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ID" dirty="0"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E6DC895-812C-8743-BC91-D923CF902B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861"/>
          <a:stretch/>
        </p:blipFill>
        <p:spPr>
          <a:xfrm>
            <a:off x="1007110" y="1521893"/>
            <a:ext cx="615569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0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90" y="114200"/>
            <a:ext cx="1151433" cy="10990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73D046-E3D9-8A46-9BDF-0DBC2A958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080" y="5980520"/>
            <a:ext cx="4089043" cy="654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8670E8-7419-714E-A754-6053ED39F02B}"/>
              </a:ext>
            </a:extLst>
          </p:cNvPr>
          <p:cNvSpPr/>
          <p:nvPr/>
        </p:nvSpPr>
        <p:spPr>
          <a:xfrm>
            <a:off x="883920" y="557068"/>
            <a:ext cx="8580120" cy="78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Perbaikan</a:t>
            </a:r>
            <a:r>
              <a:rPr lang="en-US" sz="2000" dirty="0">
                <a:solidFill>
                  <a:srgbClr val="00B050"/>
                </a:solidFill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Perbaikan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pada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isian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tingkat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pendidikan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bagi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Pratama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Widya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Pasraman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dibawah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naungan</a:t>
            </a:r>
            <a:r>
              <a:rPr lang="en-US" sz="2000" dirty="0">
                <a:latin typeface="Palatino Linotype" panose="0204050205050503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KEMENAG)</a:t>
            </a:r>
            <a:endParaRPr lang="en-ID" sz="2000" dirty="0">
              <a:latin typeface="Palatino Linotype" panose="02040502050505030304" pitchFamily="18" charset="0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C33FF74-E829-46DC-A58A-C005006CE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230" y="1685925"/>
            <a:ext cx="78105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1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xmlns="" id="{8733A843-8D72-48F7-8E37-8B0AF68639D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think-cell Slide" r:id="rId5" imgW="351" imgH="351" progId="TCLayout.ActiveDocument.1">
                  <p:embed/>
                </p:oleObj>
              </mc:Choice>
              <mc:Fallback>
                <p:oleObj name="think-cell Slide" r:id="rId5" imgW="351" imgH="35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xmlns="" id="{8733A843-8D72-48F7-8E37-8B0AF68639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xmlns="" id="{47C435B6-F338-40E6-86D6-2E8B4BE33E0B}"/>
              </a:ext>
            </a:extLst>
          </p:cNvPr>
          <p:cNvSpPr/>
          <p:nvPr/>
        </p:nvSpPr>
        <p:spPr>
          <a:xfrm>
            <a:off x="533400" y="1218253"/>
            <a:ext cx="3051629" cy="30516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143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4B37BF05-8985-487D-B7DE-7D26AAEA9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044" y="2466130"/>
            <a:ext cx="603522" cy="857637"/>
          </a:xfrm>
          <a:prstGeom prst="rect">
            <a:avLst/>
          </a:pr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4" name="Freeform 6">
            <a:extLst>
              <a:ext uri="{FF2B5EF4-FFF2-40B4-BE49-F238E27FC236}">
                <a16:creationId xmlns:a16="http://schemas.microsoft.com/office/drawing/2014/main" xmlns="" id="{6B783CA7-3C8E-4D64-BEB9-29E811EA8C44}"/>
              </a:ext>
            </a:extLst>
          </p:cNvPr>
          <p:cNvSpPr>
            <a:spLocks/>
          </p:cNvSpPr>
          <p:nvPr/>
        </p:nvSpPr>
        <p:spPr bwMode="auto">
          <a:xfrm>
            <a:off x="1484810" y="2164367"/>
            <a:ext cx="301763" cy="804697"/>
          </a:xfrm>
          <a:custGeom>
            <a:avLst/>
            <a:gdLst>
              <a:gd name="T0" fmla="*/ 12 w 24"/>
              <a:gd name="T1" fmla="*/ 64 h 64"/>
              <a:gd name="T2" fmla="*/ 0 w 24"/>
              <a:gd name="T3" fmla="*/ 64 h 64"/>
              <a:gd name="T4" fmla="*/ 0 w 24"/>
              <a:gd name="T5" fmla="*/ 12 h 64"/>
              <a:gd name="T6" fmla="*/ 12 w 24"/>
              <a:gd name="T7" fmla="*/ 0 h 64"/>
              <a:gd name="T8" fmla="*/ 24 w 24"/>
              <a:gd name="T9" fmla="*/ 12 h 64"/>
              <a:gd name="T10" fmla="*/ 12 w 24"/>
              <a:gd name="T11" fmla="*/ 24 h 64"/>
              <a:gd name="T12" fmla="*/ 12 w 24"/>
              <a:gd name="T13" fmla="*/ 16 h 64"/>
              <a:gd name="T14" fmla="*/ 23 w 24"/>
              <a:gd name="T15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64">
                <a:moveTo>
                  <a:pt x="12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cubicBezTo>
                  <a:pt x="12" y="16"/>
                  <a:pt x="12" y="16"/>
                  <a:pt x="12" y="16"/>
                </a:cubicBezTo>
                <a:cubicBezTo>
                  <a:pt x="23" y="16"/>
                  <a:pt x="23" y="16"/>
                  <a:pt x="23" y="16"/>
                </a:cubicBezTo>
              </a:path>
            </a:pathLst>
          </a:cu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5" name="Freeform 7">
            <a:extLst>
              <a:ext uri="{FF2B5EF4-FFF2-40B4-BE49-F238E27FC236}">
                <a16:creationId xmlns:a16="http://schemas.microsoft.com/office/drawing/2014/main" xmlns="" id="{B6ADB49D-DE20-4BD3-8190-87204465A81A}"/>
              </a:ext>
            </a:extLst>
          </p:cNvPr>
          <p:cNvSpPr>
            <a:spLocks/>
          </p:cNvSpPr>
          <p:nvPr/>
        </p:nvSpPr>
        <p:spPr bwMode="auto">
          <a:xfrm>
            <a:off x="1633044" y="2164367"/>
            <a:ext cx="751756" cy="301763"/>
          </a:xfrm>
          <a:custGeom>
            <a:avLst/>
            <a:gdLst>
              <a:gd name="T0" fmla="*/ 48 w 60"/>
              <a:gd name="T1" fmla="*/ 24 h 24"/>
              <a:gd name="T2" fmla="*/ 60 w 60"/>
              <a:gd name="T3" fmla="*/ 12 h 24"/>
              <a:gd name="T4" fmla="*/ 48 w 60"/>
              <a:gd name="T5" fmla="*/ 0 h 24"/>
              <a:gd name="T6" fmla="*/ 0 w 60"/>
              <a:gd name="T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" h="24">
                <a:moveTo>
                  <a:pt x="48" y="24"/>
                </a:moveTo>
                <a:cubicBezTo>
                  <a:pt x="55" y="24"/>
                  <a:pt x="60" y="19"/>
                  <a:pt x="60" y="12"/>
                </a:cubicBezTo>
                <a:cubicBezTo>
                  <a:pt x="60" y="5"/>
                  <a:pt x="55" y="0"/>
                  <a:pt x="4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6" name="Line 8">
            <a:extLst>
              <a:ext uri="{FF2B5EF4-FFF2-40B4-BE49-F238E27FC236}">
                <a16:creationId xmlns:a16="http://schemas.microsoft.com/office/drawing/2014/main" xmlns="" id="{EB3ECDE0-3A98-4F59-B7B4-976FDDD05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803" y="2667304"/>
            <a:ext cx="201174" cy="0"/>
          </a:xfrm>
          <a:prstGeom prst="line">
            <a:avLst/>
          </a:pr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7" name="Line 9">
            <a:extLst>
              <a:ext uri="{FF2B5EF4-FFF2-40B4-BE49-F238E27FC236}">
                <a16:creationId xmlns:a16="http://schemas.microsoft.com/office/drawing/2014/main" xmlns="" id="{A2DC8557-204D-42DD-A749-C00C2A9E2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803" y="2868478"/>
            <a:ext cx="201174" cy="0"/>
          </a:xfrm>
          <a:prstGeom prst="line">
            <a:avLst/>
          </a:pr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8" name="Line 10">
            <a:extLst>
              <a:ext uri="{FF2B5EF4-FFF2-40B4-BE49-F238E27FC236}">
                <a16:creationId xmlns:a16="http://schemas.microsoft.com/office/drawing/2014/main" xmlns="" id="{8B29E95F-D231-4918-8708-456F5D80F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803" y="3074945"/>
            <a:ext cx="201174" cy="0"/>
          </a:xfrm>
          <a:prstGeom prst="line">
            <a:avLst/>
          </a:pr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9" name="Freeform 11">
            <a:extLst>
              <a:ext uri="{FF2B5EF4-FFF2-40B4-BE49-F238E27FC236}">
                <a16:creationId xmlns:a16="http://schemas.microsoft.com/office/drawing/2014/main" xmlns="" id="{5EECA903-CE64-46D5-82D1-6E71A81C52F4}"/>
              </a:ext>
            </a:extLst>
          </p:cNvPr>
          <p:cNvSpPr>
            <a:spLocks/>
          </p:cNvSpPr>
          <p:nvPr/>
        </p:nvSpPr>
        <p:spPr bwMode="auto">
          <a:xfrm>
            <a:off x="1733629" y="2566715"/>
            <a:ext cx="127057" cy="100589"/>
          </a:xfrm>
          <a:custGeom>
            <a:avLst/>
            <a:gdLst>
              <a:gd name="T0" fmla="*/ 0 w 24"/>
              <a:gd name="T1" fmla="*/ 14 h 19"/>
              <a:gd name="T2" fmla="*/ 5 w 24"/>
              <a:gd name="T3" fmla="*/ 19 h 19"/>
              <a:gd name="T4" fmla="*/ 24 w 24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9">
                <a:moveTo>
                  <a:pt x="0" y="14"/>
                </a:moveTo>
                <a:lnTo>
                  <a:pt x="5" y="19"/>
                </a:lnTo>
                <a:lnTo>
                  <a:pt x="24" y="0"/>
                </a:lnTo>
              </a:path>
            </a:pathLst>
          </a:cu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0" name="Freeform 12">
            <a:extLst>
              <a:ext uri="{FF2B5EF4-FFF2-40B4-BE49-F238E27FC236}">
                <a16:creationId xmlns:a16="http://schemas.microsoft.com/office/drawing/2014/main" xmlns="" id="{428F62B5-22A8-4724-BCF1-ECD2F8F9EA14}"/>
              </a:ext>
            </a:extLst>
          </p:cNvPr>
          <p:cNvSpPr>
            <a:spLocks/>
          </p:cNvSpPr>
          <p:nvPr/>
        </p:nvSpPr>
        <p:spPr bwMode="auto">
          <a:xfrm>
            <a:off x="1733629" y="2767889"/>
            <a:ext cx="127057" cy="100589"/>
          </a:xfrm>
          <a:custGeom>
            <a:avLst/>
            <a:gdLst>
              <a:gd name="T0" fmla="*/ 0 w 24"/>
              <a:gd name="T1" fmla="*/ 15 h 19"/>
              <a:gd name="T2" fmla="*/ 5 w 24"/>
              <a:gd name="T3" fmla="*/ 19 h 19"/>
              <a:gd name="T4" fmla="*/ 24 w 24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9">
                <a:moveTo>
                  <a:pt x="0" y="15"/>
                </a:moveTo>
                <a:lnTo>
                  <a:pt x="5" y="19"/>
                </a:lnTo>
                <a:lnTo>
                  <a:pt x="24" y="0"/>
                </a:lnTo>
              </a:path>
            </a:pathLst>
          </a:custGeom>
          <a:noFill/>
          <a:ln w="31750" cap="rnd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1" name="Freeform 13">
            <a:extLst>
              <a:ext uri="{FF2B5EF4-FFF2-40B4-BE49-F238E27FC236}">
                <a16:creationId xmlns:a16="http://schemas.microsoft.com/office/drawing/2014/main" xmlns="" id="{450D5817-F268-4D7E-965D-F208A013709E}"/>
              </a:ext>
            </a:extLst>
          </p:cNvPr>
          <p:cNvSpPr>
            <a:spLocks/>
          </p:cNvSpPr>
          <p:nvPr/>
        </p:nvSpPr>
        <p:spPr bwMode="auto">
          <a:xfrm>
            <a:off x="2485384" y="2439658"/>
            <a:ext cx="148234" cy="884109"/>
          </a:xfrm>
          <a:custGeom>
            <a:avLst/>
            <a:gdLst>
              <a:gd name="T0" fmla="*/ 12 w 12"/>
              <a:gd name="T1" fmla="*/ 64 h 70"/>
              <a:gd name="T2" fmla="*/ 6 w 12"/>
              <a:gd name="T3" fmla="*/ 70 h 70"/>
              <a:gd name="T4" fmla="*/ 0 w 12"/>
              <a:gd name="T5" fmla="*/ 64 h 70"/>
              <a:gd name="T6" fmla="*/ 0 w 12"/>
              <a:gd name="T7" fmla="*/ 6 h 70"/>
              <a:gd name="T8" fmla="*/ 6 w 12"/>
              <a:gd name="T9" fmla="*/ 0 h 70"/>
              <a:gd name="T10" fmla="*/ 12 w 12"/>
              <a:gd name="T11" fmla="*/ 6 h 70"/>
              <a:gd name="T12" fmla="*/ 12 w 12"/>
              <a:gd name="T13" fmla="*/ 64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70">
                <a:moveTo>
                  <a:pt x="12" y="64"/>
                </a:moveTo>
                <a:cubicBezTo>
                  <a:pt x="12" y="67"/>
                  <a:pt x="9" y="70"/>
                  <a:pt x="6" y="70"/>
                </a:cubicBezTo>
                <a:cubicBezTo>
                  <a:pt x="3" y="70"/>
                  <a:pt x="0" y="67"/>
                  <a:pt x="0" y="64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9" y="0"/>
                  <a:pt x="12" y="3"/>
                  <a:pt x="12" y="6"/>
                </a:cubicBezTo>
                <a:lnTo>
                  <a:pt x="12" y="64"/>
                </a:lnTo>
                <a:close/>
              </a:path>
            </a:pathLst>
          </a:cu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2" name="Line 14">
            <a:extLst>
              <a:ext uri="{FF2B5EF4-FFF2-40B4-BE49-F238E27FC236}">
                <a16:creationId xmlns:a16="http://schemas.microsoft.com/office/drawing/2014/main" xmlns="" id="{F42E50E0-42CD-4289-B6F1-681F0ED68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5384" y="3223178"/>
            <a:ext cx="148234" cy="0"/>
          </a:xfrm>
          <a:prstGeom prst="line">
            <a:avLst/>
          </a:pr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3" name="Line 15">
            <a:extLst>
              <a:ext uri="{FF2B5EF4-FFF2-40B4-BE49-F238E27FC236}">
                <a16:creationId xmlns:a16="http://schemas.microsoft.com/office/drawing/2014/main" xmlns="" id="{0AE94A61-3F86-4CDB-8F99-F04C9FA51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5384" y="2868478"/>
            <a:ext cx="148234" cy="0"/>
          </a:xfrm>
          <a:prstGeom prst="line">
            <a:avLst/>
          </a:pr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4" name="Freeform 16">
            <a:extLst>
              <a:ext uri="{FF2B5EF4-FFF2-40B4-BE49-F238E27FC236}">
                <a16:creationId xmlns:a16="http://schemas.microsoft.com/office/drawing/2014/main" xmlns="" id="{2DF0C78F-ACBA-4BAA-BBF2-00EF3A757934}"/>
              </a:ext>
            </a:extLst>
          </p:cNvPr>
          <p:cNvSpPr>
            <a:spLocks/>
          </p:cNvSpPr>
          <p:nvPr/>
        </p:nvSpPr>
        <p:spPr bwMode="auto">
          <a:xfrm>
            <a:off x="2384799" y="2492598"/>
            <a:ext cx="100589" cy="455289"/>
          </a:xfrm>
          <a:custGeom>
            <a:avLst/>
            <a:gdLst>
              <a:gd name="T0" fmla="*/ 0 w 8"/>
              <a:gd name="T1" fmla="*/ 36 h 36"/>
              <a:gd name="T2" fmla="*/ 0 w 8"/>
              <a:gd name="T3" fmla="*/ 6 h 36"/>
              <a:gd name="T4" fmla="*/ 6 w 8"/>
              <a:gd name="T5" fmla="*/ 0 h 36"/>
              <a:gd name="T6" fmla="*/ 8 w 8"/>
              <a:gd name="T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36">
                <a:moveTo>
                  <a:pt x="0" y="36"/>
                </a:move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8" y="0"/>
                  <a:pt x="8" y="0"/>
                  <a:pt x="8" y="0"/>
                </a:cubicBezTo>
              </a:path>
            </a:pathLst>
          </a:custGeom>
          <a:noFill/>
          <a:ln w="317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F4CC7D3-5FB6-4BF2-B8B0-FAE702C2D0EE}"/>
              </a:ext>
            </a:extLst>
          </p:cNvPr>
          <p:cNvSpPr/>
          <p:nvPr/>
        </p:nvSpPr>
        <p:spPr>
          <a:xfrm>
            <a:off x="11079480" y="6294120"/>
            <a:ext cx="701040" cy="487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CF806143-BCA1-4467-9C44-3E8745EBC7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190" y="5387394"/>
            <a:ext cx="1460806" cy="1394406"/>
          </a:xfrm>
          <a:prstGeom prst="rect">
            <a:avLst/>
          </a:prstGeom>
        </p:spPr>
      </p:pic>
      <p:grpSp>
        <p:nvGrpSpPr>
          <p:cNvPr id="102" name="Google Shape;186;p4">
            <a:extLst>
              <a:ext uri="{FF2B5EF4-FFF2-40B4-BE49-F238E27FC236}">
                <a16:creationId xmlns:a16="http://schemas.microsoft.com/office/drawing/2014/main" xmlns="" id="{6B345AAD-313E-4989-82E5-D264125C8D39}"/>
              </a:ext>
            </a:extLst>
          </p:cNvPr>
          <p:cNvGrpSpPr/>
          <p:nvPr/>
        </p:nvGrpSpPr>
        <p:grpSpPr>
          <a:xfrm rot="10800000">
            <a:off x="-410559" y="5015305"/>
            <a:ext cx="5529756" cy="1842695"/>
            <a:chOff x="5543377" y="-26648"/>
            <a:chExt cx="3613943" cy="1432521"/>
          </a:xfrm>
        </p:grpSpPr>
        <p:sp>
          <p:nvSpPr>
            <p:cNvPr id="103" name="Google Shape;187;p4">
              <a:extLst>
                <a:ext uri="{FF2B5EF4-FFF2-40B4-BE49-F238E27FC236}">
                  <a16:creationId xmlns:a16="http://schemas.microsoft.com/office/drawing/2014/main" xmlns="" id="{91EC49F4-D789-49A9-B0DD-83C6BA7F1ABF}"/>
                </a:ext>
              </a:extLst>
            </p:cNvPr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" name="Google Shape;188;p4">
              <a:extLst>
                <a:ext uri="{FF2B5EF4-FFF2-40B4-BE49-F238E27FC236}">
                  <a16:creationId xmlns:a16="http://schemas.microsoft.com/office/drawing/2014/main" xmlns="" id="{46807AC8-84C1-4520-9932-4395FE94FF2D}"/>
                </a:ext>
              </a:extLst>
            </p:cNvPr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5" name="Google Shape;189;p4">
              <a:extLst>
                <a:ext uri="{FF2B5EF4-FFF2-40B4-BE49-F238E27FC236}">
                  <a16:creationId xmlns:a16="http://schemas.microsoft.com/office/drawing/2014/main" xmlns="" id="{9B0B6720-C6B6-4183-AF9D-75896FE389FA}"/>
                </a:ext>
              </a:extLst>
            </p:cNvPr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190;p4">
              <a:extLst>
                <a:ext uri="{FF2B5EF4-FFF2-40B4-BE49-F238E27FC236}">
                  <a16:creationId xmlns:a16="http://schemas.microsoft.com/office/drawing/2014/main" xmlns="" id="{122A108F-BBBC-468E-B9F4-D163D2140DDD}"/>
                </a:ext>
              </a:extLst>
            </p:cNvPr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191;p4">
              <a:extLst>
                <a:ext uri="{FF2B5EF4-FFF2-40B4-BE49-F238E27FC236}">
                  <a16:creationId xmlns:a16="http://schemas.microsoft.com/office/drawing/2014/main" xmlns="" id="{AD2D94F2-CBAF-4796-A9E9-4FF8E18415D1}"/>
                </a:ext>
              </a:extLst>
            </p:cNvPr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192;p4">
              <a:extLst>
                <a:ext uri="{FF2B5EF4-FFF2-40B4-BE49-F238E27FC236}">
                  <a16:creationId xmlns:a16="http://schemas.microsoft.com/office/drawing/2014/main" xmlns="" id="{636F252E-18B0-4C87-A3D6-324420E2EC78}"/>
                </a:ext>
              </a:extLst>
            </p:cNvPr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193;p4">
              <a:extLst>
                <a:ext uri="{FF2B5EF4-FFF2-40B4-BE49-F238E27FC236}">
                  <a16:creationId xmlns:a16="http://schemas.microsoft.com/office/drawing/2014/main" xmlns="" id="{38ED8C9B-724B-410F-A969-66E17E418701}"/>
                </a:ext>
              </a:extLst>
            </p:cNvPr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194;p4">
              <a:extLst>
                <a:ext uri="{FF2B5EF4-FFF2-40B4-BE49-F238E27FC236}">
                  <a16:creationId xmlns:a16="http://schemas.microsoft.com/office/drawing/2014/main" xmlns="" id="{DB5073FF-E55E-4650-B802-C0A4D713F8BE}"/>
                </a:ext>
              </a:extLst>
            </p:cNvPr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195;p4">
              <a:extLst>
                <a:ext uri="{FF2B5EF4-FFF2-40B4-BE49-F238E27FC236}">
                  <a16:creationId xmlns:a16="http://schemas.microsoft.com/office/drawing/2014/main" xmlns="" id="{4240A197-4214-4491-88C9-AD40FEE4DCDA}"/>
                </a:ext>
              </a:extLst>
            </p:cNvPr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196;p4">
              <a:extLst>
                <a:ext uri="{FF2B5EF4-FFF2-40B4-BE49-F238E27FC236}">
                  <a16:creationId xmlns:a16="http://schemas.microsoft.com/office/drawing/2014/main" xmlns="" id="{0CC9C963-7FBB-4CDB-AC90-778C2FD18D90}"/>
                </a:ext>
              </a:extLst>
            </p:cNvPr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197;p4">
              <a:extLst>
                <a:ext uri="{FF2B5EF4-FFF2-40B4-BE49-F238E27FC236}">
                  <a16:creationId xmlns:a16="http://schemas.microsoft.com/office/drawing/2014/main" xmlns="" id="{0ED40D80-AE0A-4AB8-94A6-34C572944E9D}"/>
                </a:ext>
              </a:extLst>
            </p:cNvPr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198;p4">
              <a:extLst>
                <a:ext uri="{FF2B5EF4-FFF2-40B4-BE49-F238E27FC236}">
                  <a16:creationId xmlns:a16="http://schemas.microsoft.com/office/drawing/2014/main" xmlns="" id="{E2B17353-1069-468F-9112-6423D9316DC7}"/>
                </a:ext>
              </a:extLst>
            </p:cNvPr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199;p4">
              <a:extLst>
                <a:ext uri="{FF2B5EF4-FFF2-40B4-BE49-F238E27FC236}">
                  <a16:creationId xmlns:a16="http://schemas.microsoft.com/office/drawing/2014/main" xmlns="" id="{047CE3F4-A0F4-4F17-AC50-73DC7544A9B1}"/>
                </a:ext>
              </a:extLst>
            </p:cNvPr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200;p4">
              <a:extLst>
                <a:ext uri="{FF2B5EF4-FFF2-40B4-BE49-F238E27FC236}">
                  <a16:creationId xmlns:a16="http://schemas.microsoft.com/office/drawing/2014/main" xmlns="" id="{9C0A8A58-638C-4B0B-9CEA-33DEE2F87FAB}"/>
                </a:ext>
              </a:extLst>
            </p:cNvPr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201;p4">
              <a:extLst>
                <a:ext uri="{FF2B5EF4-FFF2-40B4-BE49-F238E27FC236}">
                  <a16:creationId xmlns:a16="http://schemas.microsoft.com/office/drawing/2014/main" xmlns="" id="{FA7AEC76-630A-48F0-8DF7-68BE5E41503C}"/>
                </a:ext>
              </a:extLst>
            </p:cNvPr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202;p4">
              <a:extLst>
                <a:ext uri="{FF2B5EF4-FFF2-40B4-BE49-F238E27FC236}">
                  <a16:creationId xmlns:a16="http://schemas.microsoft.com/office/drawing/2014/main" xmlns="" id="{9C3901EF-600D-4E9F-9CAA-124AE2508551}"/>
                </a:ext>
              </a:extLst>
            </p:cNvPr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203;p4">
              <a:extLst>
                <a:ext uri="{FF2B5EF4-FFF2-40B4-BE49-F238E27FC236}">
                  <a16:creationId xmlns:a16="http://schemas.microsoft.com/office/drawing/2014/main" xmlns="" id="{3DA83B64-2C53-42E3-BDF4-D11398278BEB}"/>
                </a:ext>
              </a:extLst>
            </p:cNvPr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204;p4">
              <a:extLst>
                <a:ext uri="{FF2B5EF4-FFF2-40B4-BE49-F238E27FC236}">
                  <a16:creationId xmlns:a16="http://schemas.microsoft.com/office/drawing/2014/main" xmlns="" id="{FF52EB37-53DC-4988-8498-E2E2D1F9067C}"/>
                </a:ext>
              </a:extLst>
            </p:cNvPr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205;p4">
              <a:extLst>
                <a:ext uri="{FF2B5EF4-FFF2-40B4-BE49-F238E27FC236}">
                  <a16:creationId xmlns:a16="http://schemas.microsoft.com/office/drawing/2014/main" xmlns="" id="{72BA334F-1E60-4721-8758-2D02907629BA}"/>
                </a:ext>
              </a:extLst>
            </p:cNvPr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206;p4">
              <a:extLst>
                <a:ext uri="{FF2B5EF4-FFF2-40B4-BE49-F238E27FC236}">
                  <a16:creationId xmlns:a16="http://schemas.microsoft.com/office/drawing/2014/main" xmlns="" id="{68FBC355-E86B-4229-B08F-11207A893C2D}"/>
                </a:ext>
              </a:extLst>
            </p:cNvPr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207;p4">
              <a:extLst>
                <a:ext uri="{FF2B5EF4-FFF2-40B4-BE49-F238E27FC236}">
                  <a16:creationId xmlns:a16="http://schemas.microsoft.com/office/drawing/2014/main" xmlns="" id="{F19C69AB-2BBC-45CE-8407-129EE162091D}"/>
                </a:ext>
              </a:extLst>
            </p:cNvPr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3B54C154-BECD-481A-8DFF-1E020E16641F}"/>
              </a:ext>
            </a:extLst>
          </p:cNvPr>
          <p:cNvSpPr/>
          <p:nvPr/>
        </p:nvSpPr>
        <p:spPr>
          <a:xfrm>
            <a:off x="4076695" y="2067139"/>
            <a:ext cx="7703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448FF2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PERUBAHAN APLIKASI DAPODIK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448FF2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VERSI 2021</a:t>
            </a:r>
          </a:p>
        </p:txBody>
      </p:sp>
    </p:spTree>
    <p:extLst>
      <p:ext uri="{BB962C8B-B14F-4D97-AF65-F5344CB8AC3E}">
        <p14:creationId xmlns:p14="http://schemas.microsoft.com/office/powerpoint/2010/main" val="296229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36957" y="4215325"/>
            <a:ext cx="4667249" cy="1200150"/>
          </a:xfrm>
          <a:prstGeom prst="rect">
            <a:avLst/>
          </a:prstGeom>
          <a:solidFill>
            <a:srgbClr val="7D8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bg1"/>
                </a:solidFill>
              </a:rPr>
              <a:t>Format </a:t>
            </a:r>
            <a:r>
              <a:rPr lang="en-US" sz="2800" b="1" dirty="0" err="1">
                <a:solidFill>
                  <a:schemeClr val="bg1"/>
                </a:solidFill>
              </a:rPr>
              <a:t>kode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registrasi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berubah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dari</a:t>
            </a:r>
            <a:r>
              <a:rPr lang="en-US" sz="2800" b="1" dirty="0">
                <a:solidFill>
                  <a:schemeClr val="bg1"/>
                </a:solidFill>
              </a:rPr>
              <a:t> 30 digit </a:t>
            </a:r>
            <a:r>
              <a:rPr lang="en-US" sz="2800" b="1" dirty="0" err="1">
                <a:solidFill>
                  <a:schemeClr val="bg1"/>
                </a:solidFill>
              </a:rPr>
              <a:t>menjadi</a:t>
            </a:r>
            <a:r>
              <a:rPr lang="en-US" sz="2800" b="1" dirty="0">
                <a:solidFill>
                  <a:schemeClr val="bg1"/>
                </a:solidFill>
              </a:rPr>
              <a:t> 10 digit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757" y="566334"/>
            <a:ext cx="8511544" cy="619932"/>
          </a:xfrm>
        </p:spPr>
        <p:txBody>
          <a:bodyPr>
            <a:normAutofit/>
          </a:bodyPr>
          <a:lstStyle/>
          <a:p>
            <a:r>
              <a:rPr lang="en-US" sz="2800" dirty="0" err="1"/>
              <a:t>Kode</a:t>
            </a:r>
            <a:r>
              <a:rPr lang="en-US" sz="2800" dirty="0"/>
              <a:t> </a:t>
            </a:r>
            <a:r>
              <a:rPr lang="en-US" sz="2800" dirty="0" err="1"/>
              <a:t>registrasi</a:t>
            </a:r>
            <a:r>
              <a:rPr lang="en-US" sz="2800" dirty="0"/>
              <a:t> format </a:t>
            </a:r>
            <a:r>
              <a:rPr lang="en-US" sz="2800" dirty="0" err="1"/>
              <a:t>baru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PAUD, SKB, </a:t>
            </a:r>
            <a:r>
              <a:rPr lang="en-US" sz="2800" dirty="0" err="1"/>
              <a:t>dan</a:t>
            </a:r>
            <a:r>
              <a:rPr lang="en-US" sz="2800" dirty="0"/>
              <a:t> PKBM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6" t="22958" r="22867" b="49251"/>
          <a:stretch/>
        </p:blipFill>
        <p:spPr bwMode="auto">
          <a:xfrm>
            <a:off x="389788" y="1905000"/>
            <a:ext cx="6515171" cy="4076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36956" y="2116072"/>
            <a:ext cx="49580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Perubahan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format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kode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registrasi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Aplikasi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Dapodik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untuk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satuan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pendidikan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B9FA5"/>
                </a:solidFill>
              </a:rPr>
              <a:t>TK, KB, TPA, </a:t>
            </a:r>
            <a:r>
              <a:rPr lang="en-US" sz="2400" b="1" dirty="0" err="1">
                <a:solidFill>
                  <a:srgbClr val="2B9FA5"/>
                </a:solidFill>
              </a:rPr>
              <a:t>dan</a:t>
            </a:r>
            <a:r>
              <a:rPr lang="en-US" sz="2400" b="1" dirty="0">
                <a:solidFill>
                  <a:srgbClr val="2B9FA5"/>
                </a:solidFill>
              </a:rPr>
              <a:t> SPS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B9FA5"/>
                </a:solidFill>
              </a:rPr>
              <a:t>SKB </a:t>
            </a:r>
            <a:r>
              <a:rPr lang="en-US" sz="2400" b="1" dirty="0" err="1">
                <a:solidFill>
                  <a:srgbClr val="2B9FA5"/>
                </a:solidFill>
              </a:rPr>
              <a:t>dan</a:t>
            </a:r>
            <a:r>
              <a:rPr lang="en-US" sz="2400" b="1" dirty="0">
                <a:solidFill>
                  <a:srgbClr val="2B9FA5"/>
                </a:solidFill>
              </a:rPr>
              <a:t> PKBM</a:t>
            </a:r>
          </a:p>
          <a:p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11432064" y="3861886"/>
            <a:ext cx="554477" cy="554477"/>
            <a:chOff x="966384" y="5555102"/>
            <a:chExt cx="704850" cy="704850"/>
          </a:xfrm>
        </p:grpSpPr>
        <p:sp>
          <p:nvSpPr>
            <p:cNvPr id="9" name="Oval 8"/>
            <p:cNvSpPr/>
            <p:nvPr/>
          </p:nvSpPr>
          <p:spPr>
            <a:xfrm>
              <a:off x="1057885" y="5646603"/>
              <a:ext cx="521848" cy="5218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384" y="5555102"/>
              <a:ext cx="704850" cy="704850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5F93A4F-CF3B-1440-826B-0F4B53FDFACE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C3EACF0-4613-6844-B4EE-2CA5167723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874" y="3118711"/>
            <a:ext cx="8091126" cy="319401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319824" y="1762928"/>
            <a:ext cx="6910026" cy="1200150"/>
          </a:xfrm>
          <a:prstGeom prst="roundRect">
            <a:avLst>
              <a:gd name="adj" fmla="val 50000"/>
            </a:avLst>
          </a:prstGeom>
          <a:solidFill>
            <a:srgbClr val="7D8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734" y="545271"/>
            <a:ext cx="10602132" cy="569132"/>
          </a:xfrm>
        </p:spPr>
        <p:txBody>
          <a:bodyPr>
            <a:normAutofit/>
          </a:bodyPr>
          <a:lstStyle/>
          <a:p>
            <a:r>
              <a:rPr lang="en-US" sz="2800" dirty="0" err="1"/>
              <a:t>Referensi</a:t>
            </a:r>
            <a:r>
              <a:rPr lang="en-US" sz="2800" dirty="0"/>
              <a:t> status </a:t>
            </a:r>
            <a:r>
              <a:rPr lang="en-US" sz="2800" dirty="0" err="1"/>
              <a:t>desa</a:t>
            </a:r>
            <a:r>
              <a:rPr lang="en-US" sz="2800" dirty="0"/>
              <a:t> </a:t>
            </a:r>
            <a:r>
              <a:rPr lang="en-US" sz="2800" dirty="0" err="1"/>
              <a:t>berdasarkan</a:t>
            </a:r>
            <a:r>
              <a:rPr lang="en-US" sz="2800" dirty="0"/>
              <a:t> </a:t>
            </a:r>
            <a:r>
              <a:rPr lang="en-US" sz="2800" dirty="0" err="1"/>
              <a:t>Kepmendikbud</a:t>
            </a:r>
            <a:r>
              <a:rPr lang="en-US" sz="2800" dirty="0"/>
              <a:t> </a:t>
            </a:r>
            <a:r>
              <a:rPr lang="en-US" sz="2800" dirty="0" err="1"/>
              <a:t>Nomor</a:t>
            </a:r>
            <a:r>
              <a:rPr lang="en-US" sz="2800" dirty="0"/>
              <a:t> 580/P/2020.</a:t>
            </a:r>
          </a:p>
        </p:txBody>
      </p:sp>
      <p:sp>
        <p:nvSpPr>
          <p:cNvPr id="6" name="Rectangle 5"/>
          <p:cNvSpPr/>
          <p:nvPr/>
        </p:nvSpPr>
        <p:spPr>
          <a:xfrm>
            <a:off x="5251381" y="1809749"/>
            <a:ext cx="49580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Daerah </a:t>
            </a:r>
            <a:r>
              <a:rPr lang="en-US" sz="2800" dirty="0" err="1">
                <a:solidFill>
                  <a:schemeClr val="bg1"/>
                </a:solidFill>
              </a:rPr>
              <a:t>Khusus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Berdasarkan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Kondisi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Geografis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384" y="1591478"/>
            <a:ext cx="2982090" cy="45291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784" y="1743878"/>
            <a:ext cx="2982090" cy="45291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980" y="1701298"/>
            <a:ext cx="1245757" cy="12457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7D92969-FA69-FB41-828C-4950E35B1276}"/>
              </a:ext>
            </a:extLst>
          </p:cNvPr>
          <p:cNvSpPr/>
          <p:nvPr/>
        </p:nvSpPr>
        <p:spPr>
          <a:xfrm>
            <a:off x="10757440" y="631809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A02BF86-40AE-AA43-B3A9-C46E953ECF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050" y="494245"/>
            <a:ext cx="8107766" cy="837082"/>
          </a:xfrm>
        </p:spPr>
        <p:txBody>
          <a:bodyPr>
            <a:normAutofit/>
          </a:bodyPr>
          <a:lstStyle/>
          <a:p>
            <a:r>
              <a:rPr lang="en-US" sz="2800" dirty="0" err="1"/>
              <a:t>Penonaktifan</a:t>
            </a:r>
            <a:r>
              <a:rPr lang="en-US" sz="2800" dirty="0"/>
              <a:t> </a:t>
            </a:r>
            <a:r>
              <a:rPr lang="en-US" sz="2800" dirty="0" err="1"/>
              <a:t>referensi</a:t>
            </a:r>
            <a:r>
              <a:rPr lang="en-US" sz="2800" dirty="0"/>
              <a:t> </a:t>
            </a:r>
            <a:r>
              <a:rPr lang="en-US" sz="2800" dirty="0" err="1"/>
              <a:t>kurikulum</a:t>
            </a:r>
            <a:r>
              <a:rPr lang="en-US" sz="2800" dirty="0"/>
              <a:t> 2006 (KTSP)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wajib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kurikulum</a:t>
            </a:r>
            <a:r>
              <a:rPr lang="en-US" sz="2800" dirty="0"/>
              <a:t> 2013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50" y="2152650"/>
            <a:ext cx="3810000" cy="3810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309856" y="2785170"/>
            <a:ext cx="66154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Pada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Aplikasi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Dapodik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hanya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referensi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kurikulum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2013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Bagi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SMK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wajib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menggunakan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kurikulum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2013 REV.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0A1283C-C52F-4C47-8474-F3D006D5EBF0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745915F-988B-B44B-863C-CB439DDA60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250" y="531786"/>
            <a:ext cx="8223250" cy="877914"/>
          </a:xfrm>
        </p:spPr>
        <p:txBody>
          <a:bodyPr>
            <a:normAutofit/>
          </a:bodyPr>
          <a:lstStyle/>
          <a:p>
            <a:r>
              <a:rPr lang="fi-FI" sz="2800" dirty="0"/>
              <a:t>Perubahan proses bisnis pengisian tingkat kerusakan</a:t>
            </a:r>
            <a:br>
              <a:rPr lang="fi-FI" sz="2800" dirty="0"/>
            </a:br>
            <a:r>
              <a:rPr lang="fi-FI" sz="2800" dirty="0"/>
              <a:t>Bangunan dan Ruang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890" y="40154"/>
            <a:ext cx="1151433" cy="10990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534" y="1485900"/>
            <a:ext cx="106108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6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592" y="493686"/>
            <a:ext cx="7238408" cy="806218"/>
          </a:xfrm>
        </p:spPr>
        <p:txBody>
          <a:bodyPr>
            <a:normAutofit/>
          </a:bodyPr>
          <a:lstStyle/>
          <a:p>
            <a:r>
              <a:rPr lang="fi-FI" sz="2400" dirty="0"/>
              <a:t>Perubahan proses bisnis pengisian tingkat kerusakan</a:t>
            </a:r>
            <a:br>
              <a:rPr lang="fi-FI" sz="2400" dirty="0"/>
            </a:br>
            <a:r>
              <a:rPr lang="fi-FI" sz="2400" dirty="0"/>
              <a:t>Bangunan dan Ruang</a:t>
            </a: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>
            <a:off x="502834" y="4555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BD7AF41-A0FF-464E-9BFC-47E8CE407084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0935FE2-BB40-914B-AA62-5E60EC7991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567" y="-55862"/>
            <a:ext cx="1151433" cy="10990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466B0F4-26ED-1E4B-ACED-9E9FA0786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592" y="1180510"/>
            <a:ext cx="10088880" cy="555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4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040" y="507863"/>
            <a:ext cx="8527360" cy="774837"/>
          </a:xfrm>
        </p:spPr>
        <p:txBody>
          <a:bodyPr>
            <a:normAutofit/>
          </a:bodyPr>
          <a:lstStyle/>
          <a:p>
            <a:r>
              <a:rPr lang="fi-FI" sz="2800" dirty="0"/>
              <a:t>Perubahan proses bisnis perekaman GTK baru dikelola oleh Pusdatin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pic>
        <p:nvPicPr>
          <p:cNvPr id="16" name="Picture 15"/>
          <p:cNvPicPr/>
          <p:nvPr/>
        </p:nvPicPr>
        <p:blipFill>
          <a:blip r:embed="rId2"/>
          <a:stretch>
            <a:fillRect/>
          </a:stretch>
        </p:blipFill>
        <p:spPr>
          <a:xfrm>
            <a:off x="1150040" y="1457007"/>
            <a:ext cx="6542762" cy="519144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962361" y="2601148"/>
            <a:ext cx="3990962" cy="2041573"/>
          </a:xfrm>
          <a:prstGeom prst="rect">
            <a:avLst/>
          </a:prstGeom>
          <a:solidFill>
            <a:srgbClr val="7D8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1637523" y="2118652"/>
            <a:ext cx="554477" cy="554477"/>
            <a:chOff x="966384" y="5555102"/>
            <a:chExt cx="704850" cy="704850"/>
          </a:xfrm>
        </p:grpSpPr>
        <p:sp>
          <p:nvSpPr>
            <p:cNvPr id="22" name="Oval 21"/>
            <p:cNvSpPr/>
            <p:nvPr/>
          </p:nvSpPr>
          <p:spPr>
            <a:xfrm>
              <a:off x="1057885" y="5646603"/>
              <a:ext cx="521848" cy="5218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384" y="5555102"/>
              <a:ext cx="704850" cy="704850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8109722" y="2703729"/>
            <a:ext cx="3696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Pemindahan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kewenangan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perekaman</a:t>
            </a:r>
            <a:r>
              <a:rPr lang="en-US" sz="2400" dirty="0">
                <a:solidFill>
                  <a:schemeClr val="bg1"/>
                </a:solidFill>
              </a:rPr>
              <a:t> data GTK </a:t>
            </a:r>
            <a:r>
              <a:rPr lang="en-US" sz="2400" dirty="0" err="1">
                <a:solidFill>
                  <a:schemeClr val="bg1"/>
                </a:solidFill>
              </a:rPr>
              <a:t>baru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oleh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sistem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tambah</a:t>
            </a:r>
            <a:r>
              <a:rPr lang="en-US" sz="2400" dirty="0">
                <a:solidFill>
                  <a:schemeClr val="bg1"/>
                </a:solidFill>
              </a:rPr>
              <a:t> data GTK </a:t>
            </a:r>
            <a:r>
              <a:rPr lang="en-US" sz="2400" dirty="0" err="1">
                <a:solidFill>
                  <a:schemeClr val="bg1"/>
                </a:solidFill>
              </a:rPr>
              <a:t>dari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Pusdatin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3197BA0-DE8C-8140-A7A2-A539F91FDA53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B49A9D1-7DCC-1D44-B514-173068EBAA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290" y="530172"/>
            <a:ext cx="9097904" cy="609078"/>
          </a:xfrm>
        </p:spPr>
        <p:txBody>
          <a:bodyPr>
            <a:normAutofit/>
          </a:bodyPr>
          <a:lstStyle/>
          <a:p>
            <a:r>
              <a:rPr lang="fi-FI" sz="2800" dirty="0"/>
              <a:t>Perubahan proses bisnis pembuatan/perubahan akun GTK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89458" y="1454587"/>
            <a:ext cx="6191427" cy="3986247"/>
          </a:xfrm>
          <a:prstGeom prst="rect">
            <a:avLst/>
          </a:prstGeom>
          <a:solidFill>
            <a:srgbClr val="7D8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1291390" y="1177350"/>
            <a:ext cx="554477" cy="554477"/>
            <a:chOff x="966384" y="5555102"/>
            <a:chExt cx="704850" cy="704850"/>
          </a:xfrm>
        </p:grpSpPr>
        <p:sp>
          <p:nvSpPr>
            <p:cNvPr id="22" name="Oval 21"/>
            <p:cNvSpPr/>
            <p:nvPr/>
          </p:nvSpPr>
          <p:spPr>
            <a:xfrm>
              <a:off x="1057885" y="5646603"/>
              <a:ext cx="521848" cy="5218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384" y="5555102"/>
              <a:ext cx="704850" cy="704850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/>
        </p:nvSpPr>
        <p:spPr>
          <a:xfrm>
            <a:off x="5795695" y="1659847"/>
            <a:ext cx="556767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Peningkatan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kualitas</a:t>
            </a:r>
            <a:r>
              <a:rPr lang="en-US" sz="2400" dirty="0">
                <a:solidFill>
                  <a:schemeClr val="bg1"/>
                </a:solidFill>
              </a:rPr>
              <a:t> data </a:t>
            </a:r>
            <a:r>
              <a:rPr lang="en-US" sz="2400" dirty="0" err="1">
                <a:solidFill>
                  <a:schemeClr val="bg1"/>
                </a:solidFill>
              </a:rPr>
              <a:t>akun</a:t>
            </a:r>
            <a:r>
              <a:rPr lang="en-US" sz="2400" dirty="0">
                <a:solidFill>
                  <a:schemeClr val="bg1"/>
                </a:solidFill>
              </a:rPr>
              <a:t> GTK </a:t>
            </a:r>
            <a:r>
              <a:rPr lang="en-US" sz="2400" dirty="0" err="1">
                <a:solidFill>
                  <a:schemeClr val="bg1"/>
                </a:solidFill>
              </a:rPr>
              <a:t>menginduk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pada</a:t>
            </a:r>
            <a:r>
              <a:rPr lang="en-US" sz="2400" dirty="0">
                <a:solidFill>
                  <a:schemeClr val="bg1"/>
                </a:solidFill>
              </a:rPr>
              <a:t> data </a:t>
            </a:r>
            <a:r>
              <a:rPr lang="en-US" sz="2400" dirty="0" err="1">
                <a:solidFill>
                  <a:schemeClr val="bg1"/>
                </a:solidFill>
              </a:rPr>
              <a:t>individu</a:t>
            </a:r>
            <a:r>
              <a:rPr lang="en-US" sz="2400" dirty="0">
                <a:solidFill>
                  <a:schemeClr val="bg1"/>
                </a:solidFill>
              </a:rPr>
              <a:t> guru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</a:rPr>
              <a:t>Cleansing </a:t>
            </a:r>
            <a:r>
              <a:rPr lang="en-US" sz="2400" b="1" dirty="0" err="1">
                <a:solidFill>
                  <a:schemeClr val="bg1"/>
                </a:solidFill>
              </a:rPr>
              <a:t>Akun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Pengguna</a:t>
            </a:r>
            <a:endParaRPr lang="en-US" sz="2400" b="1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 b="1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err="1">
                <a:solidFill>
                  <a:schemeClr val="bg1"/>
                </a:solidFill>
              </a:rPr>
              <a:t>Verifikasi</a:t>
            </a:r>
            <a:r>
              <a:rPr lang="en-US" sz="2400" b="1" dirty="0">
                <a:solidFill>
                  <a:schemeClr val="bg1"/>
                </a:solidFill>
              </a:rPr>
              <a:t> Email GTK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seluruh</a:t>
            </a:r>
            <a:r>
              <a:rPr lang="en-US" dirty="0">
                <a:solidFill>
                  <a:schemeClr val="bg1"/>
                </a:solidFill>
              </a:rPr>
              <a:t> GTK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mendapatkan</a:t>
            </a:r>
            <a:r>
              <a:rPr lang="en-US" dirty="0">
                <a:solidFill>
                  <a:schemeClr val="bg1"/>
                </a:solidFill>
              </a:rPr>
              <a:t> email </a:t>
            </a:r>
            <a:r>
              <a:rPr lang="en-US" dirty="0" err="1">
                <a:solidFill>
                  <a:schemeClr val="bg1"/>
                </a:solidFill>
              </a:rPr>
              <a:t>verifikasi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1"/>
            <a:endParaRPr lang="en-US" sz="2400" b="1" dirty="0">
              <a:solidFill>
                <a:schemeClr val="bg1"/>
              </a:solidFill>
            </a:endParaRP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3.   </a:t>
            </a:r>
            <a:r>
              <a:rPr lang="en-US" sz="2400" b="1" dirty="0" err="1">
                <a:solidFill>
                  <a:schemeClr val="bg1"/>
                </a:solidFill>
              </a:rPr>
              <a:t>Penataan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Peran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34" y="1731827"/>
            <a:ext cx="3694032" cy="370900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9FF448E-5426-144E-B9B9-86A806972673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7810AB3-A413-A545-BC12-46977C9F0D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956" y="534816"/>
            <a:ext cx="9097904" cy="604434"/>
          </a:xfrm>
        </p:spPr>
        <p:txBody>
          <a:bodyPr>
            <a:normAutofit/>
          </a:bodyPr>
          <a:lstStyle/>
          <a:p>
            <a:r>
              <a:rPr lang="fi-FI" sz="2800" dirty="0"/>
              <a:t>Perubahan proses bisnis pembuatan/perubahan akun GTK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39810" y="1492215"/>
            <a:ext cx="6191427" cy="4171985"/>
          </a:xfrm>
          <a:prstGeom prst="rect">
            <a:avLst/>
          </a:prstGeom>
          <a:solidFill>
            <a:srgbClr val="7D8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1641742" y="1214978"/>
            <a:ext cx="554477" cy="554477"/>
            <a:chOff x="966384" y="5555102"/>
            <a:chExt cx="704850" cy="704850"/>
          </a:xfrm>
        </p:grpSpPr>
        <p:sp>
          <p:nvSpPr>
            <p:cNvPr id="22" name="Oval 21"/>
            <p:cNvSpPr/>
            <p:nvPr/>
          </p:nvSpPr>
          <p:spPr>
            <a:xfrm>
              <a:off x="1057885" y="5646603"/>
              <a:ext cx="521848" cy="5218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384" y="5555102"/>
              <a:ext cx="704850" cy="704850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/>
        </p:nvSpPr>
        <p:spPr>
          <a:xfrm>
            <a:off x="6146047" y="1697475"/>
            <a:ext cx="55676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solidFill>
                  <a:schemeClr val="bg1"/>
                </a:solidFill>
              </a:rPr>
              <a:t>Pencegahan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masuk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dapodik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jika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belum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memiliki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akun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kepala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dirty="0" err="1">
                <a:solidFill>
                  <a:schemeClr val="bg1"/>
                </a:solidFill>
              </a:rPr>
              <a:t>khusus</a:t>
            </a:r>
            <a:r>
              <a:rPr lang="en-US" sz="2000" dirty="0">
                <a:solidFill>
                  <a:schemeClr val="bg1"/>
                </a:solidFill>
              </a:rPr>
              <a:t> SMP, SMA, SMK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SLB). </a:t>
            </a:r>
            <a:r>
              <a:rPr lang="en-US" sz="2000" dirty="0" err="1">
                <a:solidFill>
                  <a:schemeClr val="bg1"/>
                </a:solidFill>
              </a:rPr>
              <a:t>Tidak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akun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kepala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menyebabkan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tidak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dapat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melakukan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sinkronisasi</a:t>
            </a:r>
            <a:r>
              <a:rPr lang="en-US" sz="2000" dirty="0">
                <a:solidFill>
                  <a:schemeClr val="bg1"/>
                </a:solidFill>
              </a:rPr>
              <a:t>/</a:t>
            </a:r>
            <a:r>
              <a:rPr lang="en-US" sz="2000" dirty="0" err="1">
                <a:solidFill>
                  <a:schemeClr val="bg1"/>
                </a:solidFill>
              </a:rPr>
              <a:t>tarikdata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Pencegahan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diberlakukan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pada</a:t>
            </a:r>
            <a:r>
              <a:rPr lang="en-US" sz="2000" dirty="0">
                <a:solidFill>
                  <a:schemeClr val="bg1"/>
                </a:solidFill>
              </a:rPr>
              <a:t>: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pPr marL="628650" indent="-442913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bg1"/>
                </a:solidFill>
              </a:rPr>
              <a:t>Aplikasi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Dapodik</a:t>
            </a:r>
            <a:endParaRPr lang="en-US" sz="2400" b="1" dirty="0">
              <a:solidFill>
                <a:schemeClr val="bg1"/>
              </a:solidFill>
            </a:endParaRPr>
          </a:p>
          <a:p>
            <a:pPr marL="628650" indent="-442913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bg1"/>
                </a:solidFill>
              </a:rPr>
              <a:t>Aplikasi</a:t>
            </a:r>
            <a:r>
              <a:rPr lang="en-US" sz="2400" b="1" dirty="0">
                <a:solidFill>
                  <a:schemeClr val="bg1"/>
                </a:solidFill>
              </a:rPr>
              <a:t> Prefill</a:t>
            </a:r>
          </a:p>
          <a:p>
            <a:pPr marL="628650" indent="-442913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bg1"/>
                </a:solidFill>
              </a:rPr>
              <a:t>Registrasi</a:t>
            </a:r>
            <a:r>
              <a:rPr lang="en-US" sz="2400" b="1" dirty="0">
                <a:solidFill>
                  <a:schemeClr val="bg1"/>
                </a:solidFill>
              </a:rPr>
              <a:t> online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28943" r="23125" b="35095"/>
          <a:stretch/>
        </p:blipFill>
        <p:spPr>
          <a:xfrm>
            <a:off x="71980" y="1492215"/>
            <a:ext cx="5474828" cy="18870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5630" r="17265" b="29219"/>
          <a:stretch/>
        </p:blipFill>
        <p:spPr>
          <a:xfrm>
            <a:off x="71980" y="3429162"/>
            <a:ext cx="5485022" cy="22350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7FCABEA-1913-5645-9119-43ED36ADA393}"/>
              </a:ext>
            </a:extLst>
          </p:cNvPr>
          <p:cNvSpPr/>
          <p:nvPr/>
        </p:nvSpPr>
        <p:spPr>
          <a:xfrm>
            <a:off x="10757440" y="62731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42C9536-371F-4D4F-B498-C2BF26C150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446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9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590" y="541715"/>
            <a:ext cx="9097904" cy="559435"/>
          </a:xfrm>
        </p:spPr>
        <p:txBody>
          <a:bodyPr>
            <a:normAutofit/>
          </a:bodyPr>
          <a:lstStyle/>
          <a:p>
            <a:r>
              <a:rPr lang="fi-FI" sz="2800" dirty="0"/>
              <a:t>Perubahan proses bisnis pembuatan/perubahan akun GTK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95196" y="1596697"/>
            <a:ext cx="6252304" cy="3927803"/>
          </a:xfrm>
          <a:prstGeom prst="rect">
            <a:avLst/>
          </a:prstGeom>
          <a:solidFill>
            <a:srgbClr val="7D8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1324995" y="1871611"/>
            <a:ext cx="559929" cy="479780"/>
            <a:chOff x="966384" y="5555102"/>
            <a:chExt cx="704850" cy="704850"/>
          </a:xfrm>
        </p:grpSpPr>
        <p:sp>
          <p:nvSpPr>
            <p:cNvPr id="22" name="Oval 21"/>
            <p:cNvSpPr/>
            <p:nvPr/>
          </p:nvSpPr>
          <p:spPr>
            <a:xfrm>
              <a:off x="1057885" y="5646603"/>
              <a:ext cx="521848" cy="5218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384" y="5555102"/>
              <a:ext cx="704850" cy="70485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48" y="1616774"/>
            <a:ext cx="4517326" cy="45173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01279" y="1871610"/>
            <a:ext cx="55497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Penambahan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perubahan</a:t>
            </a:r>
            <a:r>
              <a:rPr lang="en-US" sz="2400" dirty="0">
                <a:solidFill>
                  <a:schemeClr val="bg1"/>
                </a:solidFill>
              </a:rPr>
              <a:t> data </a:t>
            </a:r>
            <a:r>
              <a:rPr lang="en-US" sz="2400" dirty="0" err="1">
                <a:solidFill>
                  <a:schemeClr val="bg1"/>
                </a:solidFill>
              </a:rPr>
              <a:t>akun</a:t>
            </a:r>
            <a:r>
              <a:rPr lang="en-US" sz="2400" dirty="0">
                <a:solidFill>
                  <a:schemeClr val="bg1"/>
                </a:solidFill>
              </a:rPr>
              <a:t> GTK </a:t>
            </a:r>
            <a:r>
              <a:rPr lang="en-US" sz="2400" dirty="0" err="1">
                <a:solidFill>
                  <a:schemeClr val="bg1"/>
                </a:solidFill>
              </a:rPr>
              <a:t>dilakukan</a:t>
            </a:r>
            <a:r>
              <a:rPr lang="en-US" sz="2400" dirty="0">
                <a:solidFill>
                  <a:schemeClr val="bg1"/>
                </a:solidFill>
              </a:rPr>
              <a:t> di </a:t>
            </a:r>
            <a:r>
              <a:rPr lang="en-US" sz="2400" dirty="0" err="1">
                <a:solidFill>
                  <a:schemeClr val="bg1"/>
                </a:solidFill>
              </a:rPr>
              <a:t>laman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manajemen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sekolah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atau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manajemen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dinas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pendidikan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Diterapkan pada satuan pendidikan SMP, SMA, SMK dan SLB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BF960C2-1CBE-CD4C-A035-ED576B93D442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C04EDA2A-BEE4-D346-8087-CD220D0C58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6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990" y="544038"/>
            <a:ext cx="9097904" cy="1208868"/>
          </a:xfrm>
        </p:spPr>
        <p:txBody>
          <a:bodyPr>
            <a:normAutofit/>
          </a:bodyPr>
          <a:lstStyle/>
          <a:p>
            <a:r>
              <a:rPr lang="nb-NO" sz="2800" dirty="0"/>
              <a:t>Perubahan proses bisnis pengisian riwayat pendidikan formal kualifikasi S1 pada GTK.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00651" y="2036361"/>
            <a:ext cx="6674124" cy="3534177"/>
          </a:xfrm>
          <a:prstGeom prst="rect">
            <a:avLst/>
          </a:prstGeom>
          <a:solidFill>
            <a:srgbClr val="7D8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1513146" y="1789318"/>
            <a:ext cx="554477" cy="554477"/>
            <a:chOff x="966384" y="5555102"/>
            <a:chExt cx="704850" cy="704850"/>
          </a:xfrm>
        </p:grpSpPr>
        <p:sp>
          <p:nvSpPr>
            <p:cNvPr id="22" name="Oval 21"/>
            <p:cNvSpPr/>
            <p:nvPr/>
          </p:nvSpPr>
          <p:spPr>
            <a:xfrm>
              <a:off x="1057885" y="5646603"/>
              <a:ext cx="521848" cy="5218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384" y="5555102"/>
              <a:ext cx="704850" cy="704850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/>
        </p:nvSpPr>
        <p:spPr>
          <a:xfrm>
            <a:off x="5370233" y="2514278"/>
            <a:ext cx="62872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bg1"/>
                </a:solidFill>
              </a:rPr>
              <a:t>Penguncian</a:t>
            </a:r>
            <a:r>
              <a:rPr lang="en-US" sz="2400" b="1" dirty="0">
                <a:solidFill>
                  <a:schemeClr val="bg1"/>
                </a:solidFill>
              </a:rPr>
              <a:t> data </a:t>
            </a:r>
            <a:r>
              <a:rPr lang="en-US" sz="2400" b="1" dirty="0" err="1">
                <a:solidFill>
                  <a:schemeClr val="bg1"/>
                </a:solidFill>
              </a:rPr>
              <a:t>riwayat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pendidikan</a:t>
            </a:r>
            <a:r>
              <a:rPr lang="en-US" sz="2400" b="1" dirty="0">
                <a:solidFill>
                  <a:schemeClr val="bg1"/>
                </a:solidFill>
              </a:rPr>
              <a:t> formal </a:t>
            </a:r>
            <a:r>
              <a:rPr lang="en-US" sz="2400" b="1" dirty="0" err="1">
                <a:solidFill>
                  <a:schemeClr val="bg1"/>
                </a:solidFill>
              </a:rPr>
              <a:t>khusus</a:t>
            </a:r>
            <a:r>
              <a:rPr lang="en-US" sz="2400" b="1" dirty="0">
                <a:solidFill>
                  <a:schemeClr val="bg1"/>
                </a:solidFill>
              </a:rPr>
              <a:t> S1 </a:t>
            </a:r>
            <a:r>
              <a:rPr lang="en-US" sz="2400" b="1" dirty="0" err="1">
                <a:solidFill>
                  <a:schemeClr val="bg1"/>
                </a:solidFill>
              </a:rPr>
              <a:t>pada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Aplikasi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Dapodik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pengisian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perbaikan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riwayat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pendidikan</a:t>
            </a:r>
            <a:r>
              <a:rPr lang="en-US" sz="2400" dirty="0">
                <a:solidFill>
                  <a:schemeClr val="bg1"/>
                </a:solidFill>
              </a:rPr>
              <a:t> S1 </a:t>
            </a:r>
            <a:r>
              <a:rPr lang="en-US" sz="2400" dirty="0" err="1">
                <a:solidFill>
                  <a:schemeClr val="bg1"/>
                </a:solidFill>
              </a:rPr>
              <a:t>dilakukan</a:t>
            </a:r>
            <a:r>
              <a:rPr lang="en-US" sz="2400" dirty="0">
                <a:solidFill>
                  <a:schemeClr val="bg1"/>
                </a:solidFill>
              </a:rPr>
              <a:t> di </a:t>
            </a:r>
            <a:r>
              <a:rPr lang="en-US" sz="2400" dirty="0" err="1">
                <a:solidFill>
                  <a:schemeClr val="bg1"/>
                </a:solidFill>
              </a:rPr>
              <a:t>manajemen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Dapodik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menggunakan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referensi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perguruan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tinggi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5" y="1527074"/>
            <a:ext cx="4572000" cy="45527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80B45BA-FF31-324B-B6FB-D334A5EA716E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F8F6990-6C51-7C40-83C9-9109690917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6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174" y="531786"/>
            <a:ext cx="8420526" cy="645564"/>
          </a:xfrm>
        </p:spPr>
        <p:txBody>
          <a:bodyPr>
            <a:normAutofit/>
          </a:bodyPr>
          <a:lstStyle/>
          <a:p>
            <a:r>
              <a:rPr lang="nb-NO" sz="2800" dirty="0"/>
              <a:t>Penambahan fitur Tarik Data pada proses sinkronisasi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pic>
        <p:nvPicPr>
          <p:cNvPr id="12" name="Picture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434" y="1721491"/>
            <a:ext cx="8171266" cy="4374509"/>
          </a:xfrm>
          <a:prstGeom prst="rect">
            <a:avLst/>
          </a:prstGeom>
          <a:ln>
            <a:solidFill>
              <a:srgbClr val="00897B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BC1F07-A327-1040-9B0A-CA58A6C523EE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6420077-4DDD-AA4C-BA4D-D09B8B7C74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3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509" y="534816"/>
            <a:ext cx="8235791" cy="678513"/>
          </a:xfrm>
        </p:spPr>
        <p:txBody>
          <a:bodyPr>
            <a:normAutofit/>
          </a:bodyPr>
          <a:lstStyle/>
          <a:p>
            <a:r>
              <a:rPr lang="nb-NO" sz="2800" dirty="0"/>
              <a:t>Penambahan fitur Tarik Data pada proses sinkronisasi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90134" y="493686"/>
            <a:ext cx="419100" cy="419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B9FA5"/>
              </a:solidFill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81" b="46747"/>
          <a:stretch/>
        </p:blipFill>
        <p:spPr>
          <a:xfrm>
            <a:off x="1180674" y="1570990"/>
            <a:ext cx="8788743" cy="298196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1180674" y="4732811"/>
            <a:ext cx="8788826" cy="1780587"/>
          </a:xfrm>
          <a:prstGeom prst="rect">
            <a:avLst/>
          </a:prstGeom>
          <a:solidFill>
            <a:srgbClr val="7D8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414940" y="4740251"/>
            <a:ext cx="554477" cy="554477"/>
            <a:chOff x="966384" y="5555102"/>
            <a:chExt cx="704850" cy="704850"/>
          </a:xfrm>
        </p:grpSpPr>
        <p:sp>
          <p:nvSpPr>
            <p:cNvPr id="11" name="Oval 10"/>
            <p:cNvSpPr/>
            <p:nvPr/>
          </p:nvSpPr>
          <p:spPr>
            <a:xfrm>
              <a:off x="1057885" y="5646603"/>
              <a:ext cx="521848" cy="5218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384" y="5555102"/>
              <a:ext cx="704850" cy="704850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1244181" y="4799632"/>
            <a:ext cx="84479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Fitur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tarik</a:t>
            </a:r>
            <a:r>
              <a:rPr lang="en-US" sz="2000" b="1" dirty="0">
                <a:solidFill>
                  <a:schemeClr val="bg1"/>
                </a:solidFill>
              </a:rPr>
              <a:t> data </a:t>
            </a:r>
            <a:r>
              <a:rPr lang="en-US" sz="2000" dirty="0" err="1">
                <a:solidFill>
                  <a:schemeClr val="bg1"/>
                </a:solidFill>
              </a:rPr>
              <a:t>satu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arah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menurunkan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perubahan</a:t>
            </a:r>
            <a:r>
              <a:rPr lang="en-US" sz="2000" dirty="0">
                <a:solidFill>
                  <a:schemeClr val="bg1"/>
                </a:solidFill>
              </a:rPr>
              <a:t> data </a:t>
            </a:r>
            <a:r>
              <a:rPr lang="en-US" sz="2000" dirty="0" err="1">
                <a:solidFill>
                  <a:schemeClr val="bg1"/>
                </a:solidFill>
              </a:rPr>
              <a:t>dari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r>
              <a:rPr lang="en-US" sz="2000" dirty="0">
                <a:solidFill>
                  <a:schemeClr val="bg1"/>
                </a:solidFill>
              </a:rPr>
              <a:t>server </a:t>
            </a:r>
            <a:r>
              <a:rPr lang="en-US" sz="2000" dirty="0" err="1">
                <a:solidFill>
                  <a:schemeClr val="bg1"/>
                </a:solidFill>
              </a:rPr>
              <a:t>pusat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Aplikasi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Dapodik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tanpa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melalui</a:t>
            </a:r>
            <a:r>
              <a:rPr lang="en-US" sz="2000" b="1" dirty="0">
                <a:solidFill>
                  <a:schemeClr val="bg1"/>
                </a:solidFill>
              </a:rPr>
              <a:t> proses </a:t>
            </a:r>
            <a:r>
              <a:rPr lang="en-US" sz="2000" b="1" dirty="0" err="1">
                <a:solidFill>
                  <a:schemeClr val="bg1"/>
                </a:solidFill>
              </a:rPr>
              <a:t>validasi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Pengiriman</a:t>
            </a:r>
            <a:r>
              <a:rPr lang="en-US" sz="2000" dirty="0">
                <a:solidFill>
                  <a:schemeClr val="bg1"/>
                </a:solidFill>
              </a:rPr>
              <a:t> data </a:t>
            </a:r>
            <a:r>
              <a:rPr lang="en-US" sz="2000" dirty="0" err="1">
                <a:solidFill>
                  <a:schemeClr val="bg1"/>
                </a:solidFill>
              </a:rPr>
              <a:t>dari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Aplikasi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Dapodik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</a:t>
            </a:r>
            <a:r>
              <a:rPr lang="en-US" sz="2000" dirty="0">
                <a:solidFill>
                  <a:schemeClr val="bg1"/>
                </a:solidFill>
              </a:rPr>
              <a:t> server </a:t>
            </a:r>
            <a:r>
              <a:rPr lang="en-US" sz="2000" dirty="0" err="1">
                <a:solidFill>
                  <a:schemeClr val="bg1"/>
                </a:solidFill>
              </a:rPr>
              <a:t>pusat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tetap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melalui</a:t>
            </a:r>
            <a:r>
              <a:rPr lang="en-US" sz="2000" dirty="0">
                <a:solidFill>
                  <a:schemeClr val="bg1"/>
                </a:solidFill>
              </a:rPr>
              <a:t> proses </a:t>
            </a:r>
            <a:r>
              <a:rPr lang="en-US" sz="2000" dirty="0" err="1">
                <a:solidFill>
                  <a:schemeClr val="bg1"/>
                </a:solidFill>
              </a:rPr>
              <a:t>validasi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Sinkronisasi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DE7FE35-253E-D748-A45F-68CEAAB8F2A8}"/>
              </a:ext>
            </a:extLst>
          </p:cNvPr>
          <p:cNvSpPr/>
          <p:nvPr/>
        </p:nvSpPr>
        <p:spPr>
          <a:xfrm>
            <a:off x="10757440" y="6247750"/>
            <a:ext cx="998571" cy="407050"/>
          </a:xfrm>
          <a:prstGeom prst="rect">
            <a:avLst/>
          </a:prstGeom>
          <a:solidFill>
            <a:srgbClr val="F4F4F4"/>
          </a:solidFill>
          <a:ln>
            <a:solidFill>
              <a:srgbClr val="F6F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2ED2279-7AB2-974C-B57D-D86BF2AA23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78" y="5619204"/>
            <a:ext cx="1151433" cy="109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xmlns="" id="{2327EB8D-22C0-44E5-B23D-293B91E9CD5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think-cell Slide" r:id="rId5" imgW="383" imgH="384" progId="TCLayout.ActiveDocument.1">
                  <p:embed/>
                </p:oleObj>
              </mc:Choice>
              <mc:Fallback>
                <p:oleObj name="think-cell Slide" r:id="rId5" imgW="383" imgH="38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xmlns="" id="{2327EB8D-22C0-44E5-B23D-293B91E9CD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xmlns="" id="{7BFFF7C0-8D4C-4F85-B35F-A0493DC6ED80}"/>
              </a:ext>
            </a:extLst>
          </p:cNvPr>
          <p:cNvSpPr txBox="1">
            <a:spLocks/>
          </p:cNvSpPr>
          <p:nvPr/>
        </p:nvSpPr>
        <p:spPr>
          <a:xfrm>
            <a:off x="4115268" y="2813617"/>
            <a:ext cx="469138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7038B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Terima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7038B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Kasih</a:t>
            </a:r>
            <a:endParaRPr kumimoji="0" lang="en-ID" sz="6000" b="1" i="0" u="none" strike="noStrike" kern="1200" cap="none" spc="0" normalizeH="0" baseline="0" noProof="0" dirty="0">
              <a:ln>
                <a:noFill/>
              </a:ln>
              <a:solidFill>
                <a:srgbClr val="07038B"/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1A02813F-79BE-46C9-AF1B-5A9938F25D01}"/>
              </a:ext>
            </a:extLst>
          </p:cNvPr>
          <p:cNvCxnSpPr>
            <a:cxnSpLocks/>
          </p:cNvCxnSpPr>
          <p:nvPr/>
        </p:nvCxnSpPr>
        <p:spPr>
          <a:xfrm>
            <a:off x="4027808" y="3866578"/>
            <a:ext cx="47902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Subtitle 2">
            <a:extLst>
              <a:ext uri="{FF2B5EF4-FFF2-40B4-BE49-F238E27FC236}">
                <a16:creationId xmlns:a16="http://schemas.microsoft.com/office/drawing/2014/main" xmlns="" id="{2E6E368D-4A40-4611-9590-F734B9238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7937" y="4105719"/>
            <a:ext cx="5014764" cy="645092"/>
          </a:xfrm>
        </p:spPr>
        <p:txBody>
          <a:bodyPr lIns="0" tIns="0" rIns="0" bIns="0"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DIREKTORAT JENDERAL PAUD-DIKDASMEN KEMENTERIAN PENDIDIKAN DAN KEBUDAYAAN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292F35E-BDA1-4AAD-BD3F-20B9F8B727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" y="107606"/>
            <a:ext cx="2008413" cy="1917121"/>
          </a:xfrm>
          <a:prstGeom prst="rect">
            <a:avLst/>
          </a:prstGeom>
        </p:spPr>
      </p:pic>
      <p:grpSp>
        <p:nvGrpSpPr>
          <p:cNvPr id="153" name="Google Shape;144;p3">
            <a:extLst>
              <a:ext uri="{FF2B5EF4-FFF2-40B4-BE49-F238E27FC236}">
                <a16:creationId xmlns:a16="http://schemas.microsoft.com/office/drawing/2014/main" xmlns="" id="{7F722A9B-8F18-49DB-93FD-39F704E877F8}"/>
              </a:ext>
            </a:extLst>
          </p:cNvPr>
          <p:cNvGrpSpPr/>
          <p:nvPr/>
        </p:nvGrpSpPr>
        <p:grpSpPr>
          <a:xfrm flipH="1">
            <a:off x="8987460" y="-285524"/>
            <a:ext cx="3204237" cy="3745004"/>
            <a:chOff x="-26858" y="-227337"/>
            <a:chExt cx="2186403" cy="2757917"/>
          </a:xfrm>
        </p:grpSpPr>
        <p:sp>
          <p:nvSpPr>
            <p:cNvPr id="154" name="Google Shape;145;p3">
              <a:extLst>
                <a:ext uri="{FF2B5EF4-FFF2-40B4-BE49-F238E27FC236}">
                  <a16:creationId xmlns:a16="http://schemas.microsoft.com/office/drawing/2014/main" xmlns="" id="{42250D92-832F-41A3-9046-A0EFA24A1B59}"/>
                </a:ext>
              </a:extLst>
            </p:cNvPr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6;p3">
              <a:extLst>
                <a:ext uri="{FF2B5EF4-FFF2-40B4-BE49-F238E27FC236}">
                  <a16:creationId xmlns:a16="http://schemas.microsoft.com/office/drawing/2014/main" xmlns="" id="{BE56A62D-2231-4629-81A1-CEE85C862B50}"/>
                </a:ext>
              </a:extLst>
            </p:cNvPr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7;p3">
              <a:extLst>
                <a:ext uri="{FF2B5EF4-FFF2-40B4-BE49-F238E27FC236}">
                  <a16:creationId xmlns:a16="http://schemas.microsoft.com/office/drawing/2014/main" xmlns="" id="{94008588-0D0B-4FF6-94AC-483FB9825363}"/>
                </a:ext>
              </a:extLst>
            </p:cNvPr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8;p3">
              <a:extLst>
                <a:ext uri="{FF2B5EF4-FFF2-40B4-BE49-F238E27FC236}">
                  <a16:creationId xmlns:a16="http://schemas.microsoft.com/office/drawing/2014/main" xmlns="" id="{95ABF9EE-E9F2-42E3-8390-AAAA1D209964}"/>
                </a:ext>
              </a:extLst>
            </p:cNvPr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9;p3">
              <a:extLst>
                <a:ext uri="{FF2B5EF4-FFF2-40B4-BE49-F238E27FC236}">
                  <a16:creationId xmlns:a16="http://schemas.microsoft.com/office/drawing/2014/main" xmlns="" id="{F756AC45-D588-4107-A213-230D7C8981B3}"/>
                </a:ext>
              </a:extLst>
            </p:cNvPr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0;p3">
              <a:extLst>
                <a:ext uri="{FF2B5EF4-FFF2-40B4-BE49-F238E27FC236}">
                  <a16:creationId xmlns:a16="http://schemas.microsoft.com/office/drawing/2014/main" xmlns="" id="{E092FBD3-E0A9-4C32-9828-814C7AA99A46}"/>
                </a:ext>
              </a:extLst>
            </p:cNvPr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51;p3">
              <a:extLst>
                <a:ext uri="{FF2B5EF4-FFF2-40B4-BE49-F238E27FC236}">
                  <a16:creationId xmlns:a16="http://schemas.microsoft.com/office/drawing/2014/main" xmlns="" id="{37E2F26B-7CE2-4084-BE50-58F518FCE251}"/>
                </a:ext>
              </a:extLst>
            </p:cNvPr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52;p3">
              <a:extLst>
                <a:ext uri="{FF2B5EF4-FFF2-40B4-BE49-F238E27FC236}">
                  <a16:creationId xmlns:a16="http://schemas.microsoft.com/office/drawing/2014/main" xmlns="" id="{E4B2A884-2E8F-42F8-96D8-61F259FD9946}"/>
                </a:ext>
              </a:extLst>
            </p:cNvPr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53;p3">
              <a:extLst>
                <a:ext uri="{FF2B5EF4-FFF2-40B4-BE49-F238E27FC236}">
                  <a16:creationId xmlns:a16="http://schemas.microsoft.com/office/drawing/2014/main" xmlns="" id="{88314D00-D9D7-4856-95DE-D99C2541D87C}"/>
                </a:ext>
              </a:extLst>
            </p:cNvPr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54;p3">
              <a:extLst>
                <a:ext uri="{FF2B5EF4-FFF2-40B4-BE49-F238E27FC236}">
                  <a16:creationId xmlns:a16="http://schemas.microsoft.com/office/drawing/2014/main" xmlns="" id="{ECA71580-E225-4868-9C2B-84F49ABB86E2}"/>
                </a:ext>
              </a:extLst>
            </p:cNvPr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55;p3">
              <a:extLst>
                <a:ext uri="{FF2B5EF4-FFF2-40B4-BE49-F238E27FC236}">
                  <a16:creationId xmlns:a16="http://schemas.microsoft.com/office/drawing/2014/main" xmlns="" id="{E3801D06-E8B9-47BB-8A4F-84C102AF079C}"/>
                </a:ext>
              </a:extLst>
            </p:cNvPr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56;p3">
              <a:extLst>
                <a:ext uri="{FF2B5EF4-FFF2-40B4-BE49-F238E27FC236}">
                  <a16:creationId xmlns:a16="http://schemas.microsoft.com/office/drawing/2014/main" xmlns="" id="{2AC550B3-0208-40A1-A960-8A388B8F2DDE}"/>
                </a:ext>
              </a:extLst>
            </p:cNvPr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57;p3">
              <a:extLst>
                <a:ext uri="{FF2B5EF4-FFF2-40B4-BE49-F238E27FC236}">
                  <a16:creationId xmlns:a16="http://schemas.microsoft.com/office/drawing/2014/main" xmlns="" id="{0123E5A6-A6E2-4D00-976D-82A42DFB53AF}"/>
                </a:ext>
              </a:extLst>
            </p:cNvPr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58;p3">
              <a:extLst>
                <a:ext uri="{FF2B5EF4-FFF2-40B4-BE49-F238E27FC236}">
                  <a16:creationId xmlns:a16="http://schemas.microsoft.com/office/drawing/2014/main" xmlns="" id="{0982A6A2-4CD5-4AE2-AA78-EBD3A6615E20}"/>
                </a:ext>
              </a:extLst>
            </p:cNvPr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59;p3">
              <a:extLst>
                <a:ext uri="{FF2B5EF4-FFF2-40B4-BE49-F238E27FC236}">
                  <a16:creationId xmlns:a16="http://schemas.microsoft.com/office/drawing/2014/main" xmlns="" id="{6CB68845-BDC1-4348-B605-53B6ECCA4EB2}"/>
                </a:ext>
              </a:extLst>
            </p:cNvPr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0;p3">
              <a:extLst>
                <a:ext uri="{FF2B5EF4-FFF2-40B4-BE49-F238E27FC236}">
                  <a16:creationId xmlns:a16="http://schemas.microsoft.com/office/drawing/2014/main" xmlns="" id="{387FCDA1-727B-4017-B018-131A759F5238}"/>
                </a:ext>
              </a:extLst>
            </p:cNvPr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61;p3">
              <a:extLst>
                <a:ext uri="{FF2B5EF4-FFF2-40B4-BE49-F238E27FC236}">
                  <a16:creationId xmlns:a16="http://schemas.microsoft.com/office/drawing/2014/main" xmlns="" id="{A1428959-1D53-41F0-8AFC-31E268B9AB9A}"/>
                </a:ext>
              </a:extLst>
            </p:cNvPr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62;p3">
              <a:extLst>
                <a:ext uri="{FF2B5EF4-FFF2-40B4-BE49-F238E27FC236}">
                  <a16:creationId xmlns:a16="http://schemas.microsoft.com/office/drawing/2014/main" xmlns="" id="{32E4A402-C829-4EBB-AF37-C269125D9525}"/>
                </a:ext>
              </a:extLst>
            </p:cNvPr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63;p3">
              <a:extLst>
                <a:ext uri="{FF2B5EF4-FFF2-40B4-BE49-F238E27FC236}">
                  <a16:creationId xmlns:a16="http://schemas.microsoft.com/office/drawing/2014/main" xmlns="" id="{5B9236E4-E9AA-42B6-AC3B-2E61B8F1AAFE}"/>
                </a:ext>
              </a:extLst>
            </p:cNvPr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64;p3">
              <a:extLst>
                <a:ext uri="{FF2B5EF4-FFF2-40B4-BE49-F238E27FC236}">
                  <a16:creationId xmlns:a16="http://schemas.microsoft.com/office/drawing/2014/main" xmlns="" id="{18421BB9-023D-4E65-AF1E-6CFA3ED60ECA}"/>
                </a:ext>
              </a:extLst>
            </p:cNvPr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65;p3">
              <a:extLst>
                <a:ext uri="{FF2B5EF4-FFF2-40B4-BE49-F238E27FC236}">
                  <a16:creationId xmlns:a16="http://schemas.microsoft.com/office/drawing/2014/main" xmlns="" id="{5E16F47D-AE60-420E-99AE-1023E895D107}"/>
                </a:ext>
              </a:extLst>
            </p:cNvPr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66;p3">
              <a:extLst>
                <a:ext uri="{FF2B5EF4-FFF2-40B4-BE49-F238E27FC236}">
                  <a16:creationId xmlns:a16="http://schemas.microsoft.com/office/drawing/2014/main" xmlns="" id="{636FAF3A-A183-4C07-8508-9CE061D0F10A}"/>
                </a:ext>
              </a:extLst>
            </p:cNvPr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67;p3">
              <a:extLst>
                <a:ext uri="{FF2B5EF4-FFF2-40B4-BE49-F238E27FC236}">
                  <a16:creationId xmlns:a16="http://schemas.microsoft.com/office/drawing/2014/main" xmlns="" id="{664AE1B4-76A1-488B-BAC0-6F65F1DC2491}"/>
                </a:ext>
              </a:extLst>
            </p:cNvPr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68;p3">
              <a:extLst>
                <a:ext uri="{FF2B5EF4-FFF2-40B4-BE49-F238E27FC236}">
                  <a16:creationId xmlns:a16="http://schemas.microsoft.com/office/drawing/2014/main" xmlns="" id="{7A1B5013-9A7F-4FA3-AA82-752A85CEEB77}"/>
                </a:ext>
              </a:extLst>
            </p:cNvPr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69;p3">
              <a:extLst>
                <a:ext uri="{FF2B5EF4-FFF2-40B4-BE49-F238E27FC236}">
                  <a16:creationId xmlns:a16="http://schemas.microsoft.com/office/drawing/2014/main" xmlns="" id="{1D7E1848-5393-4746-A367-5D1DC61645CA}"/>
                </a:ext>
              </a:extLst>
            </p:cNvPr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0;p3">
              <a:extLst>
                <a:ext uri="{FF2B5EF4-FFF2-40B4-BE49-F238E27FC236}">
                  <a16:creationId xmlns:a16="http://schemas.microsoft.com/office/drawing/2014/main" xmlns="" id="{51E37684-F706-41E0-8F25-08588D4A8FA3}"/>
                </a:ext>
              </a:extLst>
            </p:cNvPr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71;p3">
              <a:extLst>
                <a:ext uri="{FF2B5EF4-FFF2-40B4-BE49-F238E27FC236}">
                  <a16:creationId xmlns:a16="http://schemas.microsoft.com/office/drawing/2014/main" xmlns="" id="{18B59F10-103D-4FC2-8423-DBAADB7EF40B}"/>
                </a:ext>
              </a:extLst>
            </p:cNvPr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72;p3">
              <a:extLst>
                <a:ext uri="{FF2B5EF4-FFF2-40B4-BE49-F238E27FC236}">
                  <a16:creationId xmlns:a16="http://schemas.microsoft.com/office/drawing/2014/main" xmlns="" id="{3C728EF6-7A5C-4043-92F3-DF3222ACCB62}"/>
                </a:ext>
              </a:extLst>
            </p:cNvPr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73;p3">
              <a:extLst>
                <a:ext uri="{FF2B5EF4-FFF2-40B4-BE49-F238E27FC236}">
                  <a16:creationId xmlns:a16="http://schemas.microsoft.com/office/drawing/2014/main" xmlns="" id="{526A075A-4B4C-42DC-A4AD-73081E02AA02}"/>
                </a:ext>
              </a:extLst>
            </p:cNvPr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74;p3">
              <a:extLst>
                <a:ext uri="{FF2B5EF4-FFF2-40B4-BE49-F238E27FC236}">
                  <a16:creationId xmlns:a16="http://schemas.microsoft.com/office/drawing/2014/main" xmlns="" id="{4673A53C-B71D-4E81-AD18-353C52E47379}"/>
                </a:ext>
              </a:extLst>
            </p:cNvPr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75;p3">
              <a:extLst>
                <a:ext uri="{FF2B5EF4-FFF2-40B4-BE49-F238E27FC236}">
                  <a16:creationId xmlns:a16="http://schemas.microsoft.com/office/drawing/2014/main" xmlns="" id="{A31E44AE-CF17-4B0C-B157-44A381D25CE9}"/>
                </a:ext>
              </a:extLst>
            </p:cNvPr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76;p3">
              <a:extLst>
                <a:ext uri="{FF2B5EF4-FFF2-40B4-BE49-F238E27FC236}">
                  <a16:creationId xmlns:a16="http://schemas.microsoft.com/office/drawing/2014/main" xmlns="" id="{1521B438-9C2B-493E-BF65-4CE786616297}"/>
                </a:ext>
              </a:extLst>
            </p:cNvPr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77;p3">
              <a:extLst>
                <a:ext uri="{FF2B5EF4-FFF2-40B4-BE49-F238E27FC236}">
                  <a16:creationId xmlns:a16="http://schemas.microsoft.com/office/drawing/2014/main" xmlns="" id="{C786169A-5299-4D5E-AC51-C4AB476E3677}"/>
                </a:ext>
              </a:extLst>
            </p:cNvPr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78;p3">
              <a:extLst>
                <a:ext uri="{FF2B5EF4-FFF2-40B4-BE49-F238E27FC236}">
                  <a16:creationId xmlns:a16="http://schemas.microsoft.com/office/drawing/2014/main" xmlns="" id="{3AE2D95E-C84D-4367-9570-DFB36E4D812D}"/>
                </a:ext>
              </a:extLst>
            </p:cNvPr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79;p3">
              <a:extLst>
                <a:ext uri="{FF2B5EF4-FFF2-40B4-BE49-F238E27FC236}">
                  <a16:creationId xmlns:a16="http://schemas.microsoft.com/office/drawing/2014/main" xmlns="" id="{6AF6C474-689C-4B8E-8066-5000B4F9FF68}"/>
                </a:ext>
              </a:extLst>
            </p:cNvPr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0;p3">
              <a:extLst>
                <a:ext uri="{FF2B5EF4-FFF2-40B4-BE49-F238E27FC236}">
                  <a16:creationId xmlns:a16="http://schemas.microsoft.com/office/drawing/2014/main" xmlns="" id="{492E13E4-52E8-44D2-8CA7-40A11BA58552}"/>
                </a:ext>
              </a:extLst>
            </p:cNvPr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81;p3">
              <a:extLst>
                <a:ext uri="{FF2B5EF4-FFF2-40B4-BE49-F238E27FC236}">
                  <a16:creationId xmlns:a16="http://schemas.microsoft.com/office/drawing/2014/main" xmlns="" id="{3EE6EEE8-33B3-4B32-B2C4-D7AEFB91390C}"/>
                </a:ext>
              </a:extLst>
            </p:cNvPr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82;p3">
              <a:extLst>
                <a:ext uri="{FF2B5EF4-FFF2-40B4-BE49-F238E27FC236}">
                  <a16:creationId xmlns:a16="http://schemas.microsoft.com/office/drawing/2014/main" xmlns="" id="{61C616AC-6C36-4721-B3C1-1745ED1BD4B5}"/>
                </a:ext>
              </a:extLst>
            </p:cNvPr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83;p3">
              <a:extLst>
                <a:ext uri="{FF2B5EF4-FFF2-40B4-BE49-F238E27FC236}">
                  <a16:creationId xmlns:a16="http://schemas.microsoft.com/office/drawing/2014/main" xmlns="" id="{2346A08D-93D3-4E01-BDF0-F6B87149A465}"/>
                </a:ext>
              </a:extLst>
            </p:cNvPr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84;p3">
              <a:extLst>
                <a:ext uri="{FF2B5EF4-FFF2-40B4-BE49-F238E27FC236}">
                  <a16:creationId xmlns:a16="http://schemas.microsoft.com/office/drawing/2014/main" xmlns="" id="{1932942D-DC27-43FE-BBAC-7C592E9F9577}"/>
                </a:ext>
              </a:extLst>
            </p:cNvPr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99;p3">
            <a:extLst>
              <a:ext uri="{FF2B5EF4-FFF2-40B4-BE49-F238E27FC236}">
                <a16:creationId xmlns:a16="http://schemas.microsoft.com/office/drawing/2014/main" xmlns="" id="{E21A42D0-6FF8-48A5-A8FF-78DF13E1F82D}"/>
              </a:ext>
            </a:extLst>
          </p:cNvPr>
          <p:cNvGrpSpPr/>
          <p:nvPr/>
        </p:nvGrpSpPr>
        <p:grpSpPr>
          <a:xfrm flipH="1">
            <a:off x="-585" y="3942778"/>
            <a:ext cx="3673424" cy="3734163"/>
            <a:chOff x="1384075" y="241450"/>
            <a:chExt cx="4822625" cy="5215425"/>
          </a:xfrm>
        </p:grpSpPr>
        <p:sp>
          <p:nvSpPr>
            <p:cNvPr id="195" name="Google Shape;100;p3">
              <a:extLst>
                <a:ext uri="{FF2B5EF4-FFF2-40B4-BE49-F238E27FC236}">
                  <a16:creationId xmlns:a16="http://schemas.microsoft.com/office/drawing/2014/main" xmlns="" id="{A701AFD3-95E5-4494-A96A-85802FC1F26B}"/>
                </a:ext>
              </a:extLst>
            </p:cNvPr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01;p3">
              <a:extLst>
                <a:ext uri="{FF2B5EF4-FFF2-40B4-BE49-F238E27FC236}">
                  <a16:creationId xmlns:a16="http://schemas.microsoft.com/office/drawing/2014/main" xmlns="" id="{FC750D74-3A70-463C-93B3-CFC627BC8B97}"/>
                </a:ext>
              </a:extLst>
            </p:cNvPr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02;p3">
              <a:extLst>
                <a:ext uri="{FF2B5EF4-FFF2-40B4-BE49-F238E27FC236}">
                  <a16:creationId xmlns:a16="http://schemas.microsoft.com/office/drawing/2014/main" xmlns="" id="{B2EAAC44-AADE-4F9E-AA2B-2637C76054C5}"/>
                </a:ext>
              </a:extLst>
            </p:cNvPr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03;p3">
              <a:extLst>
                <a:ext uri="{FF2B5EF4-FFF2-40B4-BE49-F238E27FC236}">
                  <a16:creationId xmlns:a16="http://schemas.microsoft.com/office/drawing/2014/main" xmlns="" id="{297D895D-92E6-47A5-824B-85DD794E2D83}"/>
                </a:ext>
              </a:extLst>
            </p:cNvPr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4;p3">
              <a:extLst>
                <a:ext uri="{FF2B5EF4-FFF2-40B4-BE49-F238E27FC236}">
                  <a16:creationId xmlns:a16="http://schemas.microsoft.com/office/drawing/2014/main" xmlns="" id="{DEBA97A9-448C-4D70-BD3F-B34E78CE91F0}"/>
                </a:ext>
              </a:extLst>
            </p:cNvPr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5;p3">
              <a:extLst>
                <a:ext uri="{FF2B5EF4-FFF2-40B4-BE49-F238E27FC236}">
                  <a16:creationId xmlns:a16="http://schemas.microsoft.com/office/drawing/2014/main" xmlns="" id="{6D4DBE01-2BD4-4818-917C-6AAFE5C8424E}"/>
                </a:ext>
              </a:extLst>
            </p:cNvPr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6;p3">
              <a:extLst>
                <a:ext uri="{FF2B5EF4-FFF2-40B4-BE49-F238E27FC236}">
                  <a16:creationId xmlns:a16="http://schemas.microsoft.com/office/drawing/2014/main" xmlns="" id="{23B93F18-140F-40B9-96FD-47BDD0CEAFD5}"/>
                </a:ext>
              </a:extLst>
            </p:cNvPr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07;p3">
              <a:extLst>
                <a:ext uri="{FF2B5EF4-FFF2-40B4-BE49-F238E27FC236}">
                  <a16:creationId xmlns:a16="http://schemas.microsoft.com/office/drawing/2014/main" xmlns="" id="{531D2EAA-D882-4CDC-B01F-2BF3A096B5BB}"/>
                </a:ext>
              </a:extLst>
            </p:cNvPr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08;p3">
              <a:extLst>
                <a:ext uri="{FF2B5EF4-FFF2-40B4-BE49-F238E27FC236}">
                  <a16:creationId xmlns:a16="http://schemas.microsoft.com/office/drawing/2014/main" xmlns="" id="{72A9BED2-1AD8-47EE-92E0-A554603C62C1}"/>
                </a:ext>
              </a:extLst>
            </p:cNvPr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09;p3">
              <a:extLst>
                <a:ext uri="{FF2B5EF4-FFF2-40B4-BE49-F238E27FC236}">
                  <a16:creationId xmlns:a16="http://schemas.microsoft.com/office/drawing/2014/main" xmlns="" id="{29E71DA2-E341-427E-A24C-9D4331020CE9}"/>
                </a:ext>
              </a:extLst>
            </p:cNvPr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10;p3">
              <a:extLst>
                <a:ext uri="{FF2B5EF4-FFF2-40B4-BE49-F238E27FC236}">
                  <a16:creationId xmlns:a16="http://schemas.microsoft.com/office/drawing/2014/main" xmlns="" id="{4DF970C8-314B-42F9-B9B1-93D6647C3B4D}"/>
                </a:ext>
              </a:extLst>
            </p:cNvPr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11;p3">
              <a:extLst>
                <a:ext uri="{FF2B5EF4-FFF2-40B4-BE49-F238E27FC236}">
                  <a16:creationId xmlns:a16="http://schemas.microsoft.com/office/drawing/2014/main" xmlns="" id="{74124AED-68C7-41A5-BDE5-FBD9A658C31D}"/>
                </a:ext>
              </a:extLst>
            </p:cNvPr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12;p3">
              <a:extLst>
                <a:ext uri="{FF2B5EF4-FFF2-40B4-BE49-F238E27FC236}">
                  <a16:creationId xmlns:a16="http://schemas.microsoft.com/office/drawing/2014/main" xmlns="" id="{E64F13BE-8F89-4251-8BE6-8F1A2AFCC10C}"/>
                </a:ext>
              </a:extLst>
            </p:cNvPr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13;p3">
              <a:extLst>
                <a:ext uri="{FF2B5EF4-FFF2-40B4-BE49-F238E27FC236}">
                  <a16:creationId xmlns:a16="http://schemas.microsoft.com/office/drawing/2014/main" xmlns="" id="{A82AA011-2AD8-4495-8D45-8F4B6C002529}"/>
                </a:ext>
              </a:extLst>
            </p:cNvPr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14;p3">
              <a:extLst>
                <a:ext uri="{FF2B5EF4-FFF2-40B4-BE49-F238E27FC236}">
                  <a16:creationId xmlns:a16="http://schemas.microsoft.com/office/drawing/2014/main" xmlns="" id="{3D126CD3-01AD-4871-BDC1-6D6CA1543B9D}"/>
                </a:ext>
              </a:extLst>
            </p:cNvPr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15;p3">
              <a:extLst>
                <a:ext uri="{FF2B5EF4-FFF2-40B4-BE49-F238E27FC236}">
                  <a16:creationId xmlns:a16="http://schemas.microsoft.com/office/drawing/2014/main" xmlns="" id="{F5853549-9202-4D47-A189-B3C205B1C7B4}"/>
                </a:ext>
              </a:extLst>
            </p:cNvPr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16;p3">
              <a:extLst>
                <a:ext uri="{FF2B5EF4-FFF2-40B4-BE49-F238E27FC236}">
                  <a16:creationId xmlns:a16="http://schemas.microsoft.com/office/drawing/2014/main" xmlns="" id="{1D24F217-2E07-45F5-8676-502601C6B44A}"/>
                </a:ext>
              </a:extLst>
            </p:cNvPr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17;p3">
              <a:extLst>
                <a:ext uri="{FF2B5EF4-FFF2-40B4-BE49-F238E27FC236}">
                  <a16:creationId xmlns:a16="http://schemas.microsoft.com/office/drawing/2014/main" xmlns="" id="{F83C23C2-50F5-4F19-B608-E3C9B157067B}"/>
                </a:ext>
              </a:extLst>
            </p:cNvPr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18;p3">
              <a:extLst>
                <a:ext uri="{FF2B5EF4-FFF2-40B4-BE49-F238E27FC236}">
                  <a16:creationId xmlns:a16="http://schemas.microsoft.com/office/drawing/2014/main" xmlns="" id="{0658171B-738E-4152-B8B0-85DFFFF0F440}"/>
                </a:ext>
              </a:extLst>
            </p:cNvPr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19;p3">
              <a:extLst>
                <a:ext uri="{FF2B5EF4-FFF2-40B4-BE49-F238E27FC236}">
                  <a16:creationId xmlns:a16="http://schemas.microsoft.com/office/drawing/2014/main" xmlns="" id="{A69DC2AA-8912-4831-8E71-DB301F43E823}"/>
                </a:ext>
              </a:extLst>
            </p:cNvPr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20;p3">
              <a:extLst>
                <a:ext uri="{FF2B5EF4-FFF2-40B4-BE49-F238E27FC236}">
                  <a16:creationId xmlns:a16="http://schemas.microsoft.com/office/drawing/2014/main" xmlns="" id="{FCC0024D-C310-4A53-A63C-EDB97C78F814}"/>
                </a:ext>
              </a:extLst>
            </p:cNvPr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21;p3">
              <a:extLst>
                <a:ext uri="{FF2B5EF4-FFF2-40B4-BE49-F238E27FC236}">
                  <a16:creationId xmlns:a16="http://schemas.microsoft.com/office/drawing/2014/main" xmlns="" id="{061851A7-E775-42D9-940A-7C7FDE7E86D1}"/>
                </a:ext>
              </a:extLst>
            </p:cNvPr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22;p3">
              <a:extLst>
                <a:ext uri="{FF2B5EF4-FFF2-40B4-BE49-F238E27FC236}">
                  <a16:creationId xmlns:a16="http://schemas.microsoft.com/office/drawing/2014/main" xmlns="" id="{04832FA3-6981-407D-AF40-6BA56C2EBA24}"/>
                </a:ext>
              </a:extLst>
            </p:cNvPr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23;p3">
              <a:extLst>
                <a:ext uri="{FF2B5EF4-FFF2-40B4-BE49-F238E27FC236}">
                  <a16:creationId xmlns:a16="http://schemas.microsoft.com/office/drawing/2014/main" xmlns="" id="{1A064586-9FAE-4D83-BCF7-7CF81615F3FA}"/>
                </a:ext>
              </a:extLst>
            </p:cNvPr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24;p3">
              <a:extLst>
                <a:ext uri="{FF2B5EF4-FFF2-40B4-BE49-F238E27FC236}">
                  <a16:creationId xmlns:a16="http://schemas.microsoft.com/office/drawing/2014/main" xmlns="" id="{06120500-08CA-43A1-BFD4-25225F890ACB}"/>
                </a:ext>
              </a:extLst>
            </p:cNvPr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25;p3">
              <a:extLst>
                <a:ext uri="{FF2B5EF4-FFF2-40B4-BE49-F238E27FC236}">
                  <a16:creationId xmlns:a16="http://schemas.microsoft.com/office/drawing/2014/main" xmlns="" id="{E9AD506D-4E30-4A95-BE98-89A0C68BB322}"/>
                </a:ext>
              </a:extLst>
            </p:cNvPr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26;p3">
              <a:extLst>
                <a:ext uri="{FF2B5EF4-FFF2-40B4-BE49-F238E27FC236}">
                  <a16:creationId xmlns:a16="http://schemas.microsoft.com/office/drawing/2014/main" xmlns="" id="{1F8C6C3E-20A1-4E84-9CD8-627A2E2DB4F5}"/>
                </a:ext>
              </a:extLst>
            </p:cNvPr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27;p3">
              <a:extLst>
                <a:ext uri="{FF2B5EF4-FFF2-40B4-BE49-F238E27FC236}">
                  <a16:creationId xmlns:a16="http://schemas.microsoft.com/office/drawing/2014/main" xmlns="" id="{82866975-73CD-4354-A313-3B64ED7A518B}"/>
                </a:ext>
              </a:extLst>
            </p:cNvPr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28;p3">
              <a:extLst>
                <a:ext uri="{FF2B5EF4-FFF2-40B4-BE49-F238E27FC236}">
                  <a16:creationId xmlns:a16="http://schemas.microsoft.com/office/drawing/2014/main" xmlns="" id="{BC39F9A4-16C4-4BAA-8B92-8DD6A5CEADAF}"/>
                </a:ext>
              </a:extLst>
            </p:cNvPr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29;p3">
              <a:extLst>
                <a:ext uri="{FF2B5EF4-FFF2-40B4-BE49-F238E27FC236}">
                  <a16:creationId xmlns:a16="http://schemas.microsoft.com/office/drawing/2014/main" xmlns="" id="{571BFCFB-C0C0-432F-9930-7AB20780C468}"/>
                </a:ext>
              </a:extLst>
            </p:cNvPr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30;p3">
              <a:extLst>
                <a:ext uri="{FF2B5EF4-FFF2-40B4-BE49-F238E27FC236}">
                  <a16:creationId xmlns:a16="http://schemas.microsoft.com/office/drawing/2014/main" xmlns="" id="{126AD12D-CACC-4185-A39E-6273DA1DF8AC}"/>
                </a:ext>
              </a:extLst>
            </p:cNvPr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31;p3">
              <a:extLst>
                <a:ext uri="{FF2B5EF4-FFF2-40B4-BE49-F238E27FC236}">
                  <a16:creationId xmlns:a16="http://schemas.microsoft.com/office/drawing/2014/main" xmlns="" id="{04636F5F-1470-4B64-BA7B-4C7D18D3A4BA}"/>
                </a:ext>
              </a:extLst>
            </p:cNvPr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32;p3">
              <a:extLst>
                <a:ext uri="{FF2B5EF4-FFF2-40B4-BE49-F238E27FC236}">
                  <a16:creationId xmlns:a16="http://schemas.microsoft.com/office/drawing/2014/main" xmlns="" id="{49E27972-AE77-41EF-BA0B-4FB68F0B9445}"/>
                </a:ext>
              </a:extLst>
            </p:cNvPr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33;p3">
              <a:extLst>
                <a:ext uri="{FF2B5EF4-FFF2-40B4-BE49-F238E27FC236}">
                  <a16:creationId xmlns:a16="http://schemas.microsoft.com/office/drawing/2014/main" xmlns="" id="{A5978AF5-E8E6-4FDB-912C-4904FD32E885}"/>
                </a:ext>
              </a:extLst>
            </p:cNvPr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34;p3">
              <a:extLst>
                <a:ext uri="{FF2B5EF4-FFF2-40B4-BE49-F238E27FC236}">
                  <a16:creationId xmlns:a16="http://schemas.microsoft.com/office/drawing/2014/main" xmlns="" id="{30777DBE-A98F-4D23-A6C8-DA333833F613}"/>
                </a:ext>
              </a:extLst>
            </p:cNvPr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35;p3">
              <a:extLst>
                <a:ext uri="{FF2B5EF4-FFF2-40B4-BE49-F238E27FC236}">
                  <a16:creationId xmlns:a16="http://schemas.microsoft.com/office/drawing/2014/main" xmlns="" id="{817F2B97-0435-47CF-BF77-BD1F6CAFF38B}"/>
                </a:ext>
              </a:extLst>
            </p:cNvPr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36;p3">
              <a:extLst>
                <a:ext uri="{FF2B5EF4-FFF2-40B4-BE49-F238E27FC236}">
                  <a16:creationId xmlns:a16="http://schemas.microsoft.com/office/drawing/2014/main" xmlns="" id="{4FF06434-74BC-4772-9A34-CE5D8307EF9D}"/>
                </a:ext>
              </a:extLst>
            </p:cNvPr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37;p3">
              <a:extLst>
                <a:ext uri="{FF2B5EF4-FFF2-40B4-BE49-F238E27FC236}">
                  <a16:creationId xmlns:a16="http://schemas.microsoft.com/office/drawing/2014/main" xmlns="" id="{BB7984D8-4C88-4FF3-AE20-5076F33F32F4}"/>
                </a:ext>
              </a:extLst>
            </p:cNvPr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38;p3">
              <a:extLst>
                <a:ext uri="{FF2B5EF4-FFF2-40B4-BE49-F238E27FC236}">
                  <a16:creationId xmlns:a16="http://schemas.microsoft.com/office/drawing/2014/main" xmlns="" id="{9CD28EC3-620F-4143-9F3A-2F0E3B8D13F3}"/>
                </a:ext>
              </a:extLst>
            </p:cNvPr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39;p3">
              <a:extLst>
                <a:ext uri="{FF2B5EF4-FFF2-40B4-BE49-F238E27FC236}">
                  <a16:creationId xmlns:a16="http://schemas.microsoft.com/office/drawing/2014/main" xmlns="" id="{69FFBB6B-1DE2-4ABA-B879-06FA630FD0D2}"/>
                </a:ext>
              </a:extLst>
            </p:cNvPr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40;p3">
              <a:extLst>
                <a:ext uri="{FF2B5EF4-FFF2-40B4-BE49-F238E27FC236}">
                  <a16:creationId xmlns:a16="http://schemas.microsoft.com/office/drawing/2014/main" xmlns="" id="{0B632E8A-5E73-4BB1-BAFD-6F8DC14AEE06}"/>
                </a:ext>
              </a:extLst>
            </p:cNvPr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41;p3">
              <a:extLst>
                <a:ext uri="{FF2B5EF4-FFF2-40B4-BE49-F238E27FC236}">
                  <a16:creationId xmlns:a16="http://schemas.microsoft.com/office/drawing/2014/main" xmlns="" id="{0B5EB216-0FBC-4030-A8C2-B875A22D484B}"/>
                </a:ext>
              </a:extLst>
            </p:cNvPr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42;p3">
              <a:extLst>
                <a:ext uri="{FF2B5EF4-FFF2-40B4-BE49-F238E27FC236}">
                  <a16:creationId xmlns:a16="http://schemas.microsoft.com/office/drawing/2014/main" xmlns="" id="{1C58B4E9-2195-4654-AE38-7C057A2F9723}"/>
                </a:ext>
              </a:extLst>
            </p:cNvPr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43;p3">
              <a:extLst>
                <a:ext uri="{FF2B5EF4-FFF2-40B4-BE49-F238E27FC236}">
                  <a16:creationId xmlns:a16="http://schemas.microsoft.com/office/drawing/2014/main" xmlns="" id="{11B4E003-610B-4184-9D65-1DDD53B28502}"/>
                </a:ext>
              </a:extLst>
            </p:cNvPr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5238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M.ugfhll.RmHJYdEhKX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M.ugfhll.RmHJYdEhKX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Infographic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C03BF"/>
      </a:accent1>
      <a:accent2>
        <a:srgbClr val="0D04F2"/>
      </a:accent2>
      <a:accent3>
        <a:srgbClr val="07038B"/>
      </a:accent3>
      <a:accent4>
        <a:srgbClr val="858BF1"/>
      </a:accent4>
      <a:accent5>
        <a:srgbClr val="F1D64A"/>
      </a:accent5>
      <a:accent6>
        <a:srgbClr val="F4FFFF"/>
      </a:accent6>
      <a:hlink>
        <a:srgbClr val="2F5CD6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Custom 1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33CCCC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Custom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ustom 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8FF2"/>
      </a:accent1>
      <a:accent2>
        <a:srgbClr val="045951"/>
      </a:accent2>
      <a:accent3>
        <a:srgbClr val="79D988"/>
      </a:accent3>
      <a:accent4>
        <a:srgbClr val="B2D9A0"/>
      </a:accent4>
      <a:accent5>
        <a:srgbClr val="F2884B"/>
      </a:accent5>
      <a:accent6>
        <a:srgbClr val="FFFFFF"/>
      </a:accent6>
      <a:hlink>
        <a:srgbClr val="2F5CD6"/>
      </a:hlink>
      <a:folHlink>
        <a:srgbClr val="954F72"/>
      </a:folHlink>
    </a:clrScheme>
    <a:fontScheme name="Custom 23">
      <a:majorFont>
        <a:latin typeface="Arial Black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6552</TotalTime>
  <Words>1300</Words>
  <Application>Microsoft Office PowerPoint</Application>
  <PresentationFormat>Widescreen</PresentationFormat>
  <Paragraphs>280</Paragraphs>
  <Slides>46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7" baseType="lpstr">
      <vt:lpstr>Arial</vt:lpstr>
      <vt:lpstr>Arial Black</vt:lpstr>
      <vt:lpstr>Bahnschrift</vt:lpstr>
      <vt:lpstr>Bookman Old Style</vt:lpstr>
      <vt:lpstr>Calibri</vt:lpstr>
      <vt:lpstr>Calibri Light</vt:lpstr>
      <vt:lpstr>Century Gothic</vt:lpstr>
      <vt:lpstr>Ebrima</vt:lpstr>
      <vt:lpstr>Georgia</vt:lpstr>
      <vt:lpstr>Montserrat</vt:lpstr>
      <vt:lpstr>Montserrat ExtraBold</vt:lpstr>
      <vt:lpstr>Palatino Linotype</vt:lpstr>
      <vt:lpstr>Prototype</vt:lpstr>
      <vt:lpstr>Segoe UI</vt:lpstr>
      <vt:lpstr>Segoe UI Light</vt:lpstr>
      <vt:lpstr>Times New Roman</vt:lpstr>
      <vt:lpstr>1_Office Theme</vt:lpstr>
      <vt:lpstr>3_Office Theme</vt:lpstr>
      <vt:lpstr>5_Office Theme</vt:lpstr>
      <vt:lpstr>Office Theme</vt:lpstr>
      <vt:lpstr>think-cell Slide</vt:lpstr>
      <vt:lpstr>PowerPoint Presentation</vt:lpstr>
      <vt:lpstr>PowerPoint Presentation</vt:lpstr>
      <vt:lpstr>Dasar Hukum</vt:lpstr>
      <vt:lpstr>Dasar Hukum</vt:lpstr>
      <vt:lpstr>Entitas Dapodik</vt:lpstr>
      <vt:lpstr>Perubahan Struktur Pengumpulan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Alur Pengumpulan Data</vt:lpstr>
      <vt:lpstr>PowerPoint Presentation</vt:lpstr>
      <vt:lpstr>SEKOLAH</vt:lpstr>
      <vt:lpstr>Laman Pendataan Dapodik </vt:lpstr>
      <vt:lpstr>Laman sp.datadik.kemdikbud.go.id</vt:lpstr>
      <vt:lpstr>PowerPoint Presentation</vt:lpstr>
      <vt:lpstr>Laman ptk.datadik.kemdikbud.go.id</vt:lpstr>
      <vt:lpstr>PowerPoint Presentation</vt:lpstr>
      <vt:lpstr>PowerPoint Presentation</vt:lpstr>
      <vt:lpstr>Penyesuaian Aplikasi Dapodik 2021.D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Kode registrasi format baru untuk PAUD, SKB, dan PKBM</vt:lpstr>
      <vt:lpstr>Referensi status desa berdasarkan Kepmendikbud Nomor 580/P/2020.</vt:lpstr>
      <vt:lpstr>Penonaktifan referensi kurikulum 2006 (KTSP) dan wajib menggunakan kurikulum 2013</vt:lpstr>
      <vt:lpstr>Perubahan proses bisnis pengisian tingkat kerusakan Bangunan dan Ruang</vt:lpstr>
      <vt:lpstr>Perubahan proses bisnis pengisian tingkat kerusakan Bangunan dan Ruang</vt:lpstr>
      <vt:lpstr>Perubahan proses bisnis perekaman GTK baru dikelola oleh Pusdatin</vt:lpstr>
      <vt:lpstr>Perubahan proses bisnis pembuatan/perubahan akun GTK</vt:lpstr>
      <vt:lpstr>Perubahan proses bisnis pembuatan/perubahan akun GTK</vt:lpstr>
      <vt:lpstr>Perubahan proses bisnis pembuatan/perubahan akun GTK</vt:lpstr>
      <vt:lpstr>Perubahan proses bisnis pengisian riwayat pendidikan formal kualifikasi S1 pada GTK.</vt:lpstr>
      <vt:lpstr>Penambahan fitur Tarik Data pada proses sinkronisasi</vt:lpstr>
      <vt:lpstr>Penambahan fitur Tarik Data pada proses sinkronisasi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Rare</dc:creator>
  <cp:lastModifiedBy>DATA</cp:lastModifiedBy>
  <cp:revision>134</cp:revision>
  <dcterms:created xsi:type="dcterms:W3CDTF">2020-04-27T09:42:01Z</dcterms:created>
  <dcterms:modified xsi:type="dcterms:W3CDTF">2021-03-22T05:26:28Z</dcterms:modified>
</cp:coreProperties>
</file>