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96" r:id="rId13"/>
    <p:sldId id="265" r:id="rId14"/>
    <p:sldId id="266" r:id="rId15"/>
    <p:sldId id="267" r:id="rId16"/>
    <p:sldId id="269" r:id="rId17"/>
    <p:sldId id="274" r:id="rId18"/>
    <p:sldId id="294" r:id="rId19"/>
    <p:sldId id="293" r:id="rId20"/>
  </p:sldIdLst>
  <p:sldSz cx="12192000" cy="6858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/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2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/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3.png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20.png"/><Relationship Id="rId12" Type="http://schemas.openxmlformats.org/officeDocument/2006/relationships/image" Target="../media/image19.png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jpeg"/><Relationship Id="rId2" Type="http://schemas.openxmlformats.org/officeDocument/2006/relationships/image" Target="../media/image27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2" name="object 2"/>
          <p:cNvSpPr/>
          <p:nvPr/>
        </p:nvSpPr>
        <p:spPr>
          <a:xfrm>
            <a:off x="0" y="6356603"/>
            <a:ext cx="12192000" cy="501650"/>
          </a:xfrm>
          <a:custGeom>
            <a:avLst/>
            <a:gdLst/>
            <a:ahLst/>
            <a:cxnLst/>
            <a:rect l="l" t="t" r="r" b="b"/>
            <a:pathLst>
              <a:path w="12192000" h="501650">
                <a:moveTo>
                  <a:pt x="0" y="501396"/>
                </a:moveTo>
                <a:lnTo>
                  <a:pt x="12192000" y="501396"/>
                </a:lnTo>
                <a:lnTo>
                  <a:pt x="12192000" y="0"/>
                </a:lnTo>
                <a:lnTo>
                  <a:pt x="0" y="0"/>
                </a:lnTo>
                <a:lnTo>
                  <a:pt x="0" y="501396"/>
                </a:lnTo>
                <a:close/>
              </a:path>
            </a:pathLst>
          </a:custGeom>
          <a:ln w="12192">
            <a:solidFill>
              <a:srgbClr val="1F386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064497" y="6523404"/>
            <a:ext cx="252095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0"/>
              </a:lnSpc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21590" y="-38100"/>
            <a:ext cx="12192380" cy="6857999"/>
            <a:chOff x="0" y="0"/>
            <a:chExt cx="12192380" cy="6857999"/>
          </a:xfrm>
        </p:grpSpPr>
        <p:sp>
          <p:nvSpPr>
            <p:cNvPr id="5" name="object 5"/>
            <p:cNvSpPr/>
            <p:nvPr/>
          </p:nvSpPr>
          <p:spPr>
            <a:xfrm>
              <a:off x="8558479" y="6393478"/>
              <a:ext cx="373186" cy="378277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690615" y="6095"/>
              <a:ext cx="6501765" cy="6844665"/>
            </a:xfrm>
            <a:custGeom>
              <a:avLst/>
              <a:gdLst/>
              <a:ahLst/>
              <a:cxnLst/>
              <a:rect l="l" t="t" r="r" b="b"/>
              <a:pathLst>
                <a:path w="6501765" h="6844665">
                  <a:moveTo>
                    <a:pt x="6501384" y="0"/>
                  </a:moveTo>
                  <a:lnTo>
                    <a:pt x="0" y="0"/>
                  </a:lnTo>
                  <a:lnTo>
                    <a:pt x="0" y="6844283"/>
                  </a:lnTo>
                  <a:lnTo>
                    <a:pt x="6501384" y="6844283"/>
                  </a:lnTo>
                  <a:lnTo>
                    <a:pt x="6501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690615" y="6095"/>
              <a:ext cx="6501765" cy="6844665"/>
            </a:xfrm>
            <a:custGeom>
              <a:avLst/>
              <a:gdLst/>
              <a:ahLst/>
              <a:cxnLst/>
              <a:rect l="l" t="t" r="r" b="b"/>
              <a:pathLst>
                <a:path w="6501765" h="6844665">
                  <a:moveTo>
                    <a:pt x="0" y="6844283"/>
                  </a:moveTo>
                  <a:lnTo>
                    <a:pt x="6501384" y="6844283"/>
                  </a:lnTo>
                  <a:lnTo>
                    <a:pt x="6501384" y="0"/>
                  </a:lnTo>
                  <a:lnTo>
                    <a:pt x="0" y="0"/>
                  </a:lnTo>
                  <a:lnTo>
                    <a:pt x="0" y="68442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535548" y="1600198"/>
            <a:ext cx="6050280" cy="59753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30"/>
              </a:spcBef>
            </a:pPr>
            <a:r>
              <a:rPr lang="en-US" sz="3200">
                <a:latin typeface="Arial" panose="020B0604020202020204"/>
                <a:cs typeface="Arial" panose="020B0604020202020204"/>
              </a:rPr>
              <a:t>APSI KABUPATEN BOGOR</a:t>
            </a:r>
            <a:endParaRPr lang="en-US"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8325" y="3200400"/>
            <a:ext cx="7457440" cy="2418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438785" algn="ctr">
              <a:lnSpc>
                <a:spcPts val="6245"/>
              </a:lnSpc>
              <a:spcBef>
                <a:spcPts val="125"/>
              </a:spcBef>
            </a:pPr>
            <a:r>
              <a:rPr sz="5400" spc="40" dirty="0">
                <a:solidFill>
                  <a:srgbClr val="7E5F00"/>
                </a:solidFill>
                <a:latin typeface="Arial Black" panose="020B0A04020102020204"/>
                <a:cs typeface="Arial Black" panose="020B0A04020102020204"/>
              </a:rPr>
              <a:t>Guru  </a:t>
            </a:r>
            <a:r>
              <a:rPr sz="5400" spc="-5" dirty="0">
                <a:solidFill>
                  <a:srgbClr val="7E5F00"/>
                </a:solidFill>
                <a:latin typeface="Arial Black" panose="020B0A04020102020204"/>
                <a:cs typeface="Arial Black" panose="020B0A04020102020204"/>
              </a:rPr>
              <a:t>Penggerak</a:t>
            </a:r>
            <a:r>
              <a:rPr lang="en-US" sz="5400" spc="-5" dirty="0">
                <a:solidFill>
                  <a:srgbClr val="7E5F00"/>
                </a:solidFill>
                <a:latin typeface="Arial Black" panose="020B0A04020102020204"/>
                <a:cs typeface="Arial Black" panose="020B0A04020102020204"/>
              </a:rPr>
              <a:t> dan Transformasi Pendidikan</a:t>
            </a:r>
            <a:endParaRPr lang="en-US" sz="5400" spc="-5" dirty="0">
              <a:solidFill>
                <a:srgbClr val="7E5F00"/>
              </a:solidFill>
              <a:latin typeface="Arial Black" panose="020B0A04020102020204"/>
              <a:cs typeface="Arial Black" panose="020B0A04020102020204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0"/>
            <a:ext cx="5116195" cy="6858000"/>
            <a:chOff x="0" y="0"/>
            <a:chExt cx="5930265" cy="6858000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4876800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44796" y="21335"/>
              <a:ext cx="1079500" cy="6765290"/>
            </a:xfrm>
            <a:custGeom>
              <a:avLst/>
              <a:gdLst/>
              <a:ahLst/>
              <a:cxnLst/>
              <a:rect l="l" t="t" r="r" b="b"/>
              <a:pathLst>
                <a:path w="1079500" h="6765290">
                  <a:moveTo>
                    <a:pt x="1078991" y="0"/>
                  </a:moveTo>
                  <a:lnTo>
                    <a:pt x="0" y="0"/>
                  </a:lnTo>
                  <a:lnTo>
                    <a:pt x="0" y="6765036"/>
                  </a:lnTo>
                  <a:lnTo>
                    <a:pt x="1078991" y="0"/>
                  </a:lnTo>
                  <a:close/>
                </a:path>
              </a:pathLst>
            </a:custGeom>
            <a:solidFill>
              <a:srgbClr val="DEEBF7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44796" y="21335"/>
              <a:ext cx="1079500" cy="6765290"/>
            </a:xfrm>
            <a:custGeom>
              <a:avLst/>
              <a:gdLst/>
              <a:ahLst/>
              <a:cxnLst/>
              <a:rect l="l" t="t" r="r" b="b"/>
              <a:pathLst>
                <a:path w="1079500" h="6765290">
                  <a:moveTo>
                    <a:pt x="0" y="0"/>
                  </a:moveTo>
                  <a:lnTo>
                    <a:pt x="0" y="6765036"/>
                  </a:lnTo>
                  <a:lnTo>
                    <a:pt x="1078991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DEEBF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0" name="Content Placeholder 99"/>
          <p:cNvPicPr>
            <a:picLocks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626985" y="21590"/>
            <a:ext cx="1867535" cy="1763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/>
          <p:nvPr>
            <p:ph sz="half" idx="3"/>
          </p:nvPr>
        </p:nvPicPr>
        <p:blipFill>
          <a:blip r:embed="rId5"/>
          <a:stretch>
            <a:fillRect/>
          </a:stretch>
        </p:blipFill>
        <p:spPr>
          <a:xfrm>
            <a:off x="3303905" y="21590"/>
            <a:ext cx="2365375" cy="1897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92000" cy="6781800"/>
            <a:chOff x="0" y="0"/>
            <a:chExt cx="12192000" cy="6781800"/>
          </a:xfrm>
        </p:grpSpPr>
        <p:sp>
          <p:nvSpPr>
            <p:cNvPr id="7" name="object 7"/>
            <p:cNvSpPr/>
            <p:nvPr/>
          </p:nvSpPr>
          <p:spPr>
            <a:xfrm>
              <a:off x="8447531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192000" cy="6458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89120" y="3108960"/>
              <a:ext cx="1300480" cy="2438400"/>
            </a:xfrm>
            <a:custGeom>
              <a:avLst/>
              <a:gdLst/>
              <a:ahLst/>
              <a:cxnLst/>
              <a:rect l="l" t="t" r="r" b="b"/>
              <a:pathLst>
                <a:path w="1300479" h="2438400">
                  <a:moveTo>
                    <a:pt x="0" y="2438400"/>
                  </a:moveTo>
                  <a:lnTo>
                    <a:pt x="1299972" y="2438400"/>
                  </a:lnTo>
                  <a:lnTo>
                    <a:pt x="1299972" y="0"/>
                  </a:lnTo>
                  <a:lnTo>
                    <a:pt x="0" y="0"/>
                  </a:lnTo>
                  <a:lnTo>
                    <a:pt x="0" y="2438400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389120" y="1618488"/>
            <a:ext cx="6492240" cy="1424940"/>
          </a:xfrm>
          <a:prstGeom prst="rect">
            <a:avLst/>
          </a:prstGeom>
          <a:ln w="57911">
            <a:solidFill>
              <a:srgbClr val="2E549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42240" algn="ctr">
              <a:lnSpc>
                <a:spcPct val="100000"/>
              </a:lnSpc>
            </a:pPr>
            <a:r>
              <a:rPr sz="1850" spc="1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(Kepala Sekolah</a:t>
            </a:r>
            <a:r>
              <a:rPr sz="1850" spc="-8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spc="1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Penggerak)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8076" y="4694935"/>
            <a:ext cx="1242060" cy="473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475" marR="153670" indent="242570">
              <a:lnSpc>
                <a:spcPct val="101000"/>
              </a:lnSpc>
              <a:spcBef>
                <a:spcPts val="90"/>
              </a:spcBef>
            </a:pPr>
            <a:r>
              <a:rPr sz="1450" spc="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(Guru  </a:t>
            </a:r>
            <a:r>
              <a:rPr sz="1450" spc="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Pe</a:t>
            </a:r>
            <a:r>
              <a:rPr sz="1450" spc="1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450" spc="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gge</a:t>
            </a:r>
            <a:r>
              <a:rPr sz="145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1450" spc="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45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k</a:t>
            </a:r>
            <a:r>
              <a:rPr sz="145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)</a:t>
            </a:r>
            <a:endParaRPr sz="14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356985"/>
          </a:xfrm>
          <a:custGeom>
            <a:avLst/>
            <a:gdLst/>
            <a:ahLst/>
            <a:cxnLst/>
            <a:rect l="l" t="t" r="r" b="b"/>
            <a:pathLst>
              <a:path w="12192000" h="6356985">
                <a:moveTo>
                  <a:pt x="0" y="6356604"/>
                </a:moveTo>
                <a:lnTo>
                  <a:pt x="12192000" y="6356604"/>
                </a:lnTo>
                <a:lnTo>
                  <a:pt x="12192000" y="0"/>
                </a:lnTo>
                <a:lnTo>
                  <a:pt x="0" y="0"/>
                </a:lnTo>
                <a:lnTo>
                  <a:pt x="0" y="635660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12698"/>
            <a:ext cx="9002395" cy="6845300"/>
            <a:chOff x="0" y="12698"/>
            <a:chExt cx="9002395" cy="6845300"/>
          </a:xfrm>
        </p:grpSpPr>
        <p:sp>
          <p:nvSpPr>
            <p:cNvPr id="8" name="object 8"/>
            <p:cNvSpPr/>
            <p:nvPr/>
          </p:nvSpPr>
          <p:spPr>
            <a:xfrm>
              <a:off x="8447531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12698"/>
              <a:ext cx="5957316" cy="6845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0809" y="1452448"/>
            <a:ext cx="47872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VISI PENDIDIKAN</a:t>
            </a:r>
            <a:r>
              <a:rPr sz="320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INDONESIA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2043" y="2414016"/>
            <a:ext cx="4672583" cy="3086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72288" y="2083130"/>
            <a:ext cx="66040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0" b="1" spc="-5" dirty="0">
                <a:solidFill>
                  <a:srgbClr val="FF9292"/>
                </a:solidFill>
                <a:latin typeface="Arial" panose="020B0604020202020204"/>
                <a:cs typeface="Arial" panose="020B0604020202020204"/>
              </a:rPr>
              <a:t>“</a:t>
            </a:r>
            <a:endParaRPr sz="10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 rot="10860000">
            <a:off x="4058763" y="4296796"/>
            <a:ext cx="1431149" cy="1270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0"/>
              </a:lnSpc>
            </a:pPr>
            <a:r>
              <a:rPr sz="10000" b="1" spc="-5" dirty="0">
                <a:solidFill>
                  <a:srgbClr val="FF9292"/>
                </a:solidFill>
                <a:latin typeface="Arial" panose="020B0604020202020204"/>
                <a:cs typeface="Arial" panose="020B0604020202020204"/>
              </a:rPr>
              <a:t>“</a:t>
            </a:r>
            <a:endParaRPr sz="10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9495" y="2696972"/>
            <a:ext cx="3853815" cy="246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mewujudkan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Indonesia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maju yang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berdaulat,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mandiri,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dan  berkepribadian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melalui terciptanya  Pelajar Pancasila yang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bernalar kritis,  kreatif,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mandiri,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beriman,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bertakwa  kepada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Tuhan YME, dan berakhlak 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mulia,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bergotong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royong,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dan  berkebinekaan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global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946392" y="1737360"/>
            <a:ext cx="4319015" cy="396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8478773" y="3447669"/>
            <a:ext cx="12001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5255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Arial" panose="020B0604020202020204"/>
                <a:cs typeface="Arial" panose="020B0604020202020204"/>
              </a:rPr>
              <a:t>PELAJAR  </a:t>
            </a:r>
            <a:r>
              <a:rPr sz="1600" b="1" spc="-5" dirty="0">
                <a:latin typeface="Arial" panose="020B0604020202020204"/>
                <a:cs typeface="Arial" panose="020B0604020202020204"/>
              </a:rPr>
              <a:t>P</a:t>
            </a:r>
            <a:r>
              <a:rPr sz="1600" b="1" spc="-50" dirty="0">
                <a:latin typeface="Arial" panose="020B0604020202020204"/>
                <a:cs typeface="Arial" panose="020B0604020202020204"/>
              </a:rPr>
              <a:t>A</a:t>
            </a:r>
            <a:r>
              <a:rPr sz="1600" b="1" spc="-5" dirty="0">
                <a:latin typeface="Arial" panose="020B0604020202020204"/>
                <a:cs typeface="Arial" panose="020B0604020202020204"/>
              </a:rPr>
              <a:t>N</a:t>
            </a:r>
            <a:r>
              <a:rPr sz="1600" b="1" dirty="0">
                <a:latin typeface="Arial" panose="020B0604020202020204"/>
                <a:cs typeface="Arial" panose="020B0604020202020204"/>
              </a:rPr>
              <a:t>C</a:t>
            </a:r>
            <a:r>
              <a:rPr sz="1600" b="1" spc="-45" dirty="0">
                <a:latin typeface="Arial" panose="020B0604020202020204"/>
                <a:cs typeface="Arial" panose="020B0604020202020204"/>
              </a:rPr>
              <a:t>A</a:t>
            </a:r>
            <a:r>
              <a:rPr sz="1600" b="1" spc="-5" dirty="0">
                <a:latin typeface="Arial" panose="020B0604020202020204"/>
                <a:cs typeface="Arial" panose="020B0604020202020204"/>
              </a:rPr>
              <a:t>SI</a:t>
            </a:r>
            <a:r>
              <a:rPr sz="1600" b="1" spc="5" dirty="0">
                <a:latin typeface="Arial" panose="020B0604020202020204"/>
                <a:cs typeface="Arial" panose="020B0604020202020204"/>
              </a:rPr>
              <a:t>L</a:t>
            </a:r>
            <a:r>
              <a:rPr sz="1600" b="1" spc="-5" dirty="0">
                <a:latin typeface="Arial" panose="020B0604020202020204"/>
                <a:cs typeface="Arial" panose="020B0604020202020204"/>
              </a:rPr>
              <a:t>A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345680" y="2382011"/>
            <a:ext cx="3587750" cy="2557780"/>
            <a:chOff x="7345680" y="2382011"/>
            <a:chExt cx="3587750" cy="2557780"/>
          </a:xfrm>
        </p:grpSpPr>
        <p:sp>
          <p:nvSpPr>
            <p:cNvPr id="18" name="object 18"/>
            <p:cNvSpPr/>
            <p:nvPr/>
          </p:nvSpPr>
          <p:spPr>
            <a:xfrm>
              <a:off x="10236708" y="4326635"/>
              <a:ext cx="605027" cy="6126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259568" y="4347972"/>
              <a:ext cx="513587" cy="5227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476744" y="4319016"/>
              <a:ext cx="605027" cy="6126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498080" y="4340351"/>
              <a:ext cx="515112" cy="5227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345680" y="3281172"/>
              <a:ext cx="605027" cy="61264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467600" y="3304031"/>
              <a:ext cx="258445" cy="521334"/>
            </a:xfrm>
            <a:custGeom>
              <a:avLst/>
              <a:gdLst/>
              <a:ahLst/>
              <a:cxnLst/>
              <a:rect l="l" t="t" r="r" b="b"/>
              <a:pathLst>
                <a:path w="258445" h="521335">
                  <a:moveTo>
                    <a:pt x="203834" y="0"/>
                  </a:moveTo>
                  <a:lnTo>
                    <a:pt x="65404" y="0"/>
                  </a:lnTo>
                  <a:lnTo>
                    <a:pt x="65404" y="43814"/>
                  </a:lnTo>
                  <a:lnTo>
                    <a:pt x="17906" y="49402"/>
                  </a:lnTo>
                  <a:lnTo>
                    <a:pt x="0" y="183895"/>
                  </a:lnTo>
                  <a:lnTo>
                    <a:pt x="92328" y="305688"/>
                  </a:lnTo>
                  <a:lnTo>
                    <a:pt x="86741" y="520826"/>
                  </a:lnTo>
                  <a:lnTo>
                    <a:pt x="116967" y="520826"/>
                  </a:lnTo>
                  <a:lnTo>
                    <a:pt x="122047" y="320801"/>
                  </a:lnTo>
                  <a:lnTo>
                    <a:pt x="160400" y="320801"/>
                  </a:lnTo>
                  <a:lnTo>
                    <a:pt x="165734" y="301116"/>
                  </a:lnTo>
                  <a:lnTo>
                    <a:pt x="116585" y="287654"/>
                  </a:lnTo>
                  <a:lnTo>
                    <a:pt x="31496" y="175387"/>
                  </a:lnTo>
                  <a:lnTo>
                    <a:pt x="44703" y="76962"/>
                  </a:lnTo>
                  <a:lnTo>
                    <a:pt x="94615" y="71246"/>
                  </a:lnTo>
                  <a:lnTo>
                    <a:pt x="149732" y="71246"/>
                  </a:lnTo>
                  <a:lnTo>
                    <a:pt x="149732" y="46989"/>
                  </a:lnTo>
                  <a:lnTo>
                    <a:pt x="119506" y="46989"/>
                  </a:lnTo>
                  <a:lnTo>
                    <a:pt x="114046" y="44195"/>
                  </a:lnTo>
                  <a:lnTo>
                    <a:pt x="108076" y="42163"/>
                  </a:lnTo>
                  <a:lnTo>
                    <a:pt x="101980" y="40893"/>
                  </a:lnTo>
                  <a:lnTo>
                    <a:pt x="95503" y="40512"/>
                  </a:lnTo>
                  <a:lnTo>
                    <a:pt x="95503" y="30479"/>
                  </a:lnTo>
                  <a:lnTo>
                    <a:pt x="258064" y="30479"/>
                  </a:lnTo>
                  <a:lnTo>
                    <a:pt x="258064" y="12826"/>
                  </a:lnTo>
                  <a:lnTo>
                    <a:pt x="203834" y="12826"/>
                  </a:lnTo>
                  <a:lnTo>
                    <a:pt x="203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533005" y="3334511"/>
              <a:ext cx="246761" cy="2219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589647" y="3487165"/>
              <a:ext cx="190500" cy="337820"/>
            </a:xfrm>
            <a:custGeom>
              <a:avLst/>
              <a:gdLst/>
              <a:ahLst/>
              <a:cxnLst/>
              <a:rect l="l" t="t" r="r" b="b"/>
              <a:pathLst>
                <a:path w="190500" h="337820">
                  <a:moveTo>
                    <a:pt x="38354" y="137668"/>
                  </a:moveTo>
                  <a:lnTo>
                    <a:pt x="0" y="137668"/>
                  </a:lnTo>
                  <a:lnTo>
                    <a:pt x="35687" y="147447"/>
                  </a:lnTo>
                  <a:lnTo>
                    <a:pt x="38354" y="137668"/>
                  </a:lnTo>
                  <a:close/>
                </a:path>
                <a:path w="190500" h="337820">
                  <a:moveTo>
                    <a:pt x="190119" y="0"/>
                  </a:moveTo>
                  <a:lnTo>
                    <a:pt x="160020" y="0"/>
                  </a:lnTo>
                  <a:lnTo>
                    <a:pt x="160020" y="74053"/>
                  </a:lnTo>
                  <a:lnTo>
                    <a:pt x="135128" y="124714"/>
                  </a:lnTo>
                  <a:lnTo>
                    <a:pt x="137795" y="337693"/>
                  </a:lnTo>
                  <a:lnTo>
                    <a:pt x="168021" y="337693"/>
                  </a:lnTo>
                  <a:lnTo>
                    <a:pt x="165354" y="131699"/>
                  </a:lnTo>
                  <a:lnTo>
                    <a:pt x="190119" y="81292"/>
                  </a:lnTo>
                  <a:lnTo>
                    <a:pt x="190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0326624" y="3281172"/>
              <a:ext cx="606551" cy="61264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349484" y="3304539"/>
              <a:ext cx="514984" cy="520700"/>
            </a:xfrm>
            <a:custGeom>
              <a:avLst/>
              <a:gdLst/>
              <a:ahLst/>
              <a:cxnLst/>
              <a:rect l="l" t="t" r="r" b="b"/>
              <a:pathLst>
                <a:path w="514984" h="520700">
                  <a:moveTo>
                    <a:pt x="133985" y="236982"/>
                  </a:moveTo>
                  <a:lnTo>
                    <a:pt x="132842" y="234315"/>
                  </a:lnTo>
                  <a:lnTo>
                    <a:pt x="129159" y="230517"/>
                  </a:lnTo>
                  <a:lnTo>
                    <a:pt x="126492" y="229489"/>
                  </a:lnTo>
                  <a:lnTo>
                    <a:pt x="121158" y="229489"/>
                  </a:lnTo>
                  <a:lnTo>
                    <a:pt x="118618" y="230517"/>
                  </a:lnTo>
                  <a:lnTo>
                    <a:pt x="114935" y="234315"/>
                  </a:lnTo>
                  <a:lnTo>
                    <a:pt x="113792" y="236982"/>
                  </a:lnTo>
                  <a:lnTo>
                    <a:pt x="113792" y="242316"/>
                  </a:lnTo>
                  <a:lnTo>
                    <a:pt x="114935" y="244983"/>
                  </a:lnTo>
                  <a:lnTo>
                    <a:pt x="118618" y="248666"/>
                  </a:lnTo>
                  <a:lnTo>
                    <a:pt x="121158" y="249809"/>
                  </a:lnTo>
                  <a:lnTo>
                    <a:pt x="126492" y="249809"/>
                  </a:lnTo>
                  <a:lnTo>
                    <a:pt x="129159" y="248666"/>
                  </a:lnTo>
                  <a:lnTo>
                    <a:pt x="132842" y="244983"/>
                  </a:lnTo>
                  <a:lnTo>
                    <a:pt x="133985" y="242316"/>
                  </a:lnTo>
                  <a:lnTo>
                    <a:pt x="133985" y="236982"/>
                  </a:lnTo>
                  <a:close/>
                </a:path>
                <a:path w="514984" h="520700">
                  <a:moveTo>
                    <a:pt x="419862" y="281813"/>
                  </a:moveTo>
                  <a:lnTo>
                    <a:pt x="418846" y="279273"/>
                  </a:lnTo>
                  <a:lnTo>
                    <a:pt x="415163" y="275463"/>
                  </a:lnTo>
                  <a:lnTo>
                    <a:pt x="412496" y="274320"/>
                  </a:lnTo>
                  <a:lnTo>
                    <a:pt x="407162" y="274320"/>
                  </a:lnTo>
                  <a:lnTo>
                    <a:pt x="404622" y="275463"/>
                  </a:lnTo>
                  <a:lnTo>
                    <a:pt x="400939" y="279273"/>
                  </a:lnTo>
                  <a:lnTo>
                    <a:pt x="399796" y="281813"/>
                  </a:lnTo>
                  <a:lnTo>
                    <a:pt x="399796" y="287274"/>
                  </a:lnTo>
                  <a:lnTo>
                    <a:pt x="400939" y="289814"/>
                  </a:lnTo>
                  <a:lnTo>
                    <a:pt x="404622" y="293624"/>
                  </a:lnTo>
                  <a:lnTo>
                    <a:pt x="407162" y="294779"/>
                  </a:lnTo>
                  <a:lnTo>
                    <a:pt x="412496" y="294779"/>
                  </a:lnTo>
                  <a:lnTo>
                    <a:pt x="415163" y="293624"/>
                  </a:lnTo>
                  <a:lnTo>
                    <a:pt x="418846" y="289814"/>
                  </a:lnTo>
                  <a:lnTo>
                    <a:pt x="419862" y="287274"/>
                  </a:lnTo>
                  <a:lnTo>
                    <a:pt x="419862" y="281813"/>
                  </a:lnTo>
                  <a:close/>
                </a:path>
                <a:path w="514984" h="520700">
                  <a:moveTo>
                    <a:pt x="514985" y="113030"/>
                  </a:moveTo>
                  <a:lnTo>
                    <a:pt x="513588" y="104140"/>
                  </a:lnTo>
                  <a:lnTo>
                    <a:pt x="509651" y="96520"/>
                  </a:lnTo>
                  <a:lnTo>
                    <a:pt x="503682" y="90170"/>
                  </a:lnTo>
                  <a:lnTo>
                    <a:pt x="496062" y="86360"/>
                  </a:lnTo>
                  <a:lnTo>
                    <a:pt x="497205" y="82550"/>
                  </a:lnTo>
                  <a:lnTo>
                    <a:pt x="497713" y="80010"/>
                  </a:lnTo>
                  <a:lnTo>
                    <a:pt x="497713" y="76200"/>
                  </a:lnTo>
                  <a:lnTo>
                    <a:pt x="495554" y="64770"/>
                  </a:lnTo>
                  <a:lnTo>
                    <a:pt x="494919" y="63500"/>
                  </a:lnTo>
                  <a:lnTo>
                    <a:pt x="494919" y="107950"/>
                  </a:lnTo>
                  <a:lnTo>
                    <a:pt x="494919" y="116840"/>
                  </a:lnTo>
                  <a:lnTo>
                    <a:pt x="491236" y="120650"/>
                  </a:lnTo>
                  <a:lnTo>
                    <a:pt x="409194" y="120650"/>
                  </a:lnTo>
                  <a:lnTo>
                    <a:pt x="404749" y="125730"/>
                  </a:lnTo>
                  <a:lnTo>
                    <a:pt x="404749" y="137160"/>
                  </a:lnTo>
                  <a:lnTo>
                    <a:pt x="409194" y="142240"/>
                  </a:lnTo>
                  <a:lnTo>
                    <a:pt x="474472" y="142240"/>
                  </a:lnTo>
                  <a:lnTo>
                    <a:pt x="477647" y="146050"/>
                  </a:lnTo>
                  <a:lnTo>
                    <a:pt x="477647" y="154940"/>
                  </a:lnTo>
                  <a:lnTo>
                    <a:pt x="473964" y="157480"/>
                  </a:lnTo>
                  <a:lnTo>
                    <a:pt x="409194" y="157480"/>
                  </a:lnTo>
                  <a:lnTo>
                    <a:pt x="404749" y="163830"/>
                  </a:lnTo>
                  <a:lnTo>
                    <a:pt x="404749" y="173990"/>
                  </a:lnTo>
                  <a:lnTo>
                    <a:pt x="409194" y="177800"/>
                  </a:lnTo>
                  <a:lnTo>
                    <a:pt x="451358" y="177800"/>
                  </a:lnTo>
                  <a:lnTo>
                    <a:pt x="455422" y="179070"/>
                  </a:lnTo>
                  <a:lnTo>
                    <a:pt x="458597" y="182880"/>
                  </a:lnTo>
                  <a:lnTo>
                    <a:pt x="458597" y="190500"/>
                  </a:lnTo>
                  <a:lnTo>
                    <a:pt x="454914" y="195580"/>
                  </a:lnTo>
                  <a:lnTo>
                    <a:pt x="348742" y="195580"/>
                  </a:lnTo>
                  <a:lnTo>
                    <a:pt x="340868" y="194310"/>
                  </a:lnTo>
                  <a:lnTo>
                    <a:pt x="340868" y="214630"/>
                  </a:lnTo>
                  <a:lnTo>
                    <a:pt x="340868" y="271780"/>
                  </a:lnTo>
                  <a:lnTo>
                    <a:pt x="331089" y="280670"/>
                  </a:lnTo>
                  <a:lnTo>
                    <a:pt x="319659" y="294640"/>
                  </a:lnTo>
                  <a:lnTo>
                    <a:pt x="310896" y="309880"/>
                  </a:lnTo>
                  <a:lnTo>
                    <a:pt x="305054" y="327660"/>
                  </a:lnTo>
                  <a:lnTo>
                    <a:pt x="302133" y="344170"/>
                  </a:lnTo>
                  <a:lnTo>
                    <a:pt x="301752" y="344170"/>
                  </a:lnTo>
                  <a:lnTo>
                    <a:pt x="301752" y="364490"/>
                  </a:lnTo>
                  <a:lnTo>
                    <a:pt x="301752" y="444500"/>
                  </a:lnTo>
                  <a:lnTo>
                    <a:pt x="239776" y="444500"/>
                  </a:lnTo>
                  <a:lnTo>
                    <a:pt x="237236" y="445770"/>
                  </a:lnTo>
                  <a:lnTo>
                    <a:pt x="215646" y="468630"/>
                  </a:lnTo>
                  <a:lnTo>
                    <a:pt x="206756" y="476250"/>
                  </a:lnTo>
                  <a:lnTo>
                    <a:pt x="196850" y="482600"/>
                  </a:lnTo>
                  <a:lnTo>
                    <a:pt x="186055" y="487680"/>
                  </a:lnTo>
                  <a:lnTo>
                    <a:pt x="123825" y="501650"/>
                  </a:lnTo>
                  <a:lnTo>
                    <a:pt x="121539" y="500380"/>
                  </a:lnTo>
                  <a:lnTo>
                    <a:pt x="117729" y="497840"/>
                  </a:lnTo>
                  <a:lnTo>
                    <a:pt x="116459" y="495300"/>
                  </a:lnTo>
                  <a:lnTo>
                    <a:pt x="115189" y="488950"/>
                  </a:lnTo>
                  <a:lnTo>
                    <a:pt x="118110" y="485140"/>
                  </a:lnTo>
                  <a:lnTo>
                    <a:pt x="148971" y="476250"/>
                  </a:lnTo>
                  <a:lnTo>
                    <a:pt x="153035" y="471170"/>
                  </a:lnTo>
                  <a:lnTo>
                    <a:pt x="151511" y="458470"/>
                  </a:lnTo>
                  <a:lnTo>
                    <a:pt x="146177" y="453390"/>
                  </a:lnTo>
                  <a:lnTo>
                    <a:pt x="41021" y="453390"/>
                  </a:lnTo>
                  <a:lnTo>
                    <a:pt x="37338" y="449580"/>
                  </a:lnTo>
                  <a:lnTo>
                    <a:pt x="37338" y="439420"/>
                  </a:lnTo>
                  <a:lnTo>
                    <a:pt x="40513" y="436880"/>
                  </a:lnTo>
                  <a:lnTo>
                    <a:pt x="105918" y="436880"/>
                  </a:lnTo>
                  <a:lnTo>
                    <a:pt x="110363" y="431800"/>
                  </a:lnTo>
                  <a:lnTo>
                    <a:pt x="110363" y="420370"/>
                  </a:lnTo>
                  <a:lnTo>
                    <a:pt x="105918" y="416560"/>
                  </a:lnTo>
                  <a:lnTo>
                    <a:pt x="23749" y="416560"/>
                  </a:lnTo>
                  <a:lnTo>
                    <a:pt x="20066" y="411480"/>
                  </a:lnTo>
                  <a:lnTo>
                    <a:pt x="20066" y="403860"/>
                  </a:lnTo>
                  <a:lnTo>
                    <a:pt x="23749" y="398780"/>
                  </a:lnTo>
                  <a:lnTo>
                    <a:pt x="105918" y="398780"/>
                  </a:lnTo>
                  <a:lnTo>
                    <a:pt x="110363" y="394970"/>
                  </a:lnTo>
                  <a:lnTo>
                    <a:pt x="110363" y="383540"/>
                  </a:lnTo>
                  <a:lnTo>
                    <a:pt x="105918" y="378460"/>
                  </a:lnTo>
                  <a:lnTo>
                    <a:pt x="40513" y="378460"/>
                  </a:lnTo>
                  <a:lnTo>
                    <a:pt x="37338" y="374650"/>
                  </a:lnTo>
                  <a:lnTo>
                    <a:pt x="37338" y="365760"/>
                  </a:lnTo>
                  <a:lnTo>
                    <a:pt x="41021" y="361950"/>
                  </a:lnTo>
                  <a:lnTo>
                    <a:pt x="105918" y="361950"/>
                  </a:lnTo>
                  <a:lnTo>
                    <a:pt x="110363" y="358140"/>
                  </a:lnTo>
                  <a:lnTo>
                    <a:pt x="110363" y="346710"/>
                  </a:lnTo>
                  <a:lnTo>
                    <a:pt x="105918" y="342900"/>
                  </a:lnTo>
                  <a:lnTo>
                    <a:pt x="63754" y="342900"/>
                  </a:lnTo>
                  <a:lnTo>
                    <a:pt x="59690" y="341630"/>
                  </a:lnTo>
                  <a:lnTo>
                    <a:pt x="56515" y="337820"/>
                  </a:lnTo>
                  <a:lnTo>
                    <a:pt x="56515" y="328930"/>
                  </a:lnTo>
                  <a:lnTo>
                    <a:pt x="60198" y="325120"/>
                  </a:lnTo>
                  <a:lnTo>
                    <a:pt x="166243" y="325120"/>
                  </a:lnTo>
                  <a:lnTo>
                    <a:pt x="210439" y="339090"/>
                  </a:lnTo>
                  <a:lnTo>
                    <a:pt x="237236" y="363220"/>
                  </a:lnTo>
                  <a:lnTo>
                    <a:pt x="239776" y="364490"/>
                  </a:lnTo>
                  <a:lnTo>
                    <a:pt x="301752" y="364490"/>
                  </a:lnTo>
                  <a:lnTo>
                    <a:pt x="301752" y="344170"/>
                  </a:lnTo>
                  <a:lnTo>
                    <a:pt x="246634" y="344170"/>
                  </a:lnTo>
                  <a:lnTo>
                    <a:pt x="236855" y="335280"/>
                  </a:lnTo>
                  <a:lnTo>
                    <a:pt x="222440" y="325120"/>
                  </a:lnTo>
                  <a:lnTo>
                    <a:pt x="208026" y="314960"/>
                  </a:lnTo>
                  <a:lnTo>
                    <a:pt x="174117" y="306070"/>
                  </a:lnTo>
                  <a:lnTo>
                    <a:pt x="174117" y="304800"/>
                  </a:lnTo>
                  <a:lnTo>
                    <a:pt x="174117" y="248920"/>
                  </a:lnTo>
                  <a:lnTo>
                    <a:pt x="184023" y="238760"/>
                  </a:lnTo>
                  <a:lnTo>
                    <a:pt x="195326" y="224790"/>
                  </a:lnTo>
                  <a:lnTo>
                    <a:pt x="204089" y="210820"/>
                  </a:lnTo>
                  <a:lnTo>
                    <a:pt x="209931" y="193040"/>
                  </a:lnTo>
                  <a:lnTo>
                    <a:pt x="212979" y="176530"/>
                  </a:lnTo>
                  <a:lnTo>
                    <a:pt x="268351" y="176530"/>
                  </a:lnTo>
                  <a:lnTo>
                    <a:pt x="306959" y="205740"/>
                  </a:lnTo>
                  <a:lnTo>
                    <a:pt x="340868" y="214630"/>
                  </a:lnTo>
                  <a:lnTo>
                    <a:pt x="340868" y="194310"/>
                  </a:lnTo>
                  <a:lnTo>
                    <a:pt x="333121" y="193040"/>
                  </a:lnTo>
                  <a:lnTo>
                    <a:pt x="318262" y="189230"/>
                  </a:lnTo>
                  <a:lnTo>
                    <a:pt x="304546" y="181610"/>
                  </a:lnTo>
                  <a:lnTo>
                    <a:pt x="297815" y="176530"/>
                  </a:lnTo>
                  <a:lnTo>
                    <a:pt x="292481" y="171450"/>
                  </a:lnTo>
                  <a:lnTo>
                    <a:pt x="277876" y="156210"/>
                  </a:lnTo>
                  <a:lnTo>
                    <a:pt x="275209" y="154940"/>
                  </a:lnTo>
                  <a:lnTo>
                    <a:pt x="213233" y="154940"/>
                  </a:lnTo>
                  <a:lnTo>
                    <a:pt x="213233" y="74930"/>
                  </a:lnTo>
                  <a:lnTo>
                    <a:pt x="275209" y="74930"/>
                  </a:lnTo>
                  <a:lnTo>
                    <a:pt x="277876" y="73660"/>
                  </a:lnTo>
                  <a:lnTo>
                    <a:pt x="294259" y="57150"/>
                  </a:lnTo>
                  <a:lnTo>
                    <a:pt x="296291" y="54610"/>
                  </a:lnTo>
                  <a:lnTo>
                    <a:pt x="299466" y="52070"/>
                  </a:lnTo>
                  <a:lnTo>
                    <a:pt x="328930" y="33020"/>
                  </a:lnTo>
                  <a:lnTo>
                    <a:pt x="391160" y="19050"/>
                  </a:lnTo>
                  <a:lnTo>
                    <a:pt x="393446" y="20320"/>
                  </a:lnTo>
                  <a:lnTo>
                    <a:pt x="397383" y="22860"/>
                  </a:lnTo>
                  <a:lnTo>
                    <a:pt x="398653" y="25400"/>
                  </a:lnTo>
                  <a:lnTo>
                    <a:pt x="399796" y="31750"/>
                  </a:lnTo>
                  <a:lnTo>
                    <a:pt x="397002" y="36830"/>
                  </a:lnTo>
                  <a:lnTo>
                    <a:pt x="366014" y="44450"/>
                  </a:lnTo>
                  <a:lnTo>
                    <a:pt x="362077" y="49530"/>
                  </a:lnTo>
                  <a:lnTo>
                    <a:pt x="363601" y="62230"/>
                  </a:lnTo>
                  <a:lnTo>
                    <a:pt x="368935" y="67310"/>
                  </a:lnTo>
                  <a:lnTo>
                    <a:pt x="473964" y="67310"/>
                  </a:lnTo>
                  <a:lnTo>
                    <a:pt x="477647" y="71120"/>
                  </a:lnTo>
                  <a:lnTo>
                    <a:pt x="477647" y="80010"/>
                  </a:lnTo>
                  <a:lnTo>
                    <a:pt x="474472" y="83820"/>
                  </a:lnTo>
                  <a:lnTo>
                    <a:pt x="409194" y="83820"/>
                  </a:lnTo>
                  <a:lnTo>
                    <a:pt x="404749" y="88900"/>
                  </a:lnTo>
                  <a:lnTo>
                    <a:pt x="404749" y="100330"/>
                  </a:lnTo>
                  <a:lnTo>
                    <a:pt x="409194" y="104140"/>
                  </a:lnTo>
                  <a:lnTo>
                    <a:pt x="491236" y="104140"/>
                  </a:lnTo>
                  <a:lnTo>
                    <a:pt x="494919" y="107950"/>
                  </a:lnTo>
                  <a:lnTo>
                    <a:pt x="494919" y="63500"/>
                  </a:lnTo>
                  <a:lnTo>
                    <a:pt x="489458" y="55880"/>
                  </a:lnTo>
                  <a:lnTo>
                    <a:pt x="480441" y="49530"/>
                  </a:lnTo>
                  <a:lnTo>
                    <a:pt x="469392" y="46990"/>
                  </a:lnTo>
                  <a:lnTo>
                    <a:pt x="412623" y="46990"/>
                  </a:lnTo>
                  <a:lnTo>
                    <a:pt x="416052" y="41910"/>
                  </a:lnTo>
                  <a:lnTo>
                    <a:pt x="418211" y="36830"/>
                  </a:lnTo>
                  <a:lnTo>
                    <a:pt x="419227" y="30480"/>
                  </a:lnTo>
                  <a:lnTo>
                    <a:pt x="418846" y="24130"/>
                  </a:lnTo>
                  <a:lnTo>
                    <a:pt x="417576" y="19050"/>
                  </a:lnTo>
                  <a:lnTo>
                    <a:pt x="417322" y="19050"/>
                  </a:lnTo>
                  <a:lnTo>
                    <a:pt x="396367" y="0"/>
                  </a:lnTo>
                  <a:lnTo>
                    <a:pt x="384937" y="0"/>
                  </a:lnTo>
                  <a:lnTo>
                    <a:pt x="336423" y="10160"/>
                  </a:lnTo>
                  <a:lnTo>
                    <a:pt x="296418" y="27940"/>
                  </a:lnTo>
                  <a:lnTo>
                    <a:pt x="268351" y="54610"/>
                  </a:lnTo>
                  <a:lnTo>
                    <a:pt x="211328" y="54610"/>
                  </a:lnTo>
                  <a:lnTo>
                    <a:pt x="207137" y="46990"/>
                  </a:lnTo>
                  <a:lnTo>
                    <a:pt x="201041" y="41910"/>
                  </a:lnTo>
                  <a:lnTo>
                    <a:pt x="193548" y="38100"/>
                  </a:lnTo>
                  <a:lnTo>
                    <a:pt x="193167" y="38100"/>
                  </a:lnTo>
                  <a:lnTo>
                    <a:pt x="193167" y="59690"/>
                  </a:lnTo>
                  <a:lnTo>
                    <a:pt x="193167" y="167640"/>
                  </a:lnTo>
                  <a:lnTo>
                    <a:pt x="179705" y="212090"/>
                  </a:lnTo>
                  <a:lnTo>
                    <a:pt x="155067" y="238760"/>
                  </a:lnTo>
                  <a:lnTo>
                    <a:pt x="154051" y="242570"/>
                  </a:lnTo>
                  <a:lnTo>
                    <a:pt x="154051" y="304800"/>
                  </a:lnTo>
                  <a:lnTo>
                    <a:pt x="133985" y="304800"/>
                  </a:lnTo>
                  <a:lnTo>
                    <a:pt x="133985" y="273050"/>
                  </a:lnTo>
                  <a:lnTo>
                    <a:pt x="129413" y="267970"/>
                  </a:lnTo>
                  <a:lnTo>
                    <a:pt x="118364" y="267970"/>
                  </a:lnTo>
                  <a:lnTo>
                    <a:pt x="113792" y="273050"/>
                  </a:lnTo>
                  <a:lnTo>
                    <a:pt x="113792" y="304800"/>
                  </a:lnTo>
                  <a:lnTo>
                    <a:pt x="74422" y="304800"/>
                  </a:lnTo>
                  <a:lnTo>
                    <a:pt x="74422" y="242570"/>
                  </a:lnTo>
                  <a:lnTo>
                    <a:pt x="73406" y="238760"/>
                  </a:lnTo>
                  <a:lnTo>
                    <a:pt x="51689" y="218440"/>
                  </a:lnTo>
                  <a:lnTo>
                    <a:pt x="43942" y="209550"/>
                  </a:lnTo>
                  <a:lnTo>
                    <a:pt x="37719" y="198120"/>
                  </a:lnTo>
                  <a:lnTo>
                    <a:pt x="33020" y="187960"/>
                  </a:lnTo>
                  <a:lnTo>
                    <a:pt x="29845" y="176530"/>
                  </a:lnTo>
                  <a:lnTo>
                    <a:pt x="19812" y="124460"/>
                  </a:lnTo>
                  <a:lnTo>
                    <a:pt x="20320" y="121920"/>
                  </a:lnTo>
                  <a:lnTo>
                    <a:pt x="22987" y="119380"/>
                  </a:lnTo>
                  <a:lnTo>
                    <a:pt x="24892" y="116840"/>
                  </a:lnTo>
                  <a:lnTo>
                    <a:pt x="31750" y="115570"/>
                  </a:lnTo>
                  <a:lnTo>
                    <a:pt x="36068" y="119380"/>
                  </a:lnTo>
                  <a:lnTo>
                    <a:pt x="43688" y="149860"/>
                  </a:lnTo>
                  <a:lnTo>
                    <a:pt x="49530" y="154940"/>
                  </a:lnTo>
                  <a:lnTo>
                    <a:pt x="62484" y="152400"/>
                  </a:lnTo>
                  <a:lnTo>
                    <a:pt x="67183" y="147320"/>
                  </a:lnTo>
                  <a:lnTo>
                    <a:pt x="67183" y="115570"/>
                  </a:lnTo>
                  <a:lnTo>
                    <a:pt x="67183" y="102870"/>
                  </a:lnTo>
                  <a:lnTo>
                    <a:pt x="67183" y="40640"/>
                  </a:lnTo>
                  <a:lnTo>
                    <a:pt x="70866" y="38100"/>
                  </a:lnTo>
                  <a:lnTo>
                    <a:pt x="79629" y="38100"/>
                  </a:lnTo>
                  <a:lnTo>
                    <a:pt x="83058" y="40640"/>
                  </a:lnTo>
                  <a:lnTo>
                    <a:pt x="83566" y="45720"/>
                  </a:lnTo>
                  <a:lnTo>
                    <a:pt x="83693" y="106680"/>
                  </a:lnTo>
                  <a:lnTo>
                    <a:pt x="88138" y="111760"/>
                  </a:lnTo>
                  <a:lnTo>
                    <a:pt x="99314" y="111760"/>
                  </a:lnTo>
                  <a:lnTo>
                    <a:pt x="103759" y="106680"/>
                  </a:lnTo>
                  <a:lnTo>
                    <a:pt x="103759" y="38100"/>
                  </a:lnTo>
                  <a:lnTo>
                    <a:pt x="103759" y="24130"/>
                  </a:lnTo>
                  <a:lnTo>
                    <a:pt x="107442" y="19050"/>
                  </a:lnTo>
                  <a:lnTo>
                    <a:pt x="116459" y="19050"/>
                  </a:lnTo>
                  <a:lnTo>
                    <a:pt x="120142" y="24130"/>
                  </a:lnTo>
                  <a:lnTo>
                    <a:pt x="120142" y="106680"/>
                  </a:lnTo>
                  <a:lnTo>
                    <a:pt x="124714" y="111760"/>
                  </a:lnTo>
                  <a:lnTo>
                    <a:pt x="135763" y="111760"/>
                  </a:lnTo>
                  <a:lnTo>
                    <a:pt x="140335" y="106680"/>
                  </a:lnTo>
                  <a:lnTo>
                    <a:pt x="140423" y="44450"/>
                  </a:lnTo>
                  <a:lnTo>
                    <a:pt x="140716" y="40640"/>
                  </a:lnTo>
                  <a:lnTo>
                    <a:pt x="144272" y="38100"/>
                  </a:lnTo>
                  <a:lnTo>
                    <a:pt x="152908" y="38100"/>
                  </a:lnTo>
                  <a:lnTo>
                    <a:pt x="156591" y="40640"/>
                  </a:lnTo>
                  <a:lnTo>
                    <a:pt x="156591" y="106680"/>
                  </a:lnTo>
                  <a:lnTo>
                    <a:pt x="161163" y="111760"/>
                  </a:lnTo>
                  <a:lnTo>
                    <a:pt x="172212" y="111760"/>
                  </a:lnTo>
                  <a:lnTo>
                    <a:pt x="176784" y="106680"/>
                  </a:lnTo>
                  <a:lnTo>
                    <a:pt x="176911" y="63500"/>
                  </a:lnTo>
                  <a:lnTo>
                    <a:pt x="177292" y="59690"/>
                  </a:lnTo>
                  <a:lnTo>
                    <a:pt x="180721" y="57150"/>
                  </a:lnTo>
                  <a:lnTo>
                    <a:pt x="189484" y="57150"/>
                  </a:lnTo>
                  <a:lnTo>
                    <a:pt x="193167" y="59690"/>
                  </a:lnTo>
                  <a:lnTo>
                    <a:pt x="193167" y="38100"/>
                  </a:lnTo>
                  <a:lnTo>
                    <a:pt x="184912" y="36830"/>
                  </a:lnTo>
                  <a:lnTo>
                    <a:pt x="178562" y="36830"/>
                  </a:lnTo>
                  <a:lnTo>
                    <a:pt x="175641" y="38100"/>
                  </a:lnTo>
                  <a:lnTo>
                    <a:pt x="171831" y="30480"/>
                  </a:lnTo>
                  <a:lnTo>
                    <a:pt x="165608" y="22860"/>
                  </a:lnTo>
                  <a:lnTo>
                    <a:pt x="157734" y="19050"/>
                  </a:lnTo>
                  <a:lnTo>
                    <a:pt x="148463" y="17780"/>
                  </a:lnTo>
                  <a:lnTo>
                    <a:pt x="141732" y="17780"/>
                  </a:lnTo>
                  <a:lnTo>
                    <a:pt x="138684" y="19050"/>
                  </a:lnTo>
                  <a:lnTo>
                    <a:pt x="134620" y="11430"/>
                  </a:lnTo>
                  <a:lnTo>
                    <a:pt x="128524" y="5080"/>
                  </a:lnTo>
                  <a:lnTo>
                    <a:pt x="120777" y="1270"/>
                  </a:lnTo>
                  <a:lnTo>
                    <a:pt x="111887" y="0"/>
                  </a:lnTo>
                  <a:lnTo>
                    <a:pt x="103124" y="1270"/>
                  </a:lnTo>
                  <a:lnTo>
                    <a:pt x="95377" y="5080"/>
                  </a:lnTo>
                  <a:lnTo>
                    <a:pt x="89281" y="11430"/>
                  </a:lnTo>
                  <a:lnTo>
                    <a:pt x="85217" y="19050"/>
                  </a:lnTo>
                  <a:lnTo>
                    <a:pt x="82169" y="17780"/>
                  </a:lnTo>
                  <a:lnTo>
                    <a:pt x="75438" y="17780"/>
                  </a:lnTo>
                  <a:lnTo>
                    <a:pt x="64389" y="19050"/>
                  </a:lnTo>
                  <a:lnTo>
                    <a:pt x="55372" y="25400"/>
                  </a:lnTo>
                  <a:lnTo>
                    <a:pt x="49276" y="34290"/>
                  </a:lnTo>
                  <a:lnTo>
                    <a:pt x="47117" y="45720"/>
                  </a:lnTo>
                  <a:lnTo>
                    <a:pt x="47117" y="102870"/>
                  </a:lnTo>
                  <a:lnTo>
                    <a:pt x="42037" y="100330"/>
                  </a:lnTo>
                  <a:lnTo>
                    <a:pt x="36322" y="97790"/>
                  </a:lnTo>
                  <a:lnTo>
                    <a:pt x="30099" y="96520"/>
                  </a:lnTo>
                  <a:lnTo>
                    <a:pt x="23749" y="96520"/>
                  </a:lnTo>
                  <a:lnTo>
                    <a:pt x="635" y="120650"/>
                  </a:lnTo>
                  <a:lnTo>
                    <a:pt x="0" y="125730"/>
                  </a:lnTo>
                  <a:lnTo>
                    <a:pt x="508" y="130810"/>
                  </a:lnTo>
                  <a:lnTo>
                    <a:pt x="10160" y="180340"/>
                  </a:lnTo>
                  <a:lnTo>
                    <a:pt x="27813" y="220980"/>
                  </a:lnTo>
                  <a:lnTo>
                    <a:pt x="54356" y="248920"/>
                  </a:lnTo>
                  <a:lnTo>
                    <a:pt x="54356" y="307340"/>
                  </a:lnTo>
                  <a:lnTo>
                    <a:pt x="47117" y="311150"/>
                  </a:lnTo>
                  <a:lnTo>
                    <a:pt x="41402" y="317500"/>
                  </a:lnTo>
                  <a:lnTo>
                    <a:pt x="37719" y="325120"/>
                  </a:lnTo>
                  <a:lnTo>
                    <a:pt x="36322" y="334010"/>
                  </a:lnTo>
                  <a:lnTo>
                    <a:pt x="36322" y="336550"/>
                  </a:lnTo>
                  <a:lnTo>
                    <a:pt x="36957" y="340360"/>
                  </a:lnTo>
                  <a:lnTo>
                    <a:pt x="37973" y="342900"/>
                  </a:lnTo>
                  <a:lnTo>
                    <a:pt x="29718" y="346710"/>
                  </a:lnTo>
                  <a:lnTo>
                    <a:pt x="23114" y="353060"/>
                  </a:lnTo>
                  <a:lnTo>
                    <a:pt x="18796" y="361950"/>
                  </a:lnTo>
                  <a:lnTo>
                    <a:pt x="17272" y="370840"/>
                  </a:lnTo>
                  <a:lnTo>
                    <a:pt x="17272" y="374650"/>
                  </a:lnTo>
                  <a:lnTo>
                    <a:pt x="17907" y="377190"/>
                  </a:lnTo>
                  <a:lnTo>
                    <a:pt x="19050" y="381000"/>
                  </a:lnTo>
                  <a:lnTo>
                    <a:pt x="11303" y="384810"/>
                  </a:lnTo>
                  <a:lnTo>
                    <a:pt x="5334" y="391160"/>
                  </a:lnTo>
                  <a:lnTo>
                    <a:pt x="1397" y="398780"/>
                  </a:lnTo>
                  <a:lnTo>
                    <a:pt x="0" y="407670"/>
                  </a:lnTo>
                  <a:lnTo>
                    <a:pt x="1397" y="416560"/>
                  </a:lnTo>
                  <a:lnTo>
                    <a:pt x="5334" y="425450"/>
                  </a:lnTo>
                  <a:lnTo>
                    <a:pt x="11303" y="430530"/>
                  </a:lnTo>
                  <a:lnTo>
                    <a:pt x="19050" y="434340"/>
                  </a:lnTo>
                  <a:lnTo>
                    <a:pt x="17907" y="438150"/>
                  </a:lnTo>
                  <a:lnTo>
                    <a:pt x="17272" y="440690"/>
                  </a:lnTo>
                  <a:lnTo>
                    <a:pt x="17272" y="444500"/>
                  </a:lnTo>
                  <a:lnTo>
                    <a:pt x="19558" y="455930"/>
                  </a:lnTo>
                  <a:lnTo>
                    <a:pt x="25527" y="464820"/>
                  </a:lnTo>
                  <a:lnTo>
                    <a:pt x="34544" y="471170"/>
                  </a:lnTo>
                  <a:lnTo>
                    <a:pt x="45593" y="473710"/>
                  </a:lnTo>
                  <a:lnTo>
                    <a:pt x="102362" y="473710"/>
                  </a:lnTo>
                  <a:lnTo>
                    <a:pt x="99060" y="478790"/>
                  </a:lnTo>
                  <a:lnTo>
                    <a:pt x="96774" y="483870"/>
                  </a:lnTo>
                  <a:lnTo>
                    <a:pt x="95961" y="488950"/>
                  </a:lnTo>
                  <a:lnTo>
                    <a:pt x="95859" y="491490"/>
                  </a:lnTo>
                  <a:lnTo>
                    <a:pt x="96266" y="496570"/>
                  </a:lnTo>
                  <a:lnTo>
                    <a:pt x="118745" y="520700"/>
                  </a:lnTo>
                  <a:lnTo>
                    <a:pt x="128143" y="520700"/>
                  </a:lnTo>
                  <a:lnTo>
                    <a:pt x="178562" y="510540"/>
                  </a:lnTo>
                  <a:lnTo>
                    <a:pt x="198628" y="501650"/>
                  </a:lnTo>
                  <a:lnTo>
                    <a:pt x="218694" y="492760"/>
                  </a:lnTo>
                  <a:lnTo>
                    <a:pt x="246634" y="466090"/>
                  </a:lnTo>
                  <a:lnTo>
                    <a:pt x="303784" y="466090"/>
                  </a:lnTo>
                  <a:lnTo>
                    <a:pt x="307975" y="473710"/>
                  </a:lnTo>
                  <a:lnTo>
                    <a:pt x="314071" y="480060"/>
                  </a:lnTo>
                  <a:lnTo>
                    <a:pt x="321564" y="482600"/>
                  </a:lnTo>
                  <a:lnTo>
                    <a:pt x="330073" y="483870"/>
                  </a:lnTo>
                  <a:lnTo>
                    <a:pt x="336423" y="483870"/>
                  </a:lnTo>
                  <a:lnTo>
                    <a:pt x="339344" y="482600"/>
                  </a:lnTo>
                  <a:lnTo>
                    <a:pt x="343154" y="491490"/>
                  </a:lnTo>
                  <a:lnTo>
                    <a:pt x="349377" y="497840"/>
                  </a:lnTo>
                  <a:lnTo>
                    <a:pt x="357378" y="501650"/>
                  </a:lnTo>
                  <a:lnTo>
                    <a:pt x="366649" y="502920"/>
                  </a:lnTo>
                  <a:lnTo>
                    <a:pt x="373380" y="502920"/>
                  </a:lnTo>
                  <a:lnTo>
                    <a:pt x="376428" y="501650"/>
                  </a:lnTo>
                  <a:lnTo>
                    <a:pt x="380492" y="509270"/>
                  </a:lnTo>
                  <a:lnTo>
                    <a:pt x="386588" y="515620"/>
                  </a:lnTo>
                  <a:lnTo>
                    <a:pt x="394208" y="519430"/>
                  </a:lnTo>
                  <a:lnTo>
                    <a:pt x="403098" y="520700"/>
                  </a:lnTo>
                  <a:lnTo>
                    <a:pt x="411988" y="519430"/>
                  </a:lnTo>
                  <a:lnTo>
                    <a:pt x="419608" y="515620"/>
                  </a:lnTo>
                  <a:lnTo>
                    <a:pt x="425831" y="509270"/>
                  </a:lnTo>
                  <a:lnTo>
                    <a:pt x="429895" y="501650"/>
                  </a:lnTo>
                  <a:lnTo>
                    <a:pt x="432943" y="502920"/>
                  </a:lnTo>
                  <a:lnTo>
                    <a:pt x="439674" y="502920"/>
                  </a:lnTo>
                  <a:lnTo>
                    <a:pt x="450596" y="501650"/>
                  </a:lnTo>
                  <a:lnTo>
                    <a:pt x="459613" y="494030"/>
                  </a:lnTo>
                  <a:lnTo>
                    <a:pt x="465709" y="486410"/>
                  </a:lnTo>
                  <a:lnTo>
                    <a:pt x="466344" y="482600"/>
                  </a:lnTo>
                  <a:lnTo>
                    <a:pt x="467995" y="474980"/>
                  </a:lnTo>
                  <a:lnTo>
                    <a:pt x="467995" y="417830"/>
                  </a:lnTo>
                  <a:lnTo>
                    <a:pt x="473075" y="420370"/>
                  </a:lnTo>
                  <a:lnTo>
                    <a:pt x="478790" y="422910"/>
                  </a:lnTo>
                  <a:lnTo>
                    <a:pt x="484886" y="424180"/>
                  </a:lnTo>
                  <a:lnTo>
                    <a:pt x="491236" y="424180"/>
                  </a:lnTo>
                  <a:lnTo>
                    <a:pt x="497687" y="417830"/>
                  </a:lnTo>
                  <a:lnTo>
                    <a:pt x="510603" y="405130"/>
                  </a:lnTo>
                  <a:lnTo>
                    <a:pt x="514477" y="401320"/>
                  </a:lnTo>
                  <a:lnTo>
                    <a:pt x="514985" y="394970"/>
                  </a:lnTo>
                  <a:lnTo>
                    <a:pt x="514477" y="389890"/>
                  </a:lnTo>
                  <a:lnTo>
                    <a:pt x="504952" y="340360"/>
                  </a:lnTo>
                  <a:lnTo>
                    <a:pt x="501015" y="326390"/>
                  </a:lnTo>
                  <a:lnTo>
                    <a:pt x="495173" y="312420"/>
                  </a:lnTo>
                  <a:lnTo>
                    <a:pt x="495173" y="396240"/>
                  </a:lnTo>
                  <a:lnTo>
                    <a:pt x="494792" y="397510"/>
                  </a:lnTo>
                  <a:lnTo>
                    <a:pt x="492125" y="402590"/>
                  </a:lnTo>
                  <a:lnTo>
                    <a:pt x="490093" y="403860"/>
                  </a:lnTo>
                  <a:lnTo>
                    <a:pt x="483362" y="405130"/>
                  </a:lnTo>
                  <a:lnTo>
                    <a:pt x="479044" y="401320"/>
                  </a:lnTo>
                  <a:lnTo>
                    <a:pt x="471424" y="369570"/>
                  </a:lnTo>
                  <a:lnTo>
                    <a:pt x="465582" y="365760"/>
                  </a:lnTo>
                  <a:lnTo>
                    <a:pt x="452501" y="368300"/>
                  </a:lnTo>
                  <a:lnTo>
                    <a:pt x="447802" y="373380"/>
                  </a:lnTo>
                  <a:lnTo>
                    <a:pt x="447802" y="480060"/>
                  </a:lnTo>
                  <a:lnTo>
                    <a:pt x="444119" y="482600"/>
                  </a:lnTo>
                  <a:lnTo>
                    <a:pt x="435356" y="482600"/>
                  </a:lnTo>
                  <a:lnTo>
                    <a:pt x="431927" y="480060"/>
                  </a:lnTo>
                  <a:lnTo>
                    <a:pt x="431546" y="476250"/>
                  </a:lnTo>
                  <a:lnTo>
                    <a:pt x="431419" y="414020"/>
                  </a:lnTo>
                  <a:lnTo>
                    <a:pt x="426847" y="408940"/>
                  </a:lnTo>
                  <a:lnTo>
                    <a:pt x="415798" y="408940"/>
                  </a:lnTo>
                  <a:lnTo>
                    <a:pt x="411226" y="414020"/>
                  </a:lnTo>
                  <a:lnTo>
                    <a:pt x="411353" y="496570"/>
                  </a:lnTo>
                  <a:lnTo>
                    <a:pt x="407670" y="501650"/>
                  </a:lnTo>
                  <a:lnTo>
                    <a:pt x="398526" y="501650"/>
                  </a:lnTo>
                  <a:lnTo>
                    <a:pt x="394843" y="496570"/>
                  </a:lnTo>
                  <a:lnTo>
                    <a:pt x="394843" y="414020"/>
                  </a:lnTo>
                  <a:lnTo>
                    <a:pt x="390398" y="408940"/>
                  </a:lnTo>
                  <a:lnTo>
                    <a:pt x="379222" y="408940"/>
                  </a:lnTo>
                  <a:lnTo>
                    <a:pt x="374777" y="414020"/>
                  </a:lnTo>
                  <a:lnTo>
                    <a:pt x="374650" y="476250"/>
                  </a:lnTo>
                  <a:lnTo>
                    <a:pt x="374269" y="480060"/>
                  </a:lnTo>
                  <a:lnTo>
                    <a:pt x="370840" y="482600"/>
                  </a:lnTo>
                  <a:lnTo>
                    <a:pt x="362077" y="482600"/>
                  </a:lnTo>
                  <a:lnTo>
                    <a:pt x="358394" y="480060"/>
                  </a:lnTo>
                  <a:lnTo>
                    <a:pt x="358394" y="466090"/>
                  </a:lnTo>
                  <a:lnTo>
                    <a:pt x="358394" y="463550"/>
                  </a:lnTo>
                  <a:lnTo>
                    <a:pt x="358394" y="414020"/>
                  </a:lnTo>
                  <a:lnTo>
                    <a:pt x="353949" y="408940"/>
                  </a:lnTo>
                  <a:lnTo>
                    <a:pt x="342773" y="408940"/>
                  </a:lnTo>
                  <a:lnTo>
                    <a:pt x="338328" y="414020"/>
                  </a:lnTo>
                  <a:lnTo>
                    <a:pt x="338328" y="455930"/>
                  </a:lnTo>
                  <a:lnTo>
                    <a:pt x="337820" y="459740"/>
                  </a:lnTo>
                  <a:lnTo>
                    <a:pt x="334264" y="463550"/>
                  </a:lnTo>
                  <a:lnTo>
                    <a:pt x="325628" y="463550"/>
                  </a:lnTo>
                  <a:lnTo>
                    <a:pt x="321945" y="459740"/>
                  </a:lnTo>
                  <a:lnTo>
                    <a:pt x="321945" y="353060"/>
                  </a:lnTo>
                  <a:lnTo>
                    <a:pt x="335280" y="308610"/>
                  </a:lnTo>
                  <a:lnTo>
                    <a:pt x="359918" y="280670"/>
                  </a:lnTo>
                  <a:lnTo>
                    <a:pt x="360934" y="278130"/>
                  </a:lnTo>
                  <a:lnTo>
                    <a:pt x="360934" y="215900"/>
                  </a:lnTo>
                  <a:lnTo>
                    <a:pt x="399796" y="215900"/>
                  </a:lnTo>
                  <a:lnTo>
                    <a:pt x="399796" y="252730"/>
                  </a:lnTo>
                  <a:lnTo>
                    <a:pt x="404241" y="256540"/>
                  </a:lnTo>
                  <a:lnTo>
                    <a:pt x="415417" y="256540"/>
                  </a:lnTo>
                  <a:lnTo>
                    <a:pt x="419862" y="252730"/>
                  </a:lnTo>
                  <a:lnTo>
                    <a:pt x="419862" y="215900"/>
                  </a:lnTo>
                  <a:lnTo>
                    <a:pt x="440563" y="215900"/>
                  </a:lnTo>
                  <a:lnTo>
                    <a:pt x="440563" y="278130"/>
                  </a:lnTo>
                  <a:lnTo>
                    <a:pt x="441706" y="280670"/>
                  </a:lnTo>
                  <a:lnTo>
                    <a:pt x="463296" y="302260"/>
                  </a:lnTo>
                  <a:lnTo>
                    <a:pt x="471043" y="312420"/>
                  </a:lnTo>
                  <a:lnTo>
                    <a:pt x="477266" y="321310"/>
                  </a:lnTo>
                  <a:lnTo>
                    <a:pt x="482092" y="332740"/>
                  </a:lnTo>
                  <a:lnTo>
                    <a:pt x="485140" y="344170"/>
                  </a:lnTo>
                  <a:lnTo>
                    <a:pt x="495173" y="396240"/>
                  </a:lnTo>
                  <a:lnTo>
                    <a:pt x="495046" y="312420"/>
                  </a:lnTo>
                  <a:lnTo>
                    <a:pt x="487172" y="299720"/>
                  </a:lnTo>
                  <a:lnTo>
                    <a:pt x="477520" y="288290"/>
                  </a:lnTo>
                  <a:lnTo>
                    <a:pt x="460756" y="271780"/>
                  </a:lnTo>
                  <a:lnTo>
                    <a:pt x="460756" y="215900"/>
                  </a:lnTo>
                  <a:lnTo>
                    <a:pt x="460756" y="213360"/>
                  </a:lnTo>
                  <a:lnTo>
                    <a:pt x="467995" y="209550"/>
                  </a:lnTo>
                  <a:lnTo>
                    <a:pt x="473583" y="203200"/>
                  </a:lnTo>
                  <a:lnTo>
                    <a:pt x="477393" y="195580"/>
                  </a:lnTo>
                  <a:lnTo>
                    <a:pt x="478663" y="186690"/>
                  </a:lnTo>
                  <a:lnTo>
                    <a:pt x="478663" y="184150"/>
                  </a:lnTo>
                  <a:lnTo>
                    <a:pt x="478155" y="180340"/>
                  </a:lnTo>
                  <a:lnTo>
                    <a:pt x="477139" y="176530"/>
                  </a:lnTo>
                  <a:lnTo>
                    <a:pt x="485394" y="173990"/>
                  </a:lnTo>
                  <a:lnTo>
                    <a:pt x="491871" y="167640"/>
                  </a:lnTo>
                  <a:lnTo>
                    <a:pt x="496189" y="158750"/>
                  </a:lnTo>
                  <a:lnTo>
                    <a:pt x="497713" y="149860"/>
                  </a:lnTo>
                  <a:lnTo>
                    <a:pt x="497713" y="146050"/>
                  </a:lnTo>
                  <a:lnTo>
                    <a:pt x="497205" y="142240"/>
                  </a:lnTo>
                  <a:lnTo>
                    <a:pt x="496062" y="139700"/>
                  </a:lnTo>
                  <a:lnTo>
                    <a:pt x="503682" y="135890"/>
                  </a:lnTo>
                  <a:lnTo>
                    <a:pt x="509651" y="129540"/>
                  </a:lnTo>
                  <a:lnTo>
                    <a:pt x="513588" y="120650"/>
                  </a:lnTo>
                  <a:lnTo>
                    <a:pt x="514985" y="1130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621524" y="2382011"/>
              <a:ext cx="605027" cy="6126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642860" y="2421635"/>
              <a:ext cx="513715" cy="486409"/>
            </a:xfrm>
            <a:custGeom>
              <a:avLst/>
              <a:gdLst/>
              <a:ahLst/>
              <a:cxnLst/>
              <a:rect l="l" t="t" r="r" b="b"/>
              <a:pathLst>
                <a:path w="513715" h="486410">
                  <a:moveTo>
                    <a:pt x="160274" y="470154"/>
                  </a:moveTo>
                  <a:lnTo>
                    <a:pt x="155829" y="465582"/>
                  </a:lnTo>
                  <a:lnTo>
                    <a:pt x="144653" y="465582"/>
                  </a:lnTo>
                  <a:lnTo>
                    <a:pt x="140208" y="470154"/>
                  </a:lnTo>
                  <a:lnTo>
                    <a:pt x="140208" y="481457"/>
                  </a:lnTo>
                  <a:lnTo>
                    <a:pt x="144653" y="485902"/>
                  </a:lnTo>
                  <a:lnTo>
                    <a:pt x="155829" y="485902"/>
                  </a:lnTo>
                  <a:lnTo>
                    <a:pt x="160274" y="481457"/>
                  </a:lnTo>
                  <a:lnTo>
                    <a:pt x="160274" y="470154"/>
                  </a:lnTo>
                  <a:close/>
                </a:path>
                <a:path w="513715" h="486410">
                  <a:moveTo>
                    <a:pt x="233299" y="423418"/>
                  </a:moveTo>
                  <a:lnTo>
                    <a:pt x="229552" y="418211"/>
                  </a:lnTo>
                  <a:lnTo>
                    <a:pt x="215773" y="399034"/>
                  </a:lnTo>
                  <a:lnTo>
                    <a:pt x="215773" y="397891"/>
                  </a:lnTo>
                  <a:lnTo>
                    <a:pt x="214757" y="354457"/>
                  </a:lnTo>
                  <a:lnTo>
                    <a:pt x="200533" y="303657"/>
                  </a:lnTo>
                  <a:lnTo>
                    <a:pt x="195707" y="297180"/>
                  </a:lnTo>
                  <a:lnTo>
                    <a:pt x="195707" y="397891"/>
                  </a:lnTo>
                  <a:lnTo>
                    <a:pt x="104902" y="397891"/>
                  </a:lnTo>
                  <a:lnTo>
                    <a:pt x="104902" y="396367"/>
                  </a:lnTo>
                  <a:lnTo>
                    <a:pt x="99822" y="373761"/>
                  </a:lnTo>
                  <a:lnTo>
                    <a:pt x="87122" y="353314"/>
                  </a:lnTo>
                  <a:lnTo>
                    <a:pt x="70612" y="335534"/>
                  </a:lnTo>
                  <a:lnTo>
                    <a:pt x="54102" y="320802"/>
                  </a:lnTo>
                  <a:lnTo>
                    <a:pt x="48133" y="315595"/>
                  </a:lnTo>
                  <a:lnTo>
                    <a:pt x="45466" y="313182"/>
                  </a:lnTo>
                  <a:lnTo>
                    <a:pt x="33401" y="301625"/>
                  </a:lnTo>
                  <a:lnTo>
                    <a:pt x="25400" y="290957"/>
                  </a:lnTo>
                  <a:lnTo>
                    <a:pt x="20955" y="278003"/>
                  </a:lnTo>
                  <a:lnTo>
                    <a:pt x="19939" y="259969"/>
                  </a:lnTo>
                  <a:lnTo>
                    <a:pt x="30099" y="106553"/>
                  </a:lnTo>
                  <a:lnTo>
                    <a:pt x="36195" y="100203"/>
                  </a:lnTo>
                  <a:lnTo>
                    <a:pt x="51816" y="100203"/>
                  </a:lnTo>
                  <a:lnTo>
                    <a:pt x="56769" y="107696"/>
                  </a:lnTo>
                  <a:lnTo>
                    <a:pt x="63627" y="196723"/>
                  </a:lnTo>
                  <a:lnTo>
                    <a:pt x="61468" y="197485"/>
                  </a:lnTo>
                  <a:lnTo>
                    <a:pt x="59309" y="198501"/>
                  </a:lnTo>
                  <a:lnTo>
                    <a:pt x="57277" y="199771"/>
                  </a:lnTo>
                  <a:lnTo>
                    <a:pt x="47244" y="209296"/>
                  </a:lnTo>
                  <a:lnTo>
                    <a:pt x="41783" y="221615"/>
                  </a:lnTo>
                  <a:lnTo>
                    <a:pt x="41148" y="235204"/>
                  </a:lnTo>
                  <a:lnTo>
                    <a:pt x="45974" y="248285"/>
                  </a:lnTo>
                  <a:lnTo>
                    <a:pt x="91186" y="322834"/>
                  </a:lnTo>
                  <a:lnTo>
                    <a:pt x="97409" y="324358"/>
                  </a:lnTo>
                  <a:lnTo>
                    <a:pt x="106807" y="318516"/>
                  </a:lnTo>
                  <a:lnTo>
                    <a:pt x="108331" y="312166"/>
                  </a:lnTo>
                  <a:lnTo>
                    <a:pt x="62992" y="237617"/>
                  </a:lnTo>
                  <a:lnTo>
                    <a:pt x="61087" y="232029"/>
                  </a:lnTo>
                  <a:lnTo>
                    <a:pt x="61341" y="226441"/>
                  </a:lnTo>
                  <a:lnTo>
                    <a:pt x="63627" y="221234"/>
                  </a:lnTo>
                  <a:lnTo>
                    <a:pt x="67818" y="217170"/>
                  </a:lnTo>
                  <a:lnTo>
                    <a:pt x="73279" y="215138"/>
                  </a:lnTo>
                  <a:lnTo>
                    <a:pt x="78994" y="215392"/>
                  </a:lnTo>
                  <a:lnTo>
                    <a:pt x="84074" y="217678"/>
                  </a:lnTo>
                  <a:lnTo>
                    <a:pt x="88011" y="221996"/>
                  </a:lnTo>
                  <a:lnTo>
                    <a:pt x="119380" y="273685"/>
                  </a:lnTo>
                  <a:lnTo>
                    <a:pt x="123317" y="275590"/>
                  </a:lnTo>
                  <a:lnTo>
                    <a:pt x="156845" y="287655"/>
                  </a:lnTo>
                  <a:lnTo>
                    <a:pt x="184531" y="316230"/>
                  </a:lnTo>
                  <a:lnTo>
                    <a:pt x="194691" y="356743"/>
                  </a:lnTo>
                  <a:lnTo>
                    <a:pt x="195707" y="397891"/>
                  </a:lnTo>
                  <a:lnTo>
                    <a:pt x="195707" y="297180"/>
                  </a:lnTo>
                  <a:lnTo>
                    <a:pt x="185420" y="283591"/>
                  </a:lnTo>
                  <a:lnTo>
                    <a:pt x="164465" y="268605"/>
                  </a:lnTo>
                  <a:lnTo>
                    <a:pt x="136906" y="258191"/>
                  </a:lnTo>
                  <a:lnTo>
                    <a:pt x="133604" y="257302"/>
                  </a:lnTo>
                  <a:lnTo>
                    <a:pt x="133096" y="257048"/>
                  </a:lnTo>
                  <a:lnTo>
                    <a:pt x="132969" y="256794"/>
                  </a:lnTo>
                  <a:lnTo>
                    <a:pt x="132334" y="256159"/>
                  </a:lnTo>
                  <a:lnTo>
                    <a:pt x="107442" y="215138"/>
                  </a:lnTo>
                  <a:lnTo>
                    <a:pt x="83566" y="195580"/>
                  </a:lnTo>
                  <a:lnTo>
                    <a:pt x="77343" y="113538"/>
                  </a:lnTo>
                  <a:lnTo>
                    <a:pt x="68249" y="100203"/>
                  </a:lnTo>
                  <a:lnTo>
                    <a:pt x="56134" y="82423"/>
                  </a:lnTo>
                  <a:lnTo>
                    <a:pt x="43561" y="79756"/>
                  </a:lnTo>
                  <a:lnTo>
                    <a:pt x="9525" y="113411"/>
                  </a:lnTo>
                  <a:lnTo>
                    <a:pt x="88" y="256794"/>
                  </a:lnTo>
                  <a:lnTo>
                    <a:pt x="0" y="259969"/>
                  </a:lnTo>
                  <a:lnTo>
                    <a:pt x="7874" y="301117"/>
                  </a:lnTo>
                  <a:lnTo>
                    <a:pt x="32004" y="328295"/>
                  </a:lnTo>
                  <a:lnTo>
                    <a:pt x="41148" y="336296"/>
                  </a:lnTo>
                  <a:lnTo>
                    <a:pt x="55245" y="348996"/>
                  </a:lnTo>
                  <a:lnTo>
                    <a:pt x="69469" y="363728"/>
                  </a:lnTo>
                  <a:lnTo>
                    <a:pt x="80518" y="379730"/>
                  </a:lnTo>
                  <a:lnTo>
                    <a:pt x="84836" y="396367"/>
                  </a:lnTo>
                  <a:lnTo>
                    <a:pt x="84836" y="399034"/>
                  </a:lnTo>
                  <a:lnTo>
                    <a:pt x="77851" y="402717"/>
                  </a:lnTo>
                  <a:lnTo>
                    <a:pt x="72263" y="408178"/>
                  </a:lnTo>
                  <a:lnTo>
                    <a:pt x="68707" y="415290"/>
                  </a:lnTo>
                  <a:lnTo>
                    <a:pt x="67437" y="423418"/>
                  </a:lnTo>
                  <a:lnTo>
                    <a:pt x="67437" y="460375"/>
                  </a:lnTo>
                  <a:lnTo>
                    <a:pt x="69342" y="470281"/>
                  </a:lnTo>
                  <a:lnTo>
                    <a:pt x="74803" y="478409"/>
                  </a:lnTo>
                  <a:lnTo>
                    <a:pt x="82804" y="483997"/>
                  </a:lnTo>
                  <a:lnTo>
                    <a:pt x="92583" y="485902"/>
                  </a:lnTo>
                  <a:lnTo>
                    <a:pt x="110744" y="485902"/>
                  </a:lnTo>
                  <a:lnTo>
                    <a:pt x="115189" y="481457"/>
                  </a:lnTo>
                  <a:lnTo>
                    <a:pt x="115189" y="470154"/>
                  </a:lnTo>
                  <a:lnTo>
                    <a:pt x="110744" y="465582"/>
                  </a:lnTo>
                  <a:lnTo>
                    <a:pt x="89789" y="465582"/>
                  </a:lnTo>
                  <a:lnTo>
                    <a:pt x="87503" y="463296"/>
                  </a:lnTo>
                  <a:lnTo>
                    <a:pt x="87503" y="420624"/>
                  </a:lnTo>
                  <a:lnTo>
                    <a:pt x="89789" y="418211"/>
                  </a:lnTo>
                  <a:lnTo>
                    <a:pt x="210820" y="418211"/>
                  </a:lnTo>
                  <a:lnTo>
                    <a:pt x="213106" y="420624"/>
                  </a:lnTo>
                  <a:lnTo>
                    <a:pt x="213106" y="463296"/>
                  </a:lnTo>
                  <a:lnTo>
                    <a:pt x="210820" y="465582"/>
                  </a:lnTo>
                  <a:lnTo>
                    <a:pt x="189865" y="465582"/>
                  </a:lnTo>
                  <a:lnTo>
                    <a:pt x="185293" y="470154"/>
                  </a:lnTo>
                  <a:lnTo>
                    <a:pt x="185293" y="481457"/>
                  </a:lnTo>
                  <a:lnTo>
                    <a:pt x="189865" y="485902"/>
                  </a:lnTo>
                  <a:lnTo>
                    <a:pt x="208026" y="485902"/>
                  </a:lnTo>
                  <a:lnTo>
                    <a:pt x="217805" y="483997"/>
                  </a:lnTo>
                  <a:lnTo>
                    <a:pt x="225806" y="478409"/>
                  </a:lnTo>
                  <a:lnTo>
                    <a:pt x="231267" y="470281"/>
                  </a:lnTo>
                  <a:lnTo>
                    <a:pt x="233299" y="460375"/>
                  </a:lnTo>
                  <a:lnTo>
                    <a:pt x="233299" y="423418"/>
                  </a:lnTo>
                  <a:close/>
                </a:path>
                <a:path w="513715" h="486410">
                  <a:moveTo>
                    <a:pt x="402971" y="89027"/>
                  </a:moveTo>
                  <a:lnTo>
                    <a:pt x="396367" y="53721"/>
                  </a:lnTo>
                  <a:lnTo>
                    <a:pt x="382905" y="32385"/>
                  </a:lnTo>
                  <a:lnTo>
                    <a:pt x="382905" y="89027"/>
                  </a:lnTo>
                  <a:lnTo>
                    <a:pt x="377825" y="116713"/>
                  </a:lnTo>
                  <a:lnTo>
                    <a:pt x="362458" y="141097"/>
                  </a:lnTo>
                  <a:lnTo>
                    <a:pt x="319151" y="183515"/>
                  </a:lnTo>
                  <a:lnTo>
                    <a:pt x="315214" y="173990"/>
                  </a:lnTo>
                  <a:lnTo>
                    <a:pt x="309753" y="165100"/>
                  </a:lnTo>
                  <a:lnTo>
                    <a:pt x="309499" y="164719"/>
                  </a:lnTo>
                  <a:lnTo>
                    <a:pt x="303149" y="157226"/>
                  </a:lnTo>
                  <a:lnTo>
                    <a:pt x="302133" y="156464"/>
                  </a:lnTo>
                  <a:lnTo>
                    <a:pt x="302133" y="200152"/>
                  </a:lnTo>
                  <a:lnTo>
                    <a:pt x="256794" y="244602"/>
                  </a:lnTo>
                  <a:lnTo>
                    <a:pt x="211328" y="200152"/>
                  </a:lnTo>
                  <a:lnTo>
                    <a:pt x="213614" y="189484"/>
                  </a:lnTo>
                  <a:lnTo>
                    <a:pt x="216408" y="183515"/>
                  </a:lnTo>
                  <a:lnTo>
                    <a:pt x="218186" y="179832"/>
                  </a:lnTo>
                  <a:lnTo>
                    <a:pt x="224790" y="171450"/>
                  </a:lnTo>
                  <a:lnTo>
                    <a:pt x="233299" y="164719"/>
                  </a:lnTo>
                  <a:lnTo>
                    <a:pt x="238633" y="167513"/>
                  </a:lnTo>
                  <a:lnTo>
                    <a:pt x="244348" y="169545"/>
                  </a:lnTo>
                  <a:lnTo>
                    <a:pt x="250444" y="170815"/>
                  </a:lnTo>
                  <a:lnTo>
                    <a:pt x="256794" y="171196"/>
                  </a:lnTo>
                  <a:lnTo>
                    <a:pt x="263144" y="170815"/>
                  </a:lnTo>
                  <a:lnTo>
                    <a:pt x="269113" y="169545"/>
                  </a:lnTo>
                  <a:lnTo>
                    <a:pt x="274828" y="167513"/>
                  </a:lnTo>
                  <a:lnTo>
                    <a:pt x="280289" y="164719"/>
                  </a:lnTo>
                  <a:lnTo>
                    <a:pt x="288671" y="171450"/>
                  </a:lnTo>
                  <a:lnTo>
                    <a:pt x="295402" y="179832"/>
                  </a:lnTo>
                  <a:lnTo>
                    <a:pt x="299974" y="189484"/>
                  </a:lnTo>
                  <a:lnTo>
                    <a:pt x="302133" y="200152"/>
                  </a:lnTo>
                  <a:lnTo>
                    <a:pt x="302133" y="156464"/>
                  </a:lnTo>
                  <a:lnTo>
                    <a:pt x="295783" y="150876"/>
                  </a:lnTo>
                  <a:lnTo>
                    <a:pt x="295275" y="150495"/>
                  </a:lnTo>
                  <a:lnTo>
                    <a:pt x="298577" y="144526"/>
                  </a:lnTo>
                  <a:lnTo>
                    <a:pt x="301117" y="138176"/>
                  </a:lnTo>
                  <a:lnTo>
                    <a:pt x="302641" y="131318"/>
                  </a:lnTo>
                  <a:lnTo>
                    <a:pt x="303149" y="124206"/>
                  </a:lnTo>
                  <a:lnTo>
                    <a:pt x="299593" y="105791"/>
                  </a:lnTo>
                  <a:lnTo>
                    <a:pt x="294005" y="97409"/>
                  </a:lnTo>
                  <a:lnTo>
                    <a:pt x="289560" y="90805"/>
                  </a:lnTo>
                  <a:lnTo>
                    <a:pt x="283083" y="86487"/>
                  </a:lnTo>
                  <a:lnTo>
                    <a:pt x="283057" y="124079"/>
                  </a:lnTo>
                  <a:lnTo>
                    <a:pt x="283057" y="124333"/>
                  </a:lnTo>
                  <a:lnTo>
                    <a:pt x="281051" y="134493"/>
                  </a:lnTo>
                  <a:lnTo>
                    <a:pt x="275336" y="143002"/>
                  </a:lnTo>
                  <a:lnTo>
                    <a:pt x="267081" y="148717"/>
                  </a:lnTo>
                  <a:lnTo>
                    <a:pt x="256794" y="150876"/>
                  </a:lnTo>
                  <a:lnTo>
                    <a:pt x="246507" y="148717"/>
                  </a:lnTo>
                  <a:lnTo>
                    <a:pt x="238125" y="143002"/>
                  </a:lnTo>
                  <a:lnTo>
                    <a:pt x="232537" y="134493"/>
                  </a:lnTo>
                  <a:lnTo>
                    <a:pt x="230378" y="124206"/>
                  </a:lnTo>
                  <a:lnTo>
                    <a:pt x="232537" y="113792"/>
                  </a:lnTo>
                  <a:lnTo>
                    <a:pt x="238125" y="105283"/>
                  </a:lnTo>
                  <a:lnTo>
                    <a:pt x="246507" y="99568"/>
                  </a:lnTo>
                  <a:lnTo>
                    <a:pt x="256794" y="97409"/>
                  </a:lnTo>
                  <a:lnTo>
                    <a:pt x="267081" y="99568"/>
                  </a:lnTo>
                  <a:lnTo>
                    <a:pt x="275336" y="105283"/>
                  </a:lnTo>
                  <a:lnTo>
                    <a:pt x="281051" y="113792"/>
                  </a:lnTo>
                  <a:lnTo>
                    <a:pt x="283057" y="124079"/>
                  </a:lnTo>
                  <a:lnTo>
                    <a:pt x="283057" y="86474"/>
                  </a:lnTo>
                  <a:lnTo>
                    <a:pt x="274828" y="80772"/>
                  </a:lnTo>
                  <a:lnTo>
                    <a:pt x="256794" y="77089"/>
                  </a:lnTo>
                  <a:lnTo>
                    <a:pt x="238760" y="80772"/>
                  </a:lnTo>
                  <a:lnTo>
                    <a:pt x="223901" y="90805"/>
                  </a:lnTo>
                  <a:lnTo>
                    <a:pt x="213995" y="105791"/>
                  </a:lnTo>
                  <a:lnTo>
                    <a:pt x="210312" y="124206"/>
                  </a:lnTo>
                  <a:lnTo>
                    <a:pt x="210947" y="131318"/>
                  </a:lnTo>
                  <a:lnTo>
                    <a:pt x="212471" y="138176"/>
                  </a:lnTo>
                  <a:lnTo>
                    <a:pt x="214884" y="144526"/>
                  </a:lnTo>
                  <a:lnTo>
                    <a:pt x="218313" y="150495"/>
                  </a:lnTo>
                  <a:lnTo>
                    <a:pt x="210439" y="157226"/>
                  </a:lnTo>
                  <a:lnTo>
                    <a:pt x="203708" y="165100"/>
                  </a:lnTo>
                  <a:lnTo>
                    <a:pt x="198374" y="173990"/>
                  </a:lnTo>
                  <a:lnTo>
                    <a:pt x="194437" y="183515"/>
                  </a:lnTo>
                  <a:lnTo>
                    <a:pt x="151003" y="141097"/>
                  </a:lnTo>
                  <a:lnTo>
                    <a:pt x="135763" y="116713"/>
                  </a:lnTo>
                  <a:lnTo>
                    <a:pt x="130683" y="89027"/>
                  </a:lnTo>
                  <a:lnTo>
                    <a:pt x="135763" y="61214"/>
                  </a:lnTo>
                  <a:lnTo>
                    <a:pt x="151130" y="36957"/>
                  </a:lnTo>
                  <a:lnTo>
                    <a:pt x="170180" y="24257"/>
                  </a:lnTo>
                  <a:lnTo>
                    <a:pt x="192786" y="20447"/>
                  </a:lnTo>
                  <a:lnTo>
                    <a:pt x="216154" y="25527"/>
                  </a:lnTo>
                  <a:lnTo>
                    <a:pt x="237363" y="39497"/>
                  </a:lnTo>
                  <a:lnTo>
                    <a:pt x="249936" y="51435"/>
                  </a:lnTo>
                  <a:lnTo>
                    <a:pt x="263652" y="51435"/>
                  </a:lnTo>
                  <a:lnTo>
                    <a:pt x="276225" y="39497"/>
                  </a:lnTo>
                  <a:lnTo>
                    <a:pt x="290830" y="29972"/>
                  </a:lnTo>
                  <a:lnTo>
                    <a:pt x="297434" y="25527"/>
                  </a:lnTo>
                  <a:lnTo>
                    <a:pt x="320675" y="20447"/>
                  </a:lnTo>
                  <a:lnTo>
                    <a:pt x="343281" y="24257"/>
                  </a:lnTo>
                  <a:lnTo>
                    <a:pt x="362331" y="36957"/>
                  </a:lnTo>
                  <a:lnTo>
                    <a:pt x="377825" y="61214"/>
                  </a:lnTo>
                  <a:lnTo>
                    <a:pt x="382905" y="89027"/>
                  </a:lnTo>
                  <a:lnTo>
                    <a:pt x="382905" y="32385"/>
                  </a:lnTo>
                  <a:lnTo>
                    <a:pt x="376809" y="22733"/>
                  </a:lnTo>
                  <a:lnTo>
                    <a:pt x="374116" y="20447"/>
                  </a:lnTo>
                  <a:lnTo>
                    <a:pt x="364744" y="12446"/>
                  </a:lnTo>
                  <a:lnTo>
                    <a:pt x="350901" y="5207"/>
                  </a:lnTo>
                  <a:lnTo>
                    <a:pt x="335788" y="1016"/>
                  </a:lnTo>
                  <a:lnTo>
                    <a:pt x="319532" y="0"/>
                  </a:lnTo>
                  <a:lnTo>
                    <a:pt x="304038" y="2159"/>
                  </a:lnTo>
                  <a:lnTo>
                    <a:pt x="289052" y="6985"/>
                  </a:lnTo>
                  <a:lnTo>
                    <a:pt x="275082" y="14605"/>
                  </a:lnTo>
                  <a:lnTo>
                    <a:pt x="262509" y="24638"/>
                  </a:lnTo>
                  <a:lnTo>
                    <a:pt x="258064" y="28829"/>
                  </a:lnTo>
                  <a:lnTo>
                    <a:pt x="256794" y="29972"/>
                  </a:lnTo>
                  <a:lnTo>
                    <a:pt x="255397" y="28829"/>
                  </a:lnTo>
                  <a:lnTo>
                    <a:pt x="251079" y="24638"/>
                  </a:lnTo>
                  <a:lnTo>
                    <a:pt x="245872" y="20447"/>
                  </a:lnTo>
                  <a:lnTo>
                    <a:pt x="238379" y="14605"/>
                  </a:lnTo>
                  <a:lnTo>
                    <a:pt x="224409" y="6985"/>
                  </a:lnTo>
                  <a:lnTo>
                    <a:pt x="209550" y="2159"/>
                  </a:lnTo>
                  <a:lnTo>
                    <a:pt x="194056" y="0"/>
                  </a:lnTo>
                  <a:lnTo>
                    <a:pt x="177927" y="1016"/>
                  </a:lnTo>
                  <a:lnTo>
                    <a:pt x="136779" y="22733"/>
                  </a:lnTo>
                  <a:lnTo>
                    <a:pt x="117094" y="53721"/>
                  </a:lnTo>
                  <a:lnTo>
                    <a:pt x="110617" y="89027"/>
                  </a:lnTo>
                  <a:lnTo>
                    <a:pt x="117094" y="124333"/>
                  </a:lnTo>
                  <a:lnTo>
                    <a:pt x="136779" y="155448"/>
                  </a:lnTo>
                  <a:lnTo>
                    <a:pt x="251714" y="267970"/>
                  </a:lnTo>
                  <a:lnTo>
                    <a:pt x="254254" y="268986"/>
                  </a:lnTo>
                  <a:lnTo>
                    <a:pt x="259334" y="268986"/>
                  </a:lnTo>
                  <a:lnTo>
                    <a:pt x="261747" y="267970"/>
                  </a:lnTo>
                  <a:lnTo>
                    <a:pt x="285750" y="244602"/>
                  </a:lnTo>
                  <a:lnTo>
                    <a:pt x="348107" y="183515"/>
                  </a:lnTo>
                  <a:lnTo>
                    <a:pt x="376809" y="155448"/>
                  </a:lnTo>
                  <a:lnTo>
                    <a:pt x="396367" y="124333"/>
                  </a:lnTo>
                  <a:lnTo>
                    <a:pt x="402971" y="89027"/>
                  </a:lnTo>
                  <a:close/>
                </a:path>
                <a:path w="513715" h="486410">
                  <a:moveTo>
                    <a:pt x="513588" y="259969"/>
                  </a:moveTo>
                  <a:lnTo>
                    <a:pt x="513486" y="256794"/>
                  </a:lnTo>
                  <a:lnTo>
                    <a:pt x="503936" y="113538"/>
                  </a:lnTo>
                  <a:lnTo>
                    <a:pt x="500634" y="100203"/>
                  </a:lnTo>
                  <a:lnTo>
                    <a:pt x="493522" y="89789"/>
                  </a:lnTo>
                  <a:lnTo>
                    <a:pt x="493522" y="259969"/>
                  </a:lnTo>
                  <a:lnTo>
                    <a:pt x="492633" y="278003"/>
                  </a:lnTo>
                  <a:lnTo>
                    <a:pt x="467995" y="313182"/>
                  </a:lnTo>
                  <a:lnTo>
                    <a:pt x="459359" y="320802"/>
                  </a:lnTo>
                  <a:lnTo>
                    <a:pt x="442976" y="335534"/>
                  </a:lnTo>
                  <a:lnTo>
                    <a:pt x="426466" y="353314"/>
                  </a:lnTo>
                  <a:lnTo>
                    <a:pt x="426085" y="353949"/>
                  </a:lnTo>
                  <a:lnTo>
                    <a:pt x="426085" y="420624"/>
                  </a:lnTo>
                  <a:lnTo>
                    <a:pt x="426085" y="463169"/>
                  </a:lnTo>
                  <a:lnTo>
                    <a:pt x="423672" y="465582"/>
                  </a:lnTo>
                  <a:lnTo>
                    <a:pt x="302768" y="465582"/>
                  </a:lnTo>
                  <a:lnTo>
                    <a:pt x="300355" y="463169"/>
                  </a:lnTo>
                  <a:lnTo>
                    <a:pt x="300355" y="420624"/>
                  </a:lnTo>
                  <a:lnTo>
                    <a:pt x="302768" y="418211"/>
                  </a:lnTo>
                  <a:lnTo>
                    <a:pt x="423672" y="418211"/>
                  </a:lnTo>
                  <a:lnTo>
                    <a:pt x="426085" y="420624"/>
                  </a:lnTo>
                  <a:lnTo>
                    <a:pt x="426085" y="353949"/>
                  </a:lnTo>
                  <a:lnTo>
                    <a:pt x="413766" y="373761"/>
                  </a:lnTo>
                  <a:lnTo>
                    <a:pt x="408559" y="396367"/>
                  </a:lnTo>
                  <a:lnTo>
                    <a:pt x="408559" y="397891"/>
                  </a:lnTo>
                  <a:lnTo>
                    <a:pt x="317881" y="397891"/>
                  </a:lnTo>
                  <a:lnTo>
                    <a:pt x="318770" y="356743"/>
                  </a:lnTo>
                  <a:lnTo>
                    <a:pt x="328930" y="316230"/>
                  </a:lnTo>
                  <a:lnTo>
                    <a:pt x="356743" y="287655"/>
                  </a:lnTo>
                  <a:lnTo>
                    <a:pt x="390144" y="275590"/>
                  </a:lnTo>
                  <a:lnTo>
                    <a:pt x="394081" y="273685"/>
                  </a:lnTo>
                  <a:lnTo>
                    <a:pt x="428371" y="217170"/>
                  </a:lnTo>
                  <a:lnTo>
                    <a:pt x="433578" y="214630"/>
                  </a:lnTo>
                  <a:lnTo>
                    <a:pt x="441198" y="215138"/>
                  </a:lnTo>
                  <a:lnTo>
                    <a:pt x="443484" y="215773"/>
                  </a:lnTo>
                  <a:lnTo>
                    <a:pt x="449072" y="219202"/>
                  </a:lnTo>
                  <a:lnTo>
                    <a:pt x="451358" y="222504"/>
                  </a:lnTo>
                  <a:lnTo>
                    <a:pt x="453136" y="230251"/>
                  </a:lnTo>
                  <a:lnTo>
                    <a:pt x="452501" y="234315"/>
                  </a:lnTo>
                  <a:lnTo>
                    <a:pt x="405257" y="312166"/>
                  </a:lnTo>
                  <a:lnTo>
                    <a:pt x="406654" y="318516"/>
                  </a:lnTo>
                  <a:lnTo>
                    <a:pt x="416179" y="324358"/>
                  </a:lnTo>
                  <a:lnTo>
                    <a:pt x="422275" y="322961"/>
                  </a:lnTo>
                  <a:lnTo>
                    <a:pt x="467614" y="248285"/>
                  </a:lnTo>
                  <a:lnTo>
                    <a:pt x="470535" y="242062"/>
                  </a:lnTo>
                  <a:lnTo>
                    <a:pt x="472313" y="235458"/>
                  </a:lnTo>
                  <a:lnTo>
                    <a:pt x="472694" y="228600"/>
                  </a:lnTo>
                  <a:lnTo>
                    <a:pt x="471805" y="221742"/>
                  </a:lnTo>
                  <a:lnTo>
                    <a:pt x="465594" y="214630"/>
                  </a:lnTo>
                  <a:lnTo>
                    <a:pt x="449961" y="196723"/>
                  </a:lnTo>
                  <a:lnTo>
                    <a:pt x="456819" y="107696"/>
                  </a:lnTo>
                  <a:lnTo>
                    <a:pt x="461645" y="100203"/>
                  </a:lnTo>
                  <a:lnTo>
                    <a:pt x="477393" y="100203"/>
                  </a:lnTo>
                  <a:lnTo>
                    <a:pt x="483362" y="106553"/>
                  </a:lnTo>
                  <a:lnTo>
                    <a:pt x="493522" y="259969"/>
                  </a:lnTo>
                  <a:lnTo>
                    <a:pt x="493522" y="89789"/>
                  </a:lnTo>
                  <a:lnTo>
                    <a:pt x="493268" y="89408"/>
                  </a:lnTo>
                  <a:lnTo>
                    <a:pt x="482727" y="82423"/>
                  </a:lnTo>
                  <a:lnTo>
                    <a:pt x="470027" y="79756"/>
                  </a:lnTo>
                  <a:lnTo>
                    <a:pt x="457454" y="82423"/>
                  </a:lnTo>
                  <a:lnTo>
                    <a:pt x="446913" y="89408"/>
                  </a:lnTo>
                  <a:lnTo>
                    <a:pt x="439547" y="100076"/>
                  </a:lnTo>
                  <a:lnTo>
                    <a:pt x="436118" y="113411"/>
                  </a:lnTo>
                  <a:lnTo>
                    <a:pt x="429895" y="195580"/>
                  </a:lnTo>
                  <a:lnTo>
                    <a:pt x="423545" y="197739"/>
                  </a:lnTo>
                  <a:lnTo>
                    <a:pt x="417830" y="201168"/>
                  </a:lnTo>
                  <a:lnTo>
                    <a:pt x="412623" y="205613"/>
                  </a:lnTo>
                  <a:lnTo>
                    <a:pt x="408432" y="211328"/>
                  </a:lnTo>
                  <a:lnTo>
                    <a:pt x="381127" y="256159"/>
                  </a:lnTo>
                  <a:lnTo>
                    <a:pt x="380619" y="256794"/>
                  </a:lnTo>
                  <a:lnTo>
                    <a:pt x="380492" y="257048"/>
                  </a:lnTo>
                  <a:lnTo>
                    <a:pt x="379984" y="257302"/>
                  </a:lnTo>
                  <a:lnTo>
                    <a:pt x="376682" y="258191"/>
                  </a:lnTo>
                  <a:lnTo>
                    <a:pt x="349123" y="268605"/>
                  </a:lnTo>
                  <a:lnTo>
                    <a:pt x="312928" y="303657"/>
                  </a:lnTo>
                  <a:lnTo>
                    <a:pt x="300355" y="342011"/>
                  </a:lnTo>
                  <a:lnTo>
                    <a:pt x="297815" y="378587"/>
                  </a:lnTo>
                  <a:lnTo>
                    <a:pt x="297815" y="399034"/>
                  </a:lnTo>
                  <a:lnTo>
                    <a:pt x="290830" y="402717"/>
                  </a:lnTo>
                  <a:lnTo>
                    <a:pt x="285242" y="408178"/>
                  </a:lnTo>
                  <a:lnTo>
                    <a:pt x="281559" y="415290"/>
                  </a:lnTo>
                  <a:lnTo>
                    <a:pt x="280289" y="423418"/>
                  </a:lnTo>
                  <a:lnTo>
                    <a:pt x="280289" y="460375"/>
                  </a:lnTo>
                  <a:lnTo>
                    <a:pt x="282321" y="470281"/>
                  </a:lnTo>
                  <a:lnTo>
                    <a:pt x="287655" y="478409"/>
                  </a:lnTo>
                  <a:lnTo>
                    <a:pt x="295656" y="483997"/>
                  </a:lnTo>
                  <a:lnTo>
                    <a:pt x="305562" y="485902"/>
                  </a:lnTo>
                  <a:lnTo>
                    <a:pt x="421005" y="485902"/>
                  </a:lnTo>
                  <a:lnTo>
                    <a:pt x="441020" y="465582"/>
                  </a:lnTo>
                  <a:lnTo>
                    <a:pt x="446151" y="460375"/>
                  </a:lnTo>
                  <a:lnTo>
                    <a:pt x="446151" y="423418"/>
                  </a:lnTo>
                  <a:lnTo>
                    <a:pt x="428625" y="399034"/>
                  </a:lnTo>
                  <a:lnTo>
                    <a:pt x="428625" y="396367"/>
                  </a:lnTo>
                  <a:lnTo>
                    <a:pt x="458216" y="348996"/>
                  </a:lnTo>
                  <a:lnTo>
                    <a:pt x="478663" y="330962"/>
                  </a:lnTo>
                  <a:lnTo>
                    <a:pt x="481584" y="328295"/>
                  </a:lnTo>
                  <a:lnTo>
                    <a:pt x="495300" y="315087"/>
                  </a:lnTo>
                  <a:lnTo>
                    <a:pt x="505587" y="301117"/>
                  </a:lnTo>
                  <a:lnTo>
                    <a:pt x="512064" y="283464"/>
                  </a:lnTo>
                  <a:lnTo>
                    <a:pt x="513588" y="259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0062972" y="2388107"/>
              <a:ext cx="605027" cy="6126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280904" y="2546603"/>
              <a:ext cx="120396" cy="12192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101072" y="2641091"/>
              <a:ext cx="481330" cy="216535"/>
            </a:xfrm>
            <a:custGeom>
              <a:avLst/>
              <a:gdLst/>
              <a:ahLst/>
              <a:cxnLst/>
              <a:rect l="l" t="t" r="r" b="b"/>
              <a:pathLst>
                <a:path w="481329" h="216535">
                  <a:moveTo>
                    <a:pt x="481330" y="85090"/>
                  </a:moveTo>
                  <a:lnTo>
                    <a:pt x="474726" y="51943"/>
                  </a:lnTo>
                  <a:lnTo>
                    <a:pt x="462407" y="33464"/>
                  </a:lnTo>
                  <a:lnTo>
                    <a:pt x="462407" y="85090"/>
                  </a:lnTo>
                  <a:lnTo>
                    <a:pt x="462407" y="156972"/>
                  </a:lnTo>
                  <a:lnTo>
                    <a:pt x="391922" y="156972"/>
                  </a:lnTo>
                  <a:lnTo>
                    <a:pt x="391922" y="90170"/>
                  </a:lnTo>
                  <a:lnTo>
                    <a:pt x="396875" y="87122"/>
                  </a:lnTo>
                  <a:lnTo>
                    <a:pt x="400812" y="83312"/>
                  </a:lnTo>
                  <a:lnTo>
                    <a:pt x="403860" y="78486"/>
                  </a:lnTo>
                  <a:lnTo>
                    <a:pt x="405765" y="73152"/>
                  </a:lnTo>
                  <a:lnTo>
                    <a:pt x="392938" y="73025"/>
                  </a:lnTo>
                  <a:lnTo>
                    <a:pt x="405765" y="73025"/>
                  </a:lnTo>
                  <a:lnTo>
                    <a:pt x="417449" y="22352"/>
                  </a:lnTo>
                  <a:lnTo>
                    <a:pt x="435737" y="31877"/>
                  </a:lnTo>
                  <a:lnTo>
                    <a:pt x="449961" y="46355"/>
                  </a:lnTo>
                  <a:lnTo>
                    <a:pt x="459105" y="64516"/>
                  </a:lnTo>
                  <a:lnTo>
                    <a:pt x="462407" y="85090"/>
                  </a:lnTo>
                  <a:lnTo>
                    <a:pt x="462407" y="33464"/>
                  </a:lnTo>
                  <a:lnTo>
                    <a:pt x="456692" y="24892"/>
                  </a:lnTo>
                  <a:lnTo>
                    <a:pt x="453009" y="22352"/>
                  </a:lnTo>
                  <a:lnTo>
                    <a:pt x="448183" y="19177"/>
                  </a:lnTo>
                  <a:lnTo>
                    <a:pt x="430022" y="6731"/>
                  </a:lnTo>
                  <a:lnTo>
                    <a:pt x="398741" y="292"/>
                  </a:lnTo>
                  <a:lnTo>
                    <a:pt x="398741" y="19342"/>
                  </a:lnTo>
                  <a:lnTo>
                    <a:pt x="387350" y="68707"/>
                  </a:lnTo>
                  <a:lnTo>
                    <a:pt x="386842" y="70993"/>
                  </a:lnTo>
                  <a:lnTo>
                    <a:pt x="385064" y="72644"/>
                  </a:lnTo>
                  <a:lnTo>
                    <a:pt x="383336" y="72936"/>
                  </a:lnTo>
                  <a:lnTo>
                    <a:pt x="380111" y="72898"/>
                  </a:lnTo>
                  <a:lnTo>
                    <a:pt x="378079" y="71120"/>
                  </a:lnTo>
                  <a:lnTo>
                    <a:pt x="377698" y="68834"/>
                  </a:lnTo>
                  <a:lnTo>
                    <a:pt x="367284" y="23749"/>
                  </a:lnTo>
                  <a:lnTo>
                    <a:pt x="366268" y="19431"/>
                  </a:lnTo>
                  <a:lnTo>
                    <a:pt x="398741" y="19342"/>
                  </a:lnTo>
                  <a:lnTo>
                    <a:pt x="398741" y="292"/>
                  </a:lnTo>
                  <a:lnTo>
                    <a:pt x="397383" y="0"/>
                  </a:lnTo>
                  <a:lnTo>
                    <a:pt x="371856" y="0"/>
                  </a:lnTo>
                  <a:lnTo>
                    <a:pt x="347472" y="3683"/>
                  </a:lnTo>
                  <a:lnTo>
                    <a:pt x="325755" y="14097"/>
                  </a:lnTo>
                  <a:lnTo>
                    <a:pt x="307594" y="30099"/>
                  </a:lnTo>
                  <a:lnTo>
                    <a:pt x="294513" y="50927"/>
                  </a:lnTo>
                  <a:lnTo>
                    <a:pt x="294259" y="50927"/>
                  </a:lnTo>
                  <a:lnTo>
                    <a:pt x="284734" y="46228"/>
                  </a:lnTo>
                  <a:lnTo>
                    <a:pt x="274574" y="42672"/>
                  </a:lnTo>
                  <a:lnTo>
                    <a:pt x="263906" y="40640"/>
                  </a:lnTo>
                  <a:lnTo>
                    <a:pt x="258318" y="40246"/>
                  </a:lnTo>
                  <a:lnTo>
                    <a:pt x="258318" y="59309"/>
                  </a:lnTo>
                  <a:lnTo>
                    <a:pt x="242697" y="110490"/>
                  </a:lnTo>
                  <a:lnTo>
                    <a:pt x="233299" y="79273"/>
                  </a:lnTo>
                  <a:lnTo>
                    <a:pt x="233299" y="144653"/>
                  </a:lnTo>
                  <a:lnTo>
                    <a:pt x="233299" y="196977"/>
                  </a:lnTo>
                  <a:lnTo>
                    <a:pt x="162560" y="196977"/>
                  </a:lnTo>
                  <a:lnTo>
                    <a:pt x="162560" y="157099"/>
                  </a:lnTo>
                  <a:lnTo>
                    <a:pt x="162560" y="124968"/>
                  </a:lnTo>
                  <a:lnTo>
                    <a:pt x="165862" y="104140"/>
                  </a:lnTo>
                  <a:lnTo>
                    <a:pt x="175260" y="85852"/>
                  </a:lnTo>
                  <a:lnTo>
                    <a:pt x="189611" y="71374"/>
                  </a:lnTo>
                  <a:lnTo>
                    <a:pt x="208280" y="61976"/>
                  </a:lnTo>
                  <a:lnTo>
                    <a:pt x="233299" y="144653"/>
                  </a:lnTo>
                  <a:lnTo>
                    <a:pt x="233299" y="79273"/>
                  </a:lnTo>
                  <a:lnTo>
                    <a:pt x="228092" y="61976"/>
                  </a:lnTo>
                  <a:lnTo>
                    <a:pt x="227203" y="59055"/>
                  </a:lnTo>
                  <a:lnTo>
                    <a:pt x="254889" y="59055"/>
                  </a:lnTo>
                  <a:lnTo>
                    <a:pt x="258318" y="59309"/>
                  </a:lnTo>
                  <a:lnTo>
                    <a:pt x="258318" y="40246"/>
                  </a:lnTo>
                  <a:lnTo>
                    <a:pt x="253111" y="39878"/>
                  </a:lnTo>
                  <a:lnTo>
                    <a:pt x="227584" y="39878"/>
                  </a:lnTo>
                  <a:lnTo>
                    <a:pt x="216916" y="40640"/>
                  </a:lnTo>
                  <a:lnTo>
                    <a:pt x="206375" y="42672"/>
                  </a:lnTo>
                  <a:lnTo>
                    <a:pt x="196088" y="46101"/>
                  </a:lnTo>
                  <a:lnTo>
                    <a:pt x="186436" y="50927"/>
                  </a:lnTo>
                  <a:lnTo>
                    <a:pt x="173355" y="29972"/>
                  </a:lnTo>
                  <a:lnTo>
                    <a:pt x="170688" y="27597"/>
                  </a:lnTo>
                  <a:lnTo>
                    <a:pt x="170688" y="62484"/>
                  </a:lnTo>
                  <a:lnTo>
                    <a:pt x="159131" y="75692"/>
                  </a:lnTo>
                  <a:lnTo>
                    <a:pt x="150749" y="90805"/>
                  </a:lnTo>
                  <a:lnTo>
                    <a:pt x="145415" y="107442"/>
                  </a:lnTo>
                  <a:lnTo>
                    <a:pt x="143637" y="124968"/>
                  </a:lnTo>
                  <a:lnTo>
                    <a:pt x="143637" y="157099"/>
                  </a:lnTo>
                  <a:lnTo>
                    <a:pt x="105029" y="157099"/>
                  </a:lnTo>
                  <a:lnTo>
                    <a:pt x="105029" y="114681"/>
                  </a:lnTo>
                  <a:lnTo>
                    <a:pt x="115189" y="77343"/>
                  </a:lnTo>
                  <a:lnTo>
                    <a:pt x="130048" y="22606"/>
                  </a:lnTo>
                  <a:lnTo>
                    <a:pt x="143383" y="28956"/>
                  </a:lnTo>
                  <a:lnTo>
                    <a:pt x="154813" y="37973"/>
                  </a:lnTo>
                  <a:lnTo>
                    <a:pt x="164084" y="49276"/>
                  </a:lnTo>
                  <a:lnTo>
                    <a:pt x="170688" y="62484"/>
                  </a:lnTo>
                  <a:lnTo>
                    <a:pt x="170688" y="27597"/>
                  </a:lnTo>
                  <a:lnTo>
                    <a:pt x="165100" y="22606"/>
                  </a:lnTo>
                  <a:lnTo>
                    <a:pt x="161163" y="19177"/>
                  </a:lnTo>
                  <a:lnTo>
                    <a:pt x="155321" y="13970"/>
                  </a:lnTo>
                  <a:lnTo>
                    <a:pt x="133604" y="3683"/>
                  </a:lnTo>
                  <a:lnTo>
                    <a:pt x="111353" y="292"/>
                  </a:lnTo>
                  <a:lnTo>
                    <a:pt x="111353" y="19265"/>
                  </a:lnTo>
                  <a:lnTo>
                    <a:pt x="95631" y="77343"/>
                  </a:lnTo>
                  <a:lnTo>
                    <a:pt x="86106" y="42367"/>
                  </a:lnTo>
                  <a:lnTo>
                    <a:pt x="86106" y="114681"/>
                  </a:lnTo>
                  <a:lnTo>
                    <a:pt x="86106" y="157099"/>
                  </a:lnTo>
                  <a:lnTo>
                    <a:pt x="18923" y="157099"/>
                  </a:lnTo>
                  <a:lnTo>
                    <a:pt x="18923" y="85090"/>
                  </a:lnTo>
                  <a:lnTo>
                    <a:pt x="21971" y="65151"/>
                  </a:lnTo>
                  <a:lnTo>
                    <a:pt x="30607" y="47371"/>
                  </a:lnTo>
                  <a:lnTo>
                    <a:pt x="43942" y="33147"/>
                  </a:lnTo>
                  <a:lnTo>
                    <a:pt x="61341" y="23241"/>
                  </a:lnTo>
                  <a:lnTo>
                    <a:pt x="86106" y="114681"/>
                  </a:lnTo>
                  <a:lnTo>
                    <a:pt x="86106" y="42367"/>
                  </a:lnTo>
                  <a:lnTo>
                    <a:pt x="80899" y="23241"/>
                  </a:lnTo>
                  <a:lnTo>
                    <a:pt x="79883" y="19304"/>
                  </a:lnTo>
                  <a:lnTo>
                    <a:pt x="111353" y="19265"/>
                  </a:lnTo>
                  <a:lnTo>
                    <a:pt x="111353" y="292"/>
                  </a:lnTo>
                  <a:lnTo>
                    <a:pt x="109474" y="0"/>
                  </a:lnTo>
                  <a:lnTo>
                    <a:pt x="83947" y="0"/>
                  </a:lnTo>
                  <a:lnTo>
                    <a:pt x="51308" y="6731"/>
                  </a:lnTo>
                  <a:lnTo>
                    <a:pt x="24638" y="24892"/>
                  </a:lnTo>
                  <a:lnTo>
                    <a:pt x="6604" y="51943"/>
                  </a:lnTo>
                  <a:lnTo>
                    <a:pt x="0" y="85090"/>
                  </a:lnTo>
                  <a:lnTo>
                    <a:pt x="0" y="171958"/>
                  </a:lnTo>
                  <a:lnTo>
                    <a:pt x="4191" y="176149"/>
                  </a:lnTo>
                  <a:lnTo>
                    <a:pt x="143637" y="176149"/>
                  </a:lnTo>
                  <a:lnTo>
                    <a:pt x="143637" y="211836"/>
                  </a:lnTo>
                  <a:lnTo>
                    <a:pt x="147955" y="216027"/>
                  </a:lnTo>
                  <a:lnTo>
                    <a:pt x="332867" y="216027"/>
                  </a:lnTo>
                  <a:lnTo>
                    <a:pt x="337058" y="211836"/>
                  </a:lnTo>
                  <a:lnTo>
                    <a:pt x="337058" y="196977"/>
                  </a:lnTo>
                  <a:lnTo>
                    <a:pt x="337058" y="176149"/>
                  </a:lnTo>
                  <a:lnTo>
                    <a:pt x="477012" y="176149"/>
                  </a:lnTo>
                  <a:lnTo>
                    <a:pt x="481330" y="171958"/>
                  </a:lnTo>
                  <a:lnTo>
                    <a:pt x="481330" y="157099"/>
                  </a:lnTo>
                  <a:lnTo>
                    <a:pt x="372999" y="157099"/>
                  </a:lnTo>
                  <a:lnTo>
                    <a:pt x="337058" y="157099"/>
                  </a:lnTo>
                  <a:lnTo>
                    <a:pt x="337058" y="124968"/>
                  </a:lnTo>
                  <a:lnTo>
                    <a:pt x="335280" y="107442"/>
                  </a:lnTo>
                  <a:lnTo>
                    <a:pt x="330073" y="90932"/>
                  </a:lnTo>
                  <a:lnTo>
                    <a:pt x="321691" y="75819"/>
                  </a:lnTo>
                  <a:lnTo>
                    <a:pt x="318135" y="71716"/>
                  </a:lnTo>
                  <a:lnTo>
                    <a:pt x="318135" y="124968"/>
                  </a:lnTo>
                  <a:lnTo>
                    <a:pt x="318135" y="196977"/>
                  </a:lnTo>
                  <a:lnTo>
                    <a:pt x="252222" y="196977"/>
                  </a:lnTo>
                  <a:lnTo>
                    <a:pt x="252222" y="144653"/>
                  </a:lnTo>
                  <a:lnTo>
                    <a:pt x="262509" y="110490"/>
                  </a:lnTo>
                  <a:lnTo>
                    <a:pt x="276733" y="63500"/>
                  </a:lnTo>
                  <a:lnTo>
                    <a:pt x="293751" y="73533"/>
                  </a:lnTo>
                  <a:lnTo>
                    <a:pt x="306832" y="87757"/>
                  </a:lnTo>
                  <a:lnTo>
                    <a:pt x="315214" y="105283"/>
                  </a:lnTo>
                  <a:lnTo>
                    <a:pt x="318135" y="124968"/>
                  </a:lnTo>
                  <a:lnTo>
                    <a:pt x="318135" y="71716"/>
                  </a:lnTo>
                  <a:lnTo>
                    <a:pt x="311023" y="63500"/>
                  </a:lnTo>
                  <a:lnTo>
                    <a:pt x="310261" y="62611"/>
                  </a:lnTo>
                  <a:lnTo>
                    <a:pt x="312039" y="59055"/>
                  </a:lnTo>
                  <a:lnTo>
                    <a:pt x="315976" y="50927"/>
                  </a:lnTo>
                  <a:lnTo>
                    <a:pt x="316484" y="50038"/>
                  </a:lnTo>
                  <a:lnTo>
                    <a:pt x="324993" y="39243"/>
                  </a:lnTo>
                  <a:lnTo>
                    <a:pt x="335661" y="30353"/>
                  </a:lnTo>
                  <a:lnTo>
                    <a:pt x="347980" y="23749"/>
                  </a:lnTo>
                  <a:lnTo>
                    <a:pt x="359283" y="73152"/>
                  </a:lnTo>
                  <a:lnTo>
                    <a:pt x="361188" y="78486"/>
                  </a:lnTo>
                  <a:lnTo>
                    <a:pt x="364109" y="83312"/>
                  </a:lnTo>
                  <a:lnTo>
                    <a:pt x="368173" y="87249"/>
                  </a:lnTo>
                  <a:lnTo>
                    <a:pt x="372999" y="90170"/>
                  </a:lnTo>
                  <a:lnTo>
                    <a:pt x="372999" y="157099"/>
                  </a:lnTo>
                  <a:lnTo>
                    <a:pt x="481330" y="156972"/>
                  </a:lnTo>
                  <a:lnTo>
                    <a:pt x="481330" y="850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0425684" y="2479547"/>
              <a:ext cx="118872" cy="14935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0137648" y="2506979"/>
              <a:ext cx="120396" cy="12192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219944" y="2708147"/>
              <a:ext cx="326390" cy="65405"/>
            </a:xfrm>
            <a:custGeom>
              <a:avLst/>
              <a:gdLst/>
              <a:ahLst/>
              <a:cxnLst/>
              <a:rect l="l" t="t" r="r" b="b"/>
              <a:pathLst>
                <a:path w="326390" h="65405">
                  <a:moveTo>
                    <a:pt x="32639" y="4318"/>
                  </a:moveTo>
                  <a:lnTo>
                    <a:pt x="28321" y="0"/>
                  </a:lnTo>
                  <a:lnTo>
                    <a:pt x="4191" y="0"/>
                  </a:lnTo>
                  <a:lnTo>
                    <a:pt x="0" y="4318"/>
                  </a:lnTo>
                  <a:lnTo>
                    <a:pt x="0" y="14986"/>
                  </a:lnTo>
                  <a:lnTo>
                    <a:pt x="4191" y="19304"/>
                  </a:lnTo>
                  <a:lnTo>
                    <a:pt x="28321" y="19304"/>
                  </a:lnTo>
                  <a:lnTo>
                    <a:pt x="32639" y="14986"/>
                  </a:lnTo>
                  <a:lnTo>
                    <a:pt x="32639" y="4318"/>
                  </a:lnTo>
                  <a:close/>
                </a:path>
                <a:path w="326390" h="65405">
                  <a:moveTo>
                    <a:pt x="186182" y="50292"/>
                  </a:moveTo>
                  <a:lnTo>
                    <a:pt x="181864" y="45974"/>
                  </a:lnTo>
                  <a:lnTo>
                    <a:pt x="153543" y="45974"/>
                  </a:lnTo>
                  <a:lnTo>
                    <a:pt x="149352" y="50292"/>
                  </a:lnTo>
                  <a:lnTo>
                    <a:pt x="149352" y="60960"/>
                  </a:lnTo>
                  <a:lnTo>
                    <a:pt x="153543" y="65278"/>
                  </a:lnTo>
                  <a:lnTo>
                    <a:pt x="181864" y="65278"/>
                  </a:lnTo>
                  <a:lnTo>
                    <a:pt x="186182" y="60960"/>
                  </a:lnTo>
                  <a:lnTo>
                    <a:pt x="186182" y="50292"/>
                  </a:lnTo>
                  <a:close/>
                </a:path>
                <a:path w="326390" h="65405">
                  <a:moveTo>
                    <a:pt x="326009" y="7493"/>
                  </a:moveTo>
                  <a:lnTo>
                    <a:pt x="321818" y="3175"/>
                  </a:lnTo>
                  <a:lnTo>
                    <a:pt x="293497" y="3175"/>
                  </a:lnTo>
                  <a:lnTo>
                    <a:pt x="289179" y="7493"/>
                  </a:lnTo>
                  <a:lnTo>
                    <a:pt x="289179" y="18161"/>
                  </a:lnTo>
                  <a:lnTo>
                    <a:pt x="293497" y="22479"/>
                  </a:lnTo>
                  <a:lnTo>
                    <a:pt x="321818" y="22479"/>
                  </a:lnTo>
                  <a:lnTo>
                    <a:pt x="326009" y="18161"/>
                  </a:lnTo>
                  <a:lnTo>
                    <a:pt x="326009" y="74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6046723" y="1852040"/>
            <a:ext cx="12541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404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 panose="020B0604020202020204"/>
                <a:cs typeface="Arial" panose="020B0604020202020204"/>
              </a:rPr>
              <a:t>Berima</a:t>
            </a:r>
            <a:r>
              <a:rPr sz="1200" b="1" dirty="0">
                <a:latin typeface="Arial" panose="020B0604020202020204"/>
                <a:cs typeface="Arial" panose="020B0604020202020204"/>
              </a:rPr>
              <a:t>n,  </a:t>
            </a:r>
            <a:r>
              <a:rPr sz="1200" b="1" dirty="0">
                <a:latin typeface="Arial" panose="020B0604020202020204"/>
                <a:cs typeface="Arial" panose="020B0604020202020204"/>
              </a:rPr>
              <a:t>bertakwa</a:t>
            </a:r>
            <a:r>
              <a:rPr sz="1200" b="1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kepada  </a:t>
            </a:r>
            <a:r>
              <a:rPr sz="1200" b="1" dirty="0">
                <a:latin typeface="Arial" panose="020B0604020202020204"/>
                <a:cs typeface="Arial" panose="020B0604020202020204"/>
              </a:rPr>
              <a:t>Tuhan 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YME, </a:t>
            </a:r>
            <a:r>
              <a:rPr sz="1200" b="1" dirty="0">
                <a:latin typeface="Arial" panose="020B0604020202020204"/>
                <a:cs typeface="Arial" panose="020B0604020202020204"/>
              </a:rPr>
              <a:t>dan  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berakhlak</a:t>
            </a:r>
            <a:r>
              <a:rPr sz="12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dirty="0">
                <a:latin typeface="Arial" panose="020B0604020202020204"/>
                <a:cs typeface="Arial" panose="020B0604020202020204"/>
              </a:rPr>
              <a:t>mulia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93358" y="3322446"/>
            <a:ext cx="567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 panose="020B0604020202020204"/>
                <a:cs typeface="Arial" panose="020B0604020202020204"/>
              </a:rPr>
              <a:t>Mandiri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05169" y="4674489"/>
            <a:ext cx="645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 panose="020B0604020202020204"/>
                <a:cs typeface="Arial" panose="020B0604020202020204"/>
              </a:rPr>
              <a:t>Bern</a:t>
            </a:r>
            <a:r>
              <a:rPr sz="1200" b="1" dirty="0">
                <a:latin typeface="Arial" panose="020B0604020202020204"/>
                <a:cs typeface="Arial" panose="020B0604020202020204"/>
              </a:rPr>
              <a:t>a</a:t>
            </a:r>
            <a:r>
              <a:rPr sz="1200" b="1" dirty="0">
                <a:latin typeface="Arial" panose="020B0604020202020204"/>
                <a:cs typeface="Arial" panose="020B0604020202020204"/>
              </a:rPr>
              <a:t>l</a:t>
            </a:r>
            <a:r>
              <a:rPr sz="1200" b="1" spc="5" dirty="0">
                <a:latin typeface="Arial" panose="020B0604020202020204"/>
                <a:cs typeface="Arial" panose="020B0604020202020204"/>
              </a:rPr>
              <a:t>a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r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 marR="5080" algn="r">
              <a:lnSpc>
                <a:spcPct val="100000"/>
              </a:lnSpc>
            </a:pPr>
            <a:r>
              <a:rPr sz="1200" b="1" dirty="0">
                <a:latin typeface="Arial" panose="020B0604020202020204"/>
                <a:cs typeface="Arial" panose="020B0604020202020204"/>
              </a:rPr>
              <a:t>Kritis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302110" y="4709921"/>
            <a:ext cx="509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 panose="020B0604020202020204"/>
                <a:cs typeface="Arial" panose="020B0604020202020204"/>
              </a:rPr>
              <a:t>Kre</a:t>
            </a:r>
            <a:r>
              <a:rPr sz="1200" b="1" dirty="0">
                <a:latin typeface="Arial" panose="020B0604020202020204"/>
                <a:cs typeface="Arial" panose="020B0604020202020204"/>
              </a:rPr>
              <a:t>a</a:t>
            </a:r>
            <a:r>
              <a:rPr sz="1200" b="1" dirty="0">
                <a:latin typeface="Arial" panose="020B0604020202020204"/>
                <a:cs typeface="Arial" panose="020B0604020202020204"/>
              </a:rPr>
              <a:t>tif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271884" y="3215132"/>
            <a:ext cx="8458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 panose="020B0604020202020204"/>
                <a:cs typeface="Arial" panose="020B0604020202020204"/>
              </a:rPr>
              <a:t>Bergot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o</a:t>
            </a:r>
            <a:r>
              <a:rPr sz="1200" b="1" dirty="0">
                <a:latin typeface="Arial" panose="020B0604020202020204"/>
                <a:cs typeface="Arial" panose="020B0604020202020204"/>
              </a:rPr>
              <a:t>n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g</a:t>
            </a:r>
            <a:r>
              <a:rPr sz="1200" b="1" dirty="0">
                <a:latin typeface="Arial" panose="020B0604020202020204"/>
                <a:cs typeface="Arial" panose="020B0604020202020204"/>
              </a:rPr>
              <a:t>-  </a:t>
            </a:r>
            <a:r>
              <a:rPr sz="1200" b="1" spc="-10" dirty="0">
                <a:latin typeface="Arial" panose="020B0604020202020204"/>
                <a:cs typeface="Arial" panose="020B0604020202020204"/>
              </a:rPr>
              <a:t>Royong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847578" y="2035809"/>
            <a:ext cx="1110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 panose="020B0604020202020204"/>
                <a:cs typeface="Arial" panose="020B0604020202020204"/>
              </a:rPr>
              <a:t>Ber</a:t>
            </a:r>
            <a:r>
              <a:rPr sz="1200" b="1" dirty="0">
                <a:latin typeface="Arial" panose="020B0604020202020204"/>
                <a:cs typeface="Arial" panose="020B0604020202020204"/>
              </a:rPr>
              <a:t>k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e</a:t>
            </a:r>
            <a:r>
              <a:rPr sz="1200" b="1" dirty="0">
                <a:latin typeface="Arial" panose="020B0604020202020204"/>
                <a:cs typeface="Arial" panose="020B0604020202020204"/>
              </a:rPr>
              <a:t>bine</a:t>
            </a:r>
            <a:r>
              <a:rPr sz="1200" b="1" spc="-15" dirty="0">
                <a:latin typeface="Arial" panose="020B0604020202020204"/>
                <a:cs typeface="Arial" panose="020B0604020202020204"/>
              </a:rPr>
              <a:t>k</a:t>
            </a:r>
            <a:r>
              <a:rPr sz="1200" b="1" spc="-5" dirty="0">
                <a:latin typeface="Arial" panose="020B0604020202020204"/>
                <a:cs typeface="Arial" panose="020B0604020202020204"/>
              </a:rPr>
              <a:t>a</a:t>
            </a:r>
            <a:r>
              <a:rPr sz="1200" b="1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1200" b="1" dirty="0">
                <a:latin typeface="Arial" panose="020B0604020202020204"/>
                <a:cs typeface="Arial" panose="020B0604020202020204"/>
              </a:rPr>
              <a:t>n  </a:t>
            </a:r>
            <a:r>
              <a:rPr sz="1200" b="1" dirty="0">
                <a:latin typeface="Arial" panose="020B0604020202020204"/>
                <a:cs typeface="Arial" panose="020B0604020202020204"/>
              </a:rPr>
              <a:t>Global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914758" y="6361582"/>
            <a:ext cx="14795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15" dirty="0">
                <a:latin typeface="Arial" panose="020B0604020202020204"/>
                <a:cs typeface="Arial" panose="020B0604020202020204"/>
              </a:rPr>
              <a:t>3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64497" y="6523404"/>
            <a:ext cx="244602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0"/>
              </a:lnSpc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96829" y="6497828"/>
            <a:ext cx="10160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1526520" cy="6858000"/>
            <a:chOff x="0" y="0"/>
            <a:chExt cx="11526520" cy="6858000"/>
          </a:xfrm>
        </p:grpSpPr>
        <p:sp>
          <p:nvSpPr>
            <p:cNvPr id="8" name="object 8"/>
            <p:cNvSpPr/>
            <p:nvPr/>
          </p:nvSpPr>
          <p:spPr>
            <a:xfrm>
              <a:off x="8447531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1526012" cy="6857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772911" y="1176527"/>
              <a:ext cx="5675630" cy="3857625"/>
            </a:xfrm>
            <a:custGeom>
              <a:avLst/>
              <a:gdLst/>
              <a:ahLst/>
              <a:cxnLst/>
              <a:rect l="l" t="t" r="r" b="b"/>
              <a:pathLst>
                <a:path w="5675630" h="3857625">
                  <a:moveTo>
                    <a:pt x="5675376" y="0"/>
                  </a:moveTo>
                  <a:lnTo>
                    <a:pt x="0" y="0"/>
                  </a:lnTo>
                  <a:lnTo>
                    <a:pt x="0" y="3857244"/>
                  </a:lnTo>
                  <a:lnTo>
                    <a:pt x="5675376" y="3857244"/>
                  </a:lnTo>
                  <a:lnTo>
                    <a:pt x="5675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72911" y="1176527"/>
              <a:ext cx="5675630" cy="3857625"/>
            </a:xfrm>
            <a:custGeom>
              <a:avLst/>
              <a:gdLst/>
              <a:ahLst/>
              <a:cxnLst/>
              <a:rect l="l" t="t" r="r" b="b"/>
              <a:pathLst>
                <a:path w="5675630" h="3857625">
                  <a:moveTo>
                    <a:pt x="0" y="3857244"/>
                  </a:moveTo>
                  <a:lnTo>
                    <a:pt x="5675376" y="3857244"/>
                  </a:lnTo>
                  <a:lnTo>
                    <a:pt x="5675376" y="0"/>
                  </a:lnTo>
                  <a:lnTo>
                    <a:pt x="0" y="0"/>
                  </a:lnTo>
                  <a:lnTo>
                    <a:pt x="0" y="3857244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842508" y="1161669"/>
            <a:ext cx="3710940" cy="594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700" b="1" spc="15" dirty="0">
                <a:solidFill>
                  <a:srgbClr val="006FC0"/>
                </a:solidFill>
                <a:latin typeface="Arial" panose="020B0604020202020204"/>
                <a:cs typeface="Arial" panose="020B0604020202020204"/>
              </a:rPr>
              <a:t>Guru</a:t>
            </a:r>
            <a:r>
              <a:rPr sz="3700" b="1" spc="-60" dirty="0">
                <a:solidFill>
                  <a:srgbClr val="006FC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00" b="1" spc="15" dirty="0">
                <a:solidFill>
                  <a:srgbClr val="006FC0"/>
                </a:solidFill>
                <a:latin typeface="Arial" panose="020B0604020202020204"/>
                <a:cs typeface="Arial" panose="020B0604020202020204"/>
              </a:rPr>
              <a:t>Penggerak</a:t>
            </a:r>
            <a:endParaRPr sz="3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2508" y="1734388"/>
            <a:ext cx="594233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 panose="020B0604020202020204"/>
                <a:cs typeface="Arial" panose="020B0604020202020204"/>
              </a:rPr>
              <a:t>adalah pemimpin pembelajaran yang  mendorong tumbuh kembang murid secara  holistik, </a:t>
            </a:r>
            <a:r>
              <a:rPr sz="2400" dirty="0">
                <a:latin typeface="Arial" panose="020B0604020202020204"/>
                <a:cs typeface="Arial" panose="020B0604020202020204"/>
              </a:rPr>
              <a:t>aktif,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dan </a:t>
            </a:r>
            <a:r>
              <a:rPr sz="2400" dirty="0">
                <a:latin typeface="Arial" panose="020B0604020202020204"/>
                <a:cs typeface="Arial" panose="020B0604020202020204"/>
              </a:rPr>
              <a:t>proaktif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dalam  mengembangkan pendidik lainnya untuk  mengimplementasikan pembelajaran yang  berpusat kepada murid, </a:t>
            </a:r>
            <a:r>
              <a:rPr sz="2400" dirty="0">
                <a:latin typeface="Arial" panose="020B0604020202020204"/>
                <a:cs typeface="Arial" panose="020B0604020202020204"/>
              </a:rPr>
              <a:t>serta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menjadi  teladan dan agen </a:t>
            </a:r>
            <a:r>
              <a:rPr sz="2400" dirty="0">
                <a:latin typeface="Arial" panose="020B0604020202020204"/>
                <a:cs typeface="Arial" panose="020B0604020202020204"/>
              </a:rPr>
              <a:t>transformasi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ekosistem  pendidikan untuk </a:t>
            </a:r>
            <a:r>
              <a:rPr sz="2400" dirty="0">
                <a:latin typeface="Arial" panose="020B0604020202020204"/>
                <a:cs typeface="Arial" panose="020B0604020202020204"/>
              </a:rPr>
              <a:t>mewujudkan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Profil Pelajar  Pancasila.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095" y="6350507"/>
            <a:ext cx="12204700" cy="513715"/>
            <a:chOff x="-6095" y="6350507"/>
            <a:chExt cx="12204700" cy="513715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21334"/>
            <a:ext cx="12192000" cy="6837045"/>
            <a:chOff x="0" y="21334"/>
            <a:chExt cx="12192000" cy="6837045"/>
          </a:xfrm>
        </p:grpSpPr>
        <p:sp>
          <p:nvSpPr>
            <p:cNvPr id="7" name="object 7"/>
            <p:cNvSpPr/>
            <p:nvPr/>
          </p:nvSpPr>
          <p:spPr>
            <a:xfrm>
              <a:off x="8447531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21334"/>
              <a:ext cx="12192000" cy="68366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47531" y="6390130"/>
            <a:ext cx="554735" cy="39166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31799" y="2107653"/>
          <a:ext cx="10517505" cy="353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1450"/>
                <a:gridCol w="5251450"/>
              </a:tblGrid>
              <a:tr h="503047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Kompetensi</a:t>
                      </a:r>
                      <a:r>
                        <a:rPr sz="2000" b="1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" dirty="0">
                          <a:latin typeface="Arial" panose="020B0604020202020204"/>
                          <a:cs typeface="Arial" panose="020B0604020202020204"/>
                        </a:rPr>
                        <a:t>Sebelumnya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63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Model</a:t>
                      </a:r>
                      <a:r>
                        <a:rPr sz="20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Kompetensi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63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817245">
                <a:tc>
                  <a:txBody>
                    <a:bodyPr/>
                    <a:lstStyle/>
                    <a:p>
                      <a:pPr marL="1783080" marR="1511935" indent="-264160">
                        <a:lnSpc>
                          <a:spcPct val="115000"/>
                        </a:lnSpc>
                        <a:spcBef>
                          <a:spcPts val="78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Kompetensi Kepribadian  Kompetensi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Sosial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96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Pengembangan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profesi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2"/>
                    </a:solidFill>
                  </a:tcPr>
                </a:tc>
              </a:tr>
              <a:tr h="110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Profesional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Pengetahuan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profesional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2"/>
                    </a:solidFill>
                  </a:tcPr>
                </a:tc>
              </a:tr>
              <a:tr h="11002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Pedagogi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600" dirty="0">
                          <a:latin typeface="Arial" panose="020B0604020202020204"/>
                          <a:cs typeface="Arial" panose="020B0604020202020204"/>
                        </a:rPr>
                        <a:t>Praktik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pembelajaran</a:t>
                      </a:r>
                      <a:r>
                        <a:rPr sz="160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profesional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2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0" y="0"/>
            <a:ext cx="12192000" cy="883919"/>
          </a:xfrm>
          <a:custGeom>
            <a:avLst/>
            <a:gdLst/>
            <a:ahLst/>
            <a:cxnLst/>
            <a:rect l="l" t="t" r="r" b="b"/>
            <a:pathLst>
              <a:path w="12192000" h="883919">
                <a:moveTo>
                  <a:pt x="12192000" y="0"/>
                </a:moveTo>
                <a:lnTo>
                  <a:pt x="0" y="0"/>
                </a:lnTo>
                <a:lnTo>
                  <a:pt x="0" y="883920"/>
                </a:lnTo>
                <a:lnTo>
                  <a:pt x="12192000" y="88392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5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76725" y="88772"/>
            <a:ext cx="3641090" cy="676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5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Perban</a:t>
            </a:r>
            <a:r>
              <a:rPr sz="425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425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ingan</a:t>
            </a:r>
            <a:endParaRPr sz="42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25696" y="1004316"/>
            <a:ext cx="3340607" cy="751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2231" y="778763"/>
            <a:ext cx="11631295" cy="6003290"/>
            <a:chOff x="332231" y="778763"/>
            <a:chExt cx="11631295" cy="6003290"/>
          </a:xfrm>
        </p:grpSpPr>
        <p:sp>
          <p:nvSpPr>
            <p:cNvPr id="7" name="object 7"/>
            <p:cNvSpPr/>
            <p:nvPr/>
          </p:nvSpPr>
          <p:spPr>
            <a:xfrm>
              <a:off x="8447531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02429" y="5022342"/>
              <a:ext cx="4055745" cy="1631950"/>
            </a:xfrm>
            <a:custGeom>
              <a:avLst/>
              <a:gdLst/>
              <a:ahLst/>
              <a:cxnLst/>
              <a:rect l="l" t="t" r="r" b="b"/>
              <a:pathLst>
                <a:path w="4055745" h="1631950">
                  <a:moveTo>
                    <a:pt x="1894332" y="0"/>
                  </a:moveTo>
                  <a:lnTo>
                    <a:pt x="1894332" y="1631594"/>
                  </a:lnTo>
                </a:path>
                <a:path w="4055745" h="1631950">
                  <a:moveTo>
                    <a:pt x="0" y="137159"/>
                  </a:moveTo>
                  <a:lnTo>
                    <a:pt x="4055237" y="137159"/>
                  </a:lnTo>
                </a:path>
                <a:path w="4055745" h="1631950">
                  <a:moveTo>
                    <a:pt x="821436" y="832586"/>
                  </a:moveTo>
                  <a:lnTo>
                    <a:pt x="1307084" y="437387"/>
                  </a:lnTo>
                </a:path>
                <a:path w="4055745" h="1631950">
                  <a:moveTo>
                    <a:pt x="2966720" y="832586"/>
                  </a:moveTo>
                  <a:lnTo>
                    <a:pt x="2481072" y="437387"/>
                  </a:lnTo>
                </a:path>
              </a:pathLst>
            </a:custGeom>
            <a:ln w="381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2231" y="778763"/>
              <a:ext cx="11631168" cy="53218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9701530" y="1434846"/>
            <a:ext cx="16979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5080" indent="-2717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Mengembangkan</a:t>
            </a:r>
            <a:r>
              <a:rPr sz="1200" spc="-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proses  belajar</a:t>
            </a:r>
            <a:r>
              <a:rPr sz="1200" spc="-5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mengajar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1289" y="2713735"/>
            <a:ext cx="200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145" marR="5080" indent="-640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Melibatkan orangtua/wali</a:t>
            </a:r>
            <a:r>
              <a:rPr sz="1200" spc="-8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dan  komunitas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66884" y="914527"/>
            <a:ext cx="2369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Mengembangkan lingkungan</a:t>
            </a:r>
            <a:r>
              <a:rPr sz="1200" spc="-1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kelas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89109" y="2101977"/>
            <a:ext cx="2321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540" marR="5080" indent="-49847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Melakukan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asesmen, umpan</a:t>
            </a:r>
            <a:r>
              <a:rPr sz="1200" spc="-15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balik 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dan laporan</a:t>
            </a:r>
            <a:r>
              <a:rPr sz="1200" spc="-6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belajar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6044" y="1785365"/>
            <a:ext cx="2273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3240" marR="5080" indent="-51054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Menjabarkan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Tahap </a:t>
            </a:r>
            <a:r>
              <a:rPr sz="1200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Penguasaan 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Kompetensi</a:t>
            </a:r>
            <a:r>
              <a:rPr sz="1200" spc="-4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Murid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9896" y="2495550"/>
            <a:ext cx="1889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Menetapkan Tujuan</a:t>
            </a:r>
            <a:r>
              <a:rPr sz="1200" spc="-13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Belajar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7608" y="1118108"/>
            <a:ext cx="16287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Menganalisis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Struktur</a:t>
            </a:r>
            <a:r>
              <a:rPr sz="1200" spc="-1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&amp;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Alur</a:t>
            </a:r>
            <a:r>
              <a:rPr sz="1200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Pengetahuan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94582" y="1751838"/>
            <a:ext cx="1090295" cy="431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marR="5080" indent="-71755">
              <a:lnSpc>
                <a:spcPct val="102000"/>
              </a:lnSpc>
              <a:spcBef>
                <a:spcPts val="95"/>
              </a:spcBef>
            </a:pP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Pengeta</a:t>
            </a:r>
            <a:r>
              <a:rPr sz="1300" b="1" spc="2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h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ua</a:t>
            </a:r>
            <a:r>
              <a:rPr sz="1300" b="1" spc="1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n  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Profesional</a:t>
            </a:r>
            <a:endParaRPr sz="1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42940" y="2649093"/>
            <a:ext cx="170751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MODEL  </a:t>
            </a:r>
            <a:r>
              <a:rPr sz="2000" b="1" spc="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KOM</a:t>
            </a:r>
            <a:r>
              <a:rPr sz="2000" b="1" spc="-1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PE</a:t>
            </a:r>
            <a:r>
              <a:rPr sz="2000" b="1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2000" b="1" spc="-1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2000" b="1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NSI  </a:t>
            </a:r>
            <a:r>
              <a:rPr sz="2000" b="1" spc="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GURU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89469" y="1649983"/>
            <a:ext cx="1127760" cy="6356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1905" algn="ctr">
              <a:lnSpc>
                <a:spcPct val="103000"/>
              </a:lnSpc>
              <a:spcBef>
                <a:spcPts val="85"/>
              </a:spcBef>
            </a:pP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Praktik  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Pe</a:t>
            </a:r>
            <a:r>
              <a:rPr sz="1300" b="1" spc="3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belaja</a:t>
            </a:r>
            <a:r>
              <a:rPr sz="1300" b="1" spc="1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ran  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Profesional</a:t>
            </a:r>
            <a:endParaRPr sz="1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53634" y="4940046"/>
            <a:ext cx="1286510" cy="43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2000"/>
              </a:lnSpc>
              <a:spcBef>
                <a:spcPts val="95"/>
              </a:spcBef>
            </a:pPr>
            <a:r>
              <a:rPr sz="1300" b="1" spc="2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Pengem</a:t>
            </a:r>
            <a:r>
              <a:rPr sz="1300" b="1" spc="2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ang</a:t>
            </a:r>
            <a:r>
              <a:rPr sz="1300" b="1" spc="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300" b="1" spc="10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n  </a:t>
            </a:r>
            <a:r>
              <a:rPr sz="1300" b="1" spc="15" dirty="0">
                <a:solidFill>
                  <a:srgbClr val="F3F3F3"/>
                </a:solidFill>
                <a:latin typeface="Arial" panose="020B0604020202020204"/>
                <a:cs typeface="Arial" panose="020B0604020202020204"/>
              </a:rPr>
              <a:t>Profesi</a:t>
            </a:r>
            <a:endParaRPr sz="1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92478" y="5729732"/>
            <a:ext cx="35801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Menunjukkan kematangan spiritual,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moral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200" spc="-10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emosi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55685" y="5051805"/>
            <a:ext cx="3503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Melakukan gotong royong pengembangan</a:t>
            </a:r>
            <a:r>
              <a:rPr sz="1200" spc="-1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bersama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67408" y="5051805"/>
            <a:ext cx="2186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Menunjukkan kebiasaan</a:t>
            </a:r>
            <a:r>
              <a:rPr sz="1200" spc="-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refleksi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95284" y="5747105"/>
            <a:ext cx="2295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Menunjukkan orientasi pada</a:t>
            </a:r>
            <a:r>
              <a:rPr sz="1200" spc="-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anak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043045" y="6304660"/>
            <a:ext cx="4107815" cy="491490"/>
            <a:chOff x="4043045" y="6304660"/>
            <a:chExt cx="4107815" cy="491490"/>
          </a:xfrm>
        </p:grpSpPr>
        <p:sp>
          <p:nvSpPr>
            <p:cNvPr id="26" name="object 26"/>
            <p:cNvSpPr/>
            <p:nvPr/>
          </p:nvSpPr>
          <p:spPr>
            <a:xfrm>
              <a:off x="4057650" y="6319265"/>
              <a:ext cx="4078604" cy="462280"/>
            </a:xfrm>
            <a:custGeom>
              <a:avLst/>
              <a:gdLst/>
              <a:ahLst/>
              <a:cxnLst/>
              <a:rect l="l" t="t" r="r" b="b"/>
              <a:pathLst>
                <a:path w="4078604" h="462279">
                  <a:moveTo>
                    <a:pt x="4001261" y="0"/>
                  </a:moveTo>
                  <a:lnTo>
                    <a:pt x="76962" y="0"/>
                  </a:lnTo>
                  <a:lnTo>
                    <a:pt x="46988" y="6047"/>
                  </a:lnTo>
                  <a:lnTo>
                    <a:pt x="22526" y="22540"/>
                  </a:lnTo>
                  <a:lnTo>
                    <a:pt x="6042" y="47004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6042" y="414766"/>
                  </a:lnTo>
                  <a:lnTo>
                    <a:pt x="22526" y="439230"/>
                  </a:lnTo>
                  <a:lnTo>
                    <a:pt x="46988" y="455723"/>
                  </a:lnTo>
                  <a:lnTo>
                    <a:pt x="76962" y="461772"/>
                  </a:lnTo>
                  <a:lnTo>
                    <a:pt x="4001261" y="461772"/>
                  </a:lnTo>
                  <a:lnTo>
                    <a:pt x="4031235" y="455723"/>
                  </a:lnTo>
                  <a:lnTo>
                    <a:pt x="4055697" y="439230"/>
                  </a:lnTo>
                  <a:lnTo>
                    <a:pt x="4072181" y="414766"/>
                  </a:lnTo>
                  <a:lnTo>
                    <a:pt x="4078224" y="384810"/>
                  </a:lnTo>
                  <a:lnTo>
                    <a:pt x="4078224" y="76962"/>
                  </a:lnTo>
                  <a:lnTo>
                    <a:pt x="4072181" y="47004"/>
                  </a:lnTo>
                  <a:lnTo>
                    <a:pt x="4055697" y="22540"/>
                  </a:lnTo>
                  <a:lnTo>
                    <a:pt x="4031235" y="6047"/>
                  </a:lnTo>
                  <a:lnTo>
                    <a:pt x="4001261" y="0"/>
                  </a:lnTo>
                  <a:close/>
                </a:path>
              </a:pathLst>
            </a:custGeom>
            <a:solidFill>
              <a:srgbClr val="C8DA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057650" y="6319265"/>
              <a:ext cx="4078604" cy="462280"/>
            </a:xfrm>
            <a:custGeom>
              <a:avLst/>
              <a:gdLst/>
              <a:ahLst/>
              <a:cxnLst/>
              <a:rect l="l" t="t" r="r" b="b"/>
              <a:pathLst>
                <a:path w="4078604" h="462279">
                  <a:moveTo>
                    <a:pt x="0" y="76962"/>
                  </a:moveTo>
                  <a:lnTo>
                    <a:pt x="6042" y="47004"/>
                  </a:lnTo>
                  <a:lnTo>
                    <a:pt x="22526" y="22540"/>
                  </a:lnTo>
                  <a:lnTo>
                    <a:pt x="46988" y="6047"/>
                  </a:lnTo>
                  <a:lnTo>
                    <a:pt x="76962" y="0"/>
                  </a:lnTo>
                  <a:lnTo>
                    <a:pt x="4001261" y="0"/>
                  </a:lnTo>
                  <a:lnTo>
                    <a:pt x="4031235" y="6047"/>
                  </a:lnTo>
                  <a:lnTo>
                    <a:pt x="4055697" y="22540"/>
                  </a:lnTo>
                  <a:lnTo>
                    <a:pt x="4072181" y="47004"/>
                  </a:lnTo>
                  <a:lnTo>
                    <a:pt x="4078224" y="76962"/>
                  </a:lnTo>
                  <a:lnTo>
                    <a:pt x="4078224" y="384810"/>
                  </a:lnTo>
                  <a:lnTo>
                    <a:pt x="4072181" y="414766"/>
                  </a:lnTo>
                  <a:lnTo>
                    <a:pt x="4055697" y="439230"/>
                  </a:lnTo>
                  <a:lnTo>
                    <a:pt x="4031235" y="455723"/>
                  </a:lnTo>
                  <a:lnTo>
                    <a:pt x="4001261" y="461772"/>
                  </a:lnTo>
                  <a:lnTo>
                    <a:pt x="76962" y="461772"/>
                  </a:lnTo>
                  <a:lnTo>
                    <a:pt x="46988" y="455723"/>
                  </a:lnTo>
                  <a:lnTo>
                    <a:pt x="22526" y="439230"/>
                  </a:lnTo>
                  <a:lnTo>
                    <a:pt x="6042" y="414766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28956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284978" y="6442354"/>
            <a:ext cx="1620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Mengembangkan</a:t>
            </a:r>
            <a:r>
              <a:rPr sz="1200" spc="-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karier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439411" y="10667"/>
            <a:ext cx="3342132" cy="751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1752" y="1687067"/>
            <a:ext cx="8700770" cy="5095240"/>
            <a:chOff x="301752" y="1687067"/>
            <a:chExt cx="8700770" cy="5095240"/>
          </a:xfrm>
        </p:grpSpPr>
        <p:sp>
          <p:nvSpPr>
            <p:cNvPr id="7" name="object 7"/>
            <p:cNvSpPr/>
            <p:nvPr/>
          </p:nvSpPr>
          <p:spPr>
            <a:xfrm>
              <a:off x="8447532" y="6390130"/>
              <a:ext cx="554735" cy="39166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1752" y="1687067"/>
              <a:ext cx="2982468" cy="50413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0" y="0"/>
            <a:ext cx="12192000" cy="1030605"/>
            <a:chOff x="0" y="0"/>
            <a:chExt cx="12192000" cy="1030605"/>
          </a:xfrm>
        </p:grpSpPr>
        <p:sp>
          <p:nvSpPr>
            <p:cNvPr id="10" name="object 10"/>
            <p:cNvSpPr/>
            <p:nvPr/>
          </p:nvSpPr>
          <p:spPr>
            <a:xfrm>
              <a:off x="11451335" y="0"/>
              <a:ext cx="490855" cy="556260"/>
            </a:xfrm>
            <a:custGeom>
              <a:avLst/>
              <a:gdLst/>
              <a:ahLst/>
              <a:cxnLst/>
              <a:rect l="l" t="t" r="r" b="b"/>
              <a:pathLst>
                <a:path w="490854" h="556260">
                  <a:moveTo>
                    <a:pt x="412622" y="0"/>
                  </a:moveTo>
                  <a:lnTo>
                    <a:pt x="78485" y="0"/>
                  </a:lnTo>
                  <a:lnTo>
                    <a:pt x="78358" y="61341"/>
                  </a:lnTo>
                  <a:lnTo>
                    <a:pt x="77723" y="61341"/>
                  </a:lnTo>
                  <a:lnTo>
                    <a:pt x="77723" y="281050"/>
                  </a:lnTo>
                  <a:lnTo>
                    <a:pt x="22224" y="281050"/>
                  </a:lnTo>
                  <a:lnTo>
                    <a:pt x="13842" y="283845"/>
                  </a:lnTo>
                  <a:lnTo>
                    <a:pt x="8381" y="289305"/>
                  </a:lnTo>
                  <a:lnTo>
                    <a:pt x="2095" y="300200"/>
                  </a:lnTo>
                  <a:lnTo>
                    <a:pt x="0" y="311594"/>
                  </a:lnTo>
                  <a:lnTo>
                    <a:pt x="2095" y="322988"/>
                  </a:lnTo>
                  <a:lnTo>
                    <a:pt x="8381" y="333882"/>
                  </a:lnTo>
                  <a:lnTo>
                    <a:pt x="224916" y="547877"/>
                  </a:lnTo>
                  <a:lnTo>
                    <a:pt x="230377" y="553465"/>
                  </a:lnTo>
                  <a:lnTo>
                    <a:pt x="238759" y="556260"/>
                  </a:lnTo>
                  <a:lnTo>
                    <a:pt x="252602" y="556260"/>
                  </a:lnTo>
                  <a:lnTo>
                    <a:pt x="260984" y="553465"/>
                  </a:lnTo>
                  <a:lnTo>
                    <a:pt x="480313" y="333882"/>
                  </a:lnTo>
                  <a:lnTo>
                    <a:pt x="488100" y="322988"/>
                  </a:lnTo>
                  <a:lnTo>
                    <a:pt x="490696" y="311594"/>
                  </a:lnTo>
                  <a:lnTo>
                    <a:pt x="488100" y="300200"/>
                  </a:lnTo>
                  <a:lnTo>
                    <a:pt x="480313" y="289305"/>
                  </a:lnTo>
                  <a:lnTo>
                    <a:pt x="474725" y="283845"/>
                  </a:lnTo>
                  <a:lnTo>
                    <a:pt x="466470" y="281050"/>
                  </a:lnTo>
                  <a:lnTo>
                    <a:pt x="413638" y="281050"/>
                  </a:lnTo>
                  <a:lnTo>
                    <a:pt x="412622" y="61341"/>
                  </a:lnTo>
                  <a:lnTo>
                    <a:pt x="412622" y="0"/>
                  </a:lnTo>
                  <a:close/>
                </a:path>
              </a:pathLst>
            </a:custGeom>
            <a:solidFill>
              <a:srgbClr val="0CA6B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12192000" cy="1030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364229" y="1083690"/>
            <a:ext cx="853821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75" dirty="0"/>
              <a:t>Program </a:t>
            </a:r>
            <a:r>
              <a:rPr sz="3200" spc="-140" dirty="0"/>
              <a:t>Guru </a:t>
            </a:r>
            <a:r>
              <a:rPr sz="3200" spc="-110" dirty="0"/>
              <a:t>Penggerak </a:t>
            </a:r>
            <a:r>
              <a:rPr sz="3200" spc="-50" dirty="0"/>
              <a:t>bercita-cita  </a:t>
            </a:r>
            <a:r>
              <a:rPr sz="3200" spc="-60" dirty="0"/>
              <a:t>menghidupkan </a:t>
            </a:r>
            <a:r>
              <a:rPr sz="3200" spc="-65" dirty="0"/>
              <a:t>kembali </a:t>
            </a:r>
            <a:r>
              <a:rPr sz="3200" spc="-60" dirty="0"/>
              <a:t>pemikiran-pemikiran </a:t>
            </a:r>
            <a:r>
              <a:rPr sz="3200" spc="-130" dirty="0"/>
              <a:t>Ki  </a:t>
            </a:r>
            <a:r>
              <a:rPr sz="3200" spc="-120" dirty="0"/>
              <a:t>Hajar </a:t>
            </a:r>
            <a:r>
              <a:rPr sz="3200" spc="-65" dirty="0"/>
              <a:t>Dewantara </a:t>
            </a:r>
            <a:r>
              <a:rPr sz="3200" spc="-20" dirty="0"/>
              <a:t>di </a:t>
            </a:r>
            <a:r>
              <a:rPr sz="3200" spc="-80" dirty="0"/>
              <a:t>ruang-ruang</a:t>
            </a:r>
            <a:r>
              <a:rPr sz="3200" spc="-645" dirty="0"/>
              <a:t> </a:t>
            </a:r>
            <a:r>
              <a:rPr sz="3200" spc="-130" dirty="0"/>
              <a:t>kelas </a:t>
            </a:r>
            <a:r>
              <a:rPr sz="3200" spc="-225" dirty="0"/>
              <a:t>INDONESIA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3364229" y="3170681"/>
            <a:ext cx="8483600" cy="285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4660">
              <a:lnSpc>
                <a:spcPct val="101000"/>
              </a:lnSpc>
              <a:spcBef>
                <a:spcPts val="95"/>
              </a:spcBef>
            </a:pPr>
            <a:r>
              <a:rPr sz="3700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Semboyan </a:t>
            </a:r>
            <a:r>
              <a:rPr sz="3700" spc="1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tersebut </a:t>
            </a:r>
            <a:r>
              <a:rPr sz="3700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adalah </a:t>
            </a:r>
            <a:r>
              <a:rPr sz="3700" i="1" spc="1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ing</a:t>
            </a:r>
            <a:r>
              <a:rPr sz="3700" i="1" spc="-5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00" i="1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ngarsa  </a:t>
            </a:r>
            <a:r>
              <a:rPr sz="3700" i="1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sung </a:t>
            </a:r>
            <a:r>
              <a:rPr sz="3700" i="1" spc="1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tulada, ing </a:t>
            </a:r>
            <a:r>
              <a:rPr sz="3700" i="1" spc="2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madya mangun  </a:t>
            </a:r>
            <a:r>
              <a:rPr sz="3700" i="1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karsa, </a:t>
            </a:r>
            <a:r>
              <a:rPr sz="3700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dan </a:t>
            </a:r>
            <a:r>
              <a:rPr sz="3700" i="1" spc="1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tut wuri</a:t>
            </a:r>
            <a:r>
              <a:rPr sz="3700" i="1" spc="-50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00" i="1" spc="15" dirty="0">
                <a:solidFill>
                  <a:srgbClr val="333333"/>
                </a:solidFill>
                <a:latin typeface="Arial" panose="020B0604020202020204"/>
                <a:cs typeface="Arial" panose="020B0604020202020204"/>
              </a:rPr>
              <a:t>handayani.</a:t>
            </a:r>
            <a:endParaRPr sz="37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ts val="4480"/>
              </a:lnSpc>
              <a:spcBef>
                <a:spcPts val="20"/>
              </a:spcBef>
            </a:pPr>
            <a:r>
              <a:rPr sz="3700" b="1" spc="-1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Teladan </a:t>
            </a:r>
            <a:r>
              <a:rPr sz="3700" b="1" spc="-2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_ </a:t>
            </a:r>
            <a:r>
              <a:rPr sz="3700" b="1" spc="-1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bangkitkan </a:t>
            </a:r>
            <a:r>
              <a:rPr sz="3700" b="1" spc="-8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semangat </a:t>
            </a:r>
            <a:r>
              <a:rPr sz="3700" b="1" spc="-2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_  </a:t>
            </a:r>
            <a:r>
              <a:rPr sz="3700" b="1" spc="-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mendorong </a:t>
            </a:r>
            <a:r>
              <a:rPr sz="3700" b="1" spc="-1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kemandirian/merdeka</a:t>
            </a:r>
            <a:r>
              <a:rPr sz="3700" b="1" spc="-56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700" b="1" spc="-18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belajar</a:t>
            </a:r>
            <a:endParaRPr sz="370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6350253"/>
            <a:ext cx="12204700" cy="514350"/>
            <a:chOff x="-6350" y="6350253"/>
            <a:chExt cx="12204700" cy="51435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51797" y="6497828"/>
            <a:ext cx="25463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Pendidikan dan</a:t>
            </a:r>
            <a:r>
              <a:rPr sz="1050" spc="-114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47531" y="6390130"/>
            <a:ext cx="554735" cy="39166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451335" y="0"/>
            <a:ext cx="490855" cy="556260"/>
          </a:xfrm>
          <a:custGeom>
            <a:avLst/>
            <a:gdLst/>
            <a:ahLst/>
            <a:cxnLst/>
            <a:rect l="l" t="t" r="r" b="b"/>
            <a:pathLst>
              <a:path w="490854" h="556260">
                <a:moveTo>
                  <a:pt x="412622" y="0"/>
                </a:moveTo>
                <a:lnTo>
                  <a:pt x="78485" y="0"/>
                </a:lnTo>
                <a:lnTo>
                  <a:pt x="78358" y="61341"/>
                </a:lnTo>
                <a:lnTo>
                  <a:pt x="77723" y="61341"/>
                </a:lnTo>
                <a:lnTo>
                  <a:pt x="77723" y="281050"/>
                </a:lnTo>
                <a:lnTo>
                  <a:pt x="22224" y="281050"/>
                </a:lnTo>
                <a:lnTo>
                  <a:pt x="13842" y="283845"/>
                </a:lnTo>
                <a:lnTo>
                  <a:pt x="8381" y="289305"/>
                </a:lnTo>
                <a:lnTo>
                  <a:pt x="2095" y="300200"/>
                </a:lnTo>
                <a:lnTo>
                  <a:pt x="0" y="311594"/>
                </a:lnTo>
                <a:lnTo>
                  <a:pt x="2095" y="322988"/>
                </a:lnTo>
                <a:lnTo>
                  <a:pt x="8381" y="333882"/>
                </a:lnTo>
                <a:lnTo>
                  <a:pt x="224916" y="547877"/>
                </a:lnTo>
                <a:lnTo>
                  <a:pt x="230377" y="553465"/>
                </a:lnTo>
                <a:lnTo>
                  <a:pt x="238759" y="556260"/>
                </a:lnTo>
                <a:lnTo>
                  <a:pt x="252602" y="556260"/>
                </a:lnTo>
                <a:lnTo>
                  <a:pt x="260984" y="553465"/>
                </a:lnTo>
                <a:lnTo>
                  <a:pt x="480313" y="333882"/>
                </a:lnTo>
                <a:lnTo>
                  <a:pt x="488100" y="322988"/>
                </a:lnTo>
                <a:lnTo>
                  <a:pt x="490696" y="311594"/>
                </a:lnTo>
                <a:lnTo>
                  <a:pt x="488100" y="300200"/>
                </a:lnTo>
                <a:lnTo>
                  <a:pt x="480313" y="289305"/>
                </a:lnTo>
                <a:lnTo>
                  <a:pt x="474725" y="283845"/>
                </a:lnTo>
                <a:lnTo>
                  <a:pt x="466470" y="281050"/>
                </a:lnTo>
                <a:lnTo>
                  <a:pt x="413638" y="281050"/>
                </a:lnTo>
                <a:lnTo>
                  <a:pt x="412622" y="61341"/>
                </a:lnTo>
                <a:lnTo>
                  <a:pt x="412622" y="0"/>
                </a:lnTo>
                <a:close/>
              </a:path>
            </a:pathLst>
          </a:custGeom>
          <a:solidFill>
            <a:srgbClr val="0CA6B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633454" y="137540"/>
            <a:ext cx="12890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9</a:t>
            </a:r>
            <a:endParaRPr sz="1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3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28600" y="235585"/>
            <a:ext cx="11714480" cy="63874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1" y="0"/>
            <a:ext cx="12183110" cy="6324600"/>
            <a:chOff x="8931" y="0"/>
            <a:chExt cx="12183110" cy="6324600"/>
          </a:xfrm>
        </p:grpSpPr>
        <p:sp>
          <p:nvSpPr>
            <p:cNvPr id="3" name="object 3"/>
            <p:cNvSpPr/>
            <p:nvPr/>
          </p:nvSpPr>
          <p:spPr>
            <a:xfrm>
              <a:off x="8931" y="0"/>
              <a:ext cx="12183068" cy="1027176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948684" y="838200"/>
              <a:ext cx="4469892" cy="5486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03469" y="5950458"/>
              <a:ext cx="966469" cy="304800"/>
            </a:xfrm>
            <a:custGeom>
              <a:avLst/>
              <a:gdLst/>
              <a:ahLst/>
              <a:cxnLst/>
              <a:rect l="l" t="t" r="r" b="b"/>
              <a:pathLst>
                <a:path w="966470" h="304800">
                  <a:moveTo>
                    <a:pt x="483107" y="0"/>
                  </a:moveTo>
                  <a:lnTo>
                    <a:pt x="411714" y="1652"/>
                  </a:lnTo>
                  <a:lnTo>
                    <a:pt x="343574" y="6452"/>
                  </a:lnTo>
                  <a:lnTo>
                    <a:pt x="279435" y="14165"/>
                  </a:lnTo>
                  <a:lnTo>
                    <a:pt x="220044" y="24553"/>
                  </a:lnTo>
                  <a:lnTo>
                    <a:pt x="166148" y="37382"/>
                  </a:lnTo>
                  <a:lnTo>
                    <a:pt x="118493" y="52416"/>
                  </a:lnTo>
                  <a:lnTo>
                    <a:pt x="77828" y="69418"/>
                  </a:lnTo>
                  <a:lnTo>
                    <a:pt x="20453" y="108386"/>
                  </a:lnTo>
                  <a:lnTo>
                    <a:pt x="0" y="152399"/>
                  </a:lnTo>
                  <a:lnTo>
                    <a:pt x="5237" y="174919"/>
                  </a:lnTo>
                  <a:lnTo>
                    <a:pt x="44899" y="216645"/>
                  </a:lnTo>
                  <a:lnTo>
                    <a:pt x="118493" y="252383"/>
                  </a:lnTo>
                  <a:lnTo>
                    <a:pt x="166148" y="267417"/>
                  </a:lnTo>
                  <a:lnTo>
                    <a:pt x="220044" y="280246"/>
                  </a:lnTo>
                  <a:lnTo>
                    <a:pt x="279435" y="290634"/>
                  </a:lnTo>
                  <a:lnTo>
                    <a:pt x="343574" y="298347"/>
                  </a:lnTo>
                  <a:lnTo>
                    <a:pt x="411714" y="303147"/>
                  </a:lnTo>
                  <a:lnTo>
                    <a:pt x="483107" y="304799"/>
                  </a:lnTo>
                  <a:lnTo>
                    <a:pt x="554501" y="303147"/>
                  </a:lnTo>
                  <a:lnTo>
                    <a:pt x="622641" y="298347"/>
                  </a:lnTo>
                  <a:lnTo>
                    <a:pt x="686780" y="290634"/>
                  </a:lnTo>
                  <a:lnTo>
                    <a:pt x="746171" y="280246"/>
                  </a:lnTo>
                  <a:lnTo>
                    <a:pt x="800067" y="267417"/>
                  </a:lnTo>
                  <a:lnTo>
                    <a:pt x="847722" y="252383"/>
                  </a:lnTo>
                  <a:lnTo>
                    <a:pt x="888387" y="235381"/>
                  </a:lnTo>
                  <a:lnTo>
                    <a:pt x="945762" y="196413"/>
                  </a:lnTo>
                  <a:lnTo>
                    <a:pt x="966215" y="152399"/>
                  </a:lnTo>
                  <a:lnTo>
                    <a:pt x="960978" y="129880"/>
                  </a:lnTo>
                  <a:lnTo>
                    <a:pt x="921316" y="88154"/>
                  </a:lnTo>
                  <a:lnTo>
                    <a:pt x="847722" y="52416"/>
                  </a:lnTo>
                  <a:lnTo>
                    <a:pt x="800067" y="37382"/>
                  </a:lnTo>
                  <a:lnTo>
                    <a:pt x="746171" y="24553"/>
                  </a:lnTo>
                  <a:lnTo>
                    <a:pt x="686780" y="14165"/>
                  </a:lnTo>
                  <a:lnTo>
                    <a:pt x="622641" y="6452"/>
                  </a:lnTo>
                  <a:lnTo>
                    <a:pt x="554501" y="1652"/>
                  </a:lnTo>
                  <a:lnTo>
                    <a:pt x="4831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903469" y="5950458"/>
              <a:ext cx="966469" cy="304800"/>
            </a:xfrm>
            <a:custGeom>
              <a:avLst/>
              <a:gdLst/>
              <a:ahLst/>
              <a:cxnLst/>
              <a:rect l="l" t="t" r="r" b="b"/>
              <a:pathLst>
                <a:path w="966470" h="304800">
                  <a:moveTo>
                    <a:pt x="0" y="152399"/>
                  </a:moveTo>
                  <a:lnTo>
                    <a:pt x="20453" y="108386"/>
                  </a:lnTo>
                  <a:lnTo>
                    <a:pt x="77828" y="69418"/>
                  </a:lnTo>
                  <a:lnTo>
                    <a:pt x="118493" y="52416"/>
                  </a:lnTo>
                  <a:lnTo>
                    <a:pt x="166148" y="37382"/>
                  </a:lnTo>
                  <a:lnTo>
                    <a:pt x="220044" y="24553"/>
                  </a:lnTo>
                  <a:lnTo>
                    <a:pt x="279435" y="14165"/>
                  </a:lnTo>
                  <a:lnTo>
                    <a:pt x="343574" y="6452"/>
                  </a:lnTo>
                  <a:lnTo>
                    <a:pt x="411714" y="1652"/>
                  </a:lnTo>
                  <a:lnTo>
                    <a:pt x="483107" y="0"/>
                  </a:lnTo>
                  <a:lnTo>
                    <a:pt x="554501" y="1652"/>
                  </a:lnTo>
                  <a:lnTo>
                    <a:pt x="622641" y="6452"/>
                  </a:lnTo>
                  <a:lnTo>
                    <a:pt x="686780" y="14165"/>
                  </a:lnTo>
                  <a:lnTo>
                    <a:pt x="746171" y="24553"/>
                  </a:lnTo>
                  <a:lnTo>
                    <a:pt x="800067" y="37382"/>
                  </a:lnTo>
                  <a:lnTo>
                    <a:pt x="847722" y="52416"/>
                  </a:lnTo>
                  <a:lnTo>
                    <a:pt x="888387" y="69418"/>
                  </a:lnTo>
                  <a:lnTo>
                    <a:pt x="945762" y="108386"/>
                  </a:lnTo>
                  <a:lnTo>
                    <a:pt x="966215" y="152399"/>
                  </a:lnTo>
                  <a:lnTo>
                    <a:pt x="960978" y="174919"/>
                  </a:lnTo>
                  <a:lnTo>
                    <a:pt x="921316" y="216645"/>
                  </a:lnTo>
                  <a:lnTo>
                    <a:pt x="847722" y="252383"/>
                  </a:lnTo>
                  <a:lnTo>
                    <a:pt x="800067" y="267417"/>
                  </a:lnTo>
                  <a:lnTo>
                    <a:pt x="746171" y="280246"/>
                  </a:lnTo>
                  <a:lnTo>
                    <a:pt x="686780" y="290634"/>
                  </a:lnTo>
                  <a:lnTo>
                    <a:pt x="622641" y="298347"/>
                  </a:lnTo>
                  <a:lnTo>
                    <a:pt x="554501" y="303147"/>
                  </a:lnTo>
                  <a:lnTo>
                    <a:pt x="483107" y="304799"/>
                  </a:lnTo>
                  <a:lnTo>
                    <a:pt x="411714" y="303147"/>
                  </a:lnTo>
                  <a:lnTo>
                    <a:pt x="343574" y="298347"/>
                  </a:lnTo>
                  <a:lnTo>
                    <a:pt x="279435" y="290634"/>
                  </a:lnTo>
                  <a:lnTo>
                    <a:pt x="220044" y="280246"/>
                  </a:lnTo>
                  <a:lnTo>
                    <a:pt x="166148" y="267417"/>
                  </a:lnTo>
                  <a:lnTo>
                    <a:pt x="118493" y="252383"/>
                  </a:lnTo>
                  <a:lnTo>
                    <a:pt x="77828" y="235381"/>
                  </a:lnTo>
                  <a:lnTo>
                    <a:pt x="20453" y="196413"/>
                  </a:lnTo>
                  <a:lnTo>
                    <a:pt x="0" y="15239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262878" y="3458336"/>
            <a:ext cx="12998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Praktik  pembelajaran 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yang</a:t>
            </a:r>
            <a:r>
              <a:rPr sz="16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berpihak  pada</a:t>
            </a:r>
            <a:r>
              <a:rPr sz="16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murid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3303" y="5360314"/>
            <a:ext cx="1634489" cy="88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00"/>
              </a:spcBef>
            </a:pPr>
            <a:r>
              <a:rPr sz="1850" spc="10" dirty="0">
                <a:latin typeface="Arial" panose="020B0604020202020204"/>
                <a:cs typeface="Arial" panose="020B0604020202020204"/>
              </a:rPr>
              <a:t>Paradigma</a:t>
            </a:r>
            <a:r>
              <a:rPr sz="1850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1850" spc="10" dirty="0">
                <a:latin typeface="Arial" panose="020B0604020202020204"/>
                <a:cs typeface="Arial" panose="020B0604020202020204"/>
              </a:rPr>
              <a:t>dan  </a:t>
            </a:r>
            <a:r>
              <a:rPr sz="1850" spc="5" dirty="0">
                <a:latin typeface="Arial" panose="020B0604020202020204"/>
                <a:cs typeface="Arial" panose="020B0604020202020204"/>
              </a:rPr>
              <a:t>visi </a:t>
            </a:r>
            <a:r>
              <a:rPr sz="1850" spc="10" dirty="0">
                <a:latin typeface="Arial" panose="020B0604020202020204"/>
                <a:cs typeface="Arial" panose="020B0604020202020204"/>
              </a:rPr>
              <a:t>guru  penggerak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7006" y="4386834"/>
            <a:ext cx="2056764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00"/>
              </a:spcBef>
            </a:pPr>
            <a:r>
              <a:rPr sz="1850" spc="10" dirty="0">
                <a:latin typeface="Arial" panose="020B0604020202020204"/>
                <a:cs typeface="Arial" panose="020B0604020202020204"/>
              </a:rPr>
              <a:t>Pemimpin  Pembelajaran  dalam</a:t>
            </a:r>
            <a:r>
              <a:rPr sz="1850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1850" spc="5" dirty="0">
                <a:latin typeface="Arial" panose="020B0604020202020204"/>
                <a:cs typeface="Arial" panose="020B0604020202020204"/>
              </a:rPr>
              <a:t>Pengelolaan  </a:t>
            </a:r>
            <a:r>
              <a:rPr sz="1850" spc="10" dirty="0">
                <a:latin typeface="Arial" panose="020B0604020202020204"/>
                <a:cs typeface="Arial" panose="020B0604020202020204"/>
              </a:rPr>
              <a:t>Sekolah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28742" y="5314289"/>
            <a:ext cx="36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Arial Black" panose="020B0A04020102020204"/>
                <a:cs typeface="Arial Black" panose="020B0A04020102020204"/>
              </a:rPr>
              <a:t>1</a:t>
            </a:r>
            <a:endParaRPr sz="40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52921" y="3380359"/>
            <a:ext cx="36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Arial Black" panose="020B0A04020102020204"/>
                <a:cs typeface="Arial Black" panose="020B0A04020102020204"/>
              </a:rPr>
              <a:t>2</a:t>
            </a:r>
            <a:endParaRPr sz="40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42858" y="4355084"/>
            <a:ext cx="36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Arial Black" panose="020B0A04020102020204"/>
                <a:cs typeface="Arial Black" panose="020B0A04020102020204"/>
              </a:rPr>
              <a:t>3</a:t>
            </a:r>
            <a:endParaRPr sz="40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1617" y="913256"/>
            <a:ext cx="2223770" cy="8388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90830">
              <a:lnSpc>
                <a:spcPct val="101000"/>
              </a:lnSpc>
              <a:spcBef>
                <a:spcPts val="85"/>
              </a:spcBef>
            </a:pPr>
            <a:r>
              <a:rPr sz="2650" b="1" spc="5" dirty="0">
                <a:latin typeface="Arial" panose="020B0604020202020204"/>
                <a:cs typeface="Arial" panose="020B0604020202020204"/>
              </a:rPr>
              <a:t>Pemimpin  </a:t>
            </a:r>
            <a:r>
              <a:rPr sz="2650" b="1" spc="5" dirty="0">
                <a:latin typeface="Arial" panose="020B0604020202020204"/>
                <a:cs typeface="Arial" panose="020B0604020202020204"/>
              </a:rPr>
              <a:t>Pe</a:t>
            </a:r>
            <a:r>
              <a:rPr sz="2650" b="1" spc="-5" dirty="0">
                <a:latin typeface="Arial" panose="020B0604020202020204"/>
                <a:cs typeface="Arial" panose="020B0604020202020204"/>
              </a:rPr>
              <a:t>m</a:t>
            </a:r>
            <a:r>
              <a:rPr sz="2650" b="1" spc="5" dirty="0">
                <a:latin typeface="Arial" panose="020B0604020202020204"/>
                <a:cs typeface="Arial" panose="020B0604020202020204"/>
              </a:rPr>
              <a:t>belaja</a:t>
            </a:r>
            <a:r>
              <a:rPr sz="2650" b="1" spc="-5" dirty="0">
                <a:latin typeface="Arial" panose="020B0604020202020204"/>
                <a:cs typeface="Arial" panose="020B0604020202020204"/>
              </a:rPr>
              <a:t>r</a:t>
            </a:r>
            <a:r>
              <a:rPr sz="2650" b="1" spc="5" dirty="0">
                <a:latin typeface="Arial" panose="020B0604020202020204"/>
                <a:cs typeface="Arial" panose="020B0604020202020204"/>
              </a:rPr>
              <a:t>an</a:t>
            </a:r>
            <a:endParaRPr sz="2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25018" y="2281555"/>
            <a:ext cx="327469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Arial" panose="020B0604020202020204"/>
                <a:cs typeface="Arial" panose="020B0604020202020204"/>
              </a:rPr>
              <a:t>Paket  Pembelajaran  Pendidikan</a:t>
            </a:r>
            <a:r>
              <a:rPr sz="32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Guru  Penggerak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733044"/>
            <a:ext cx="12204700" cy="6131560"/>
            <a:chOff x="-6350" y="733044"/>
            <a:chExt cx="12204700" cy="613156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733044"/>
              <a:ext cx="12181332" cy="563270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875776" y="6408418"/>
              <a:ext cx="556259" cy="4145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9232138" y="6517944"/>
            <a:ext cx="2881630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736850" algn="l"/>
              </a:tabLst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1050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teri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5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end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idi</a:t>
            </a:r>
            <a:r>
              <a:rPr sz="1050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5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ebuda</a:t>
            </a:r>
            <a:r>
              <a:rPr sz="1050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105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aa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900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11</a:t>
            </a:r>
            <a:endParaRPr sz="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9836" y="81483"/>
            <a:ext cx="4928870" cy="534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00" b="1" spc="-125" dirty="0">
                <a:solidFill>
                  <a:srgbClr val="17406C"/>
                </a:solidFill>
                <a:latin typeface="Trebuchet MS" panose="020B0603020202020204"/>
                <a:cs typeface="Trebuchet MS" panose="020B0603020202020204"/>
              </a:rPr>
              <a:t>Kurikulum </a:t>
            </a:r>
            <a:r>
              <a:rPr sz="3300" b="1" spc="-140" dirty="0">
                <a:solidFill>
                  <a:srgbClr val="17406C"/>
                </a:solidFill>
                <a:latin typeface="Trebuchet MS" panose="020B0603020202020204"/>
                <a:cs typeface="Trebuchet MS" panose="020B0603020202020204"/>
              </a:rPr>
              <a:t>Guru</a:t>
            </a:r>
            <a:r>
              <a:rPr sz="3300" b="1" spc="-495" dirty="0">
                <a:solidFill>
                  <a:srgbClr val="17406C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b="1" spc="-70" dirty="0">
                <a:solidFill>
                  <a:srgbClr val="17406C"/>
                </a:solidFill>
                <a:latin typeface="Trebuchet MS" panose="020B0603020202020204"/>
                <a:cs typeface="Trebuchet MS" panose="020B0603020202020204"/>
              </a:rPr>
              <a:t>Penggerak</a:t>
            </a:r>
            <a:endParaRPr sz="33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0497" y="671893"/>
            <a:ext cx="3764915" cy="5607685"/>
            <a:chOff x="170497" y="671893"/>
            <a:chExt cx="3764915" cy="5607685"/>
          </a:xfrm>
        </p:grpSpPr>
        <p:sp>
          <p:nvSpPr>
            <p:cNvPr id="10" name="object 10"/>
            <p:cNvSpPr/>
            <p:nvPr/>
          </p:nvSpPr>
          <p:spPr>
            <a:xfrm>
              <a:off x="210312" y="676655"/>
              <a:ext cx="3039110" cy="2156460"/>
            </a:xfrm>
            <a:custGeom>
              <a:avLst/>
              <a:gdLst/>
              <a:ahLst/>
              <a:cxnLst/>
              <a:rect l="l" t="t" r="r" b="b"/>
              <a:pathLst>
                <a:path w="3039110" h="2156460">
                  <a:moveTo>
                    <a:pt x="3038856" y="0"/>
                  </a:moveTo>
                  <a:lnTo>
                    <a:pt x="0" y="0"/>
                  </a:lnTo>
                  <a:lnTo>
                    <a:pt x="0" y="2156460"/>
                  </a:lnTo>
                  <a:lnTo>
                    <a:pt x="3038856" y="2156460"/>
                  </a:lnTo>
                  <a:lnTo>
                    <a:pt x="3038856" y="0"/>
                  </a:lnTo>
                  <a:close/>
                </a:path>
              </a:pathLst>
            </a:custGeom>
            <a:solidFill>
              <a:srgbClr val="B9F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0312" y="676655"/>
              <a:ext cx="3039110" cy="2156460"/>
            </a:xfrm>
            <a:custGeom>
              <a:avLst/>
              <a:gdLst/>
              <a:ahLst/>
              <a:cxnLst/>
              <a:rect l="l" t="t" r="r" b="b"/>
              <a:pathLst>
                <a:path w="3039110" h="2156460">
                  <a:moveTo>
                    <a:pt x="0" y="2156460"/>
                  </a:moveTo>
                  <a:lnTo>
                    <a:pt x="3038856" y="2156460"/>
                  </a:lnTo>
                  <a:lnTo>
                    <a:pt x="3038856" y="0"/>
                  </a:lnTo>
                  <a:lnTo>
                    <a:pt x="0" y="0"/>
                  </a:lnTo>
                  <a:lnTo>
                    <a:pt x="0" y="2156460"/>
                  </a:lnTo>
                  <a:close/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75260" y="5225796"/>
              <a:ext cx="3755390" cy="1049020"/>
            </a:xfrm>
            <a:custGeom>
              <a:avLst/>
              <a:gdLst/>
              <a:ahLst/>
              <a:cxnLst/>
              <a:rect l="l" t="t" r="r" b="b"/>
              <a:pathLst>
                <a:path w="3755390" h="1049020">
                  <a:moveTo>
                    <a:pt x="3755136" y="0"/>
                  </a:moveTo>
                  <a:lnTo>
                    <a:pt x="0" y="0"/>
                  </a:lnTo>
                  <a:lnTo>
                    <a:pt x="0" y="1048511"/>
                  </a:lnTo>
                  <a:lnTo>
                    <a:pt x="3755136" y="1048511"/>
                  </a:lnTo>
                  <a:lnTo>
                    <a:pt x="3755136" y="0"/>
                  </a:lnTo>
                  <a:close/>
                </a:path>
              </a:pathLst>
            </a:custGeom>
            <a:solidFill>
              <a:srgbClr val="B9F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5260" y="5225796"/>
              <a:ext cx="3755390" cy="1049020"/>
            </a:xfrm>
            <a:custGeom>
              <a:avLst/>
              <a:gdLst/>
              <a:ahLst/>
              <a:cxnLst/>
              <a:rect l="l" t="t" r="r" b="b"/>
              <a:pathLst>
                <a:path w="3755390" h="1049020">
                  <a:moveTo>
                    <a:pt x="0" y="1048511"/>
                  </a:moveTo>
                  <a:lnTo>
                    <a:pt x="3755136" y="1048511"/>
                  </a:lnTo>
                  <a:lnTo>
                    <a:pt x="3755136" y="0"/>
                  </a:lnTo>
                  <a:lnTo>
                    <a:pt x="0" y="0"/>
                  </a:lnTo>
                  <a:lnTo>
                    <a:pt x="0" y="104851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11251" y="5232653"/>
            <a:ext cx="3084830" cy="1002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2000"/>
              </a:lnSpc>
              <a:spcBef>
                <a:spcPts val="90"/>
              </a:spcBef>
            </a:pPr>
            <a:r>
              <a:rPr sz="2100" spc="-85" dirty="0">
                <a:latin typeface="Arial" panose="020B0604020202020204"/>
                <a:cs typeface="Arial" panose="020B0604020202020204"/>
              </a:rPr>
              <a:t>Fokus </a:t>
            </a:r>
            <a:r>
              <a:rPr sz="2100" spc="-55" dirty="0">
                <a:latin typeface="Arial" panose="020B0604020202020204"/>
                <a:cs typeface="Arial" panose="020B0604020202020204"/>
              </a:rPr>
              <a:t>pada </a:t>
            </a:r>
            <a:r>
              <a:rPr sz="2100" b="1" spc="-7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perubahan</a:t>
            </a:r>
            <a:r>
              <a:rPr sz="2100" b="1" spc="-38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100" b="1" spc="-85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diri  </a:t>
            </a:r>
            <a:r>
              <a:rPr sz="2100" b="1" spc="-65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dan mindset </a:t>
            </a:r>
            <a:r>
              <a:rPr sz="2100" spc="-90" dirty="0">
                <a:latin typeface="Arial" panose="020B0604020202020204"/>
                <a:cs typeface="Arial" panose="020B0604020202020204"/>
              </a:rPr>
              <a:t>Calon </a:t>
            </a:r>
            <a:r>
              <a:rPr sz="2100" spc="-80" dirty="0">
                <a:latin typeface="Arial" panose="020B0604020202020204"/>
                <a:cs typeface="Arial" panose="020B0604020202020204"/>
              </a:rPr>
              <a:t>Guru  </a:t>
            </a:r>
            <a:r>
              <a:rPr sz="2100" spc="-60" dirty="0">
                <a:latin typeface="Arial" panose="020B0604020202020204"/>
                <a:cs typeface="Arial" panose="020B0604020202020204"/>
              </a:rPr>
              <a:t>Penggerak</a:t>
            </a:r>
            <a:endParaRPr sz="2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424237" y="671893"/>
            <a:ext cx="7400925" cy="5607685"/>
            <a:chOff x="3424237" y="671893"/>
            <a:chExt cx="7400925" cy="5607685"/>
          </a:xfrm>
        </p:grpSpPr>
        <p:sp>
          <p:nvSpPr>
            <p:cNvPr id="16" name="object 16"/>
            <p:cNvSpPr/>
            <p:nvPr/>
          </p:nvSpPr>
          <p:spPr>
            <a:xfrm>
              <a:off x="3429000" y="676655"/>
              <a:ext cx="3039110" cy="2156460"/>
            </a:xfrm>
            <a:custGeom>
              <a:avLst/>
              <a:gdLst/>
              <a:ahLst/>
              <a:cxnLst/>
              <a:rect l="l" t="t" r="r" b="b"/>
              <a:pathLst>
                <a:path w="3039110" h="2156460">
                  <a:moveTo>
                    <a:pt x="3038855" y="0"/>
                  </a:moveTo>
                  <a:lnTo>
                    <a:pt x="0" y="0"/>
                  </a:lnTo>
                  <a:lnTo>
                    <a:pt x="0" y="2156460"/>
                  </a:lnTo>
                  <a:lnTo>
                    <a:pt x="3038855" y="2156460"/>
                  </a:lnTo>
                  <a:lnTo>
                    <a:pt x="3038855" y="0"/>
                  </a:lnTo>
                  <a:close/>
                </a:path>
              </a:pathLst>
            </a:custGeom>
            <a:solidFill>
              <a:srgbClr val="B9F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429000" y="676655"/>
              <a:ext cx="3039110" cy="2156460"/>
            </a:xfrm>
            <a:custGeom>
              <a:avLst/>
              <a:gdLst/>
              <a:ahLst/>
              <a:cxnLst/>
              <a:rect l="l" t="t" r="r" b="b"/>
              <a:pathLst>
                <a:path w="3039110" h="2156460">
                  <a:moveTo>
                    <a:pt x="0" y="2156460"/>
                  </a:moveTo>
                  <a:lnTo>
                    <a:pt x="3038855" y="2156460"/>
                  </a:lnTo>
                  <a:lnTo>
                    <a:pt x="3038855" y="0"/>
                  </a:lnTo>
                  <a:lnTo>
                    <a:pt x="0" y="0"/>
                  </a:lnTo>
                  <a:lnTo>
                    <a:pt x="0" y="2156460"/>
                  </a:lnTo>
                  <a:close/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705600" y="676655"/>
              <a:ext cx="4114800" cy="2156460"/>
            </a:xfrm>
            <a:custGeom>
              <a:avLst/>
              <a:gdLst/>
              <a:ahLst/>
              <a:cxnLst/>
              <a:rect l="l" t="t" r="r" b="b"/>
              <a:pathLst>
                <a:path w="4114800" h="2156460">
                  <a:moveTo>
                    <a:pt x="4114800" y="0"/>
                  </a:moveTo>
                  <a:lnTo>
                    <a:pt x="0" y="0"/>
                  </a:lnTo>
                  <a:lnTo>
                    <a:pt x="0" y="2156460"/>
                  </a:lnTo>
                  <a:lnTo>
                    <a:pt x="4114800" y="2156460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B9F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705600" y="676655"/>
              <a:ext cx="4114800" cy="2156460"/>
            </a:xfrm>
            <a:custGeom>
              <a:avLst/>
              <a:gdLst/>
              <a:ahLst/>
              <a:cxnLst/>
              <a:rect l="l" t="t" r="r" b="b"/>
              <a:pathLst>
                <a:path w="4114800" h="2156460">
                  <a:moveTo>
                    <a:pt x="0" y="2156460"/>
                  </a:moveTo>
                  <a:lnTo>
                    <a:pt x="4114800" y="2156460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2156460"/>
                  </a:lnTo>
                  <a:close/>
                </a:path>
              </a:pathLst>
            </a:custGeom>
            <a:ln w="914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71772" y="5230367"/>
              <a:ext cx="3755390" cy="1043940"/>
            </a:xfrm>
            <a:custGeom>
              <a:avLst/>
              <a:gdLst/>
              <a:ahLst/>
              <a:cxnLst/>
              <a:rect l="l" t="t" r="r" b="b"/>
              <a:pathLst>
                <a:path w="3755390" h="1043939">
                  <a:moveTo>
                    <a:pt x="3755135" y="0"/>
                  </a:moveTo>
                  <a:lnTo>
                    <a:pt x="0" y="0"/>
                  </a:lnTo>
                  <a:lnTo>
                    <a:pt x="0" y="1043939"/>
                  </a:lnTo>
                  <a:lnTo>
                    <a:pt x="3755135" y="1043939"/>
                  </a:lnTo>
                  <a:lnTo>
                    <a:pt x="3755135" y="0"/>
                  </a:lnTo>
                  <a:close/>
                </a:path>
              </a:pathLst>
            </a:custGeom>
            <a:solidFill>
              <a:srgbClr val="FFDDB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271772" y="5230367"/>
              <a:ext cx="3755390" cy="1043940"/>
            </a:xfrm>
            <a:custGeom>
              <a:avLst/>
              <a:gdLst/>
              <a:ahLst/>
              <a:cxnLst/>
              <a:rect l="l" t="t" r="r" b="b"/>
              <a:pathLst>
                <a:path w="3755390" h="1043939">
                  <a:moveTo>
                    <a:pt x="0" y="1043939"/>
                  </a:moveTo>
                  <a:lnTo>
                    <a:pt x="3755135" y="1043939"/>
                  </a:lnTo>
                  <a:lnTo>
                    <a:pt x="3755135" y="0"/>
                  </a:lnTo>
                  <a:lnTo>
                    <a:pt x="0" y="0"/>
                  </a:lnTo>
                  <a:lnTo>
                    <a:pt x="0" y="104393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425822" y="5234432"/>
            <a:ext cx="3449320" cy="1002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3810" algn="ctr">
              <a:lnSpc>
                <a:spcPct val="102000"/>
              </a:lnSpc>
              <a:spcBef>
                <a:spcPts val="90"/>
              </a:spcBef>
            </a:pPr>
            <a:r>
              <a:rPr sz="2100" spc="-85" dirty="0">
                <a:latin typeface="Arial" panose="020B0604020202020204"/>
                <a:cs typeface="Arial" panose="020B0604020202020204"/>
              </a:rPr>
              <a:t>Fokus </a:t>
            </a:r>
            <a:r>
              <a:rPr sz="2100" spc="-55" dirty="0">
                <a:latin typeface="Arial" panose="020B0604020202020204"/>
                <a:cs typeface="Arial" panose="020B0604020202020204"/>
              </a:rPr>
              <a:t>pada </a:t>
            </a:r>
            <a:r>
              <a:rPr sz="2100" b="1" spc="-7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perubahan kelas  </a:t>
            </a:r>
            <a:r>
              <a:rPr sz="2100" b="1" spc="-65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dan </a:t>
            </a:r>
            <a:r>
              <a:rPr sz="2100" b="1" spc="-8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rekan sejawat</a:t>
            </a:r>
            <a:r>
              <a:rPr sz="2100" b="1" spc="-48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100" spc="-90" dirty="0">
                <a:latin typeface="Arial" panose="020B0604020202020204"/>
                <a:cs typeface="Arial" panose="020B0604020202020204"/>
              </a:rPr>
              <a:t>Calon </a:t>
            </a:r>
            <a:r>
              <a:rPr sz="2100" spc="-80" dirty="0">
                <a:latin typeface="Arial" panose="020B0604020202020204"/>
                <a:cs typeface="Arial" panose="020B0604020202020204"/>
              </a:rPr>
              <a:t>Guru  </a:t>
            </a:r>
            <a:r>
              <a:rPr sz="2100" spc="-60" dirty="0">
                <a:latin typeface="Arial" panose="020B0604020202020204"/>
                <a:cs typeface="Arial" panose="020B0604020202020204"/>
              </a:rPr>
              <a:t>Penggerak</a:t>
            </a:r>
            <a:endParaRPr sz="21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214169" y="5253037"/>
            <a:ext cx="3764915" cy="1026160"/>
            <a:chOff x="8214169" y="5253037"/>
            <a:chExt cx="3764915" cy="1026160"/>
          </a:xfrm>
        </p:grpSpPr>
        <p:sp>
          <p:nvSpPr>
            <p:cNvPr id="24" name="object 24"/>
            <p:cNvSpPr/>
            <p:nvPr/>
          </p:nvSpPr>
          <p:spPr>
            <a:xfrm>
              <a:off x="8218931" y="5257800"/>
              <a:ext cx="3755390" cy="1016635"/>
            </a:xfrm>
            <a:custGeom>
              <a:avLst/>
              <a:gdLst/>
              <a:ahLst/>
              <a:cxnLst/>
              <a:rect l="l" t="t" r="r" b="b"/>
              <a:pathLst>
                <a:path w="3755390" h="1016635">
                  <a:moveTo>
                    <a:pt x="3755135" y="0"/>
                  </a:moveTo>
                  <a:lnTo>
                    <a:pt x="0" y="0"/>
                  </a:lnTo>
                  <a:lnTo>
                    <a:pt x="0" y="1016507"/>
                  </a:lnTo>
                  <a:lnTo>
                    <a:pt x="3755135" y="1016507"/>
                  </a:lnTo>
                  <a:lnTo>
                    <a:pt x="3755135" y="0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218931" y="5257800"/>
              <a:ext cx="3755390" cy="1016635"/>
            </a:xfrm>
            <a:custGeom>
              <a:avLst/>
              <a:gdLst/>
              <a:ahLst/>
              <a:cxnLst/>
              <a:rect l="l" t="t" r="r" b="b"/>
              <a:pathLst>
                <a:path w="3755390" h="1016635">
                  <a:moveTo>
                    <a:pt x="0" y="1016507"/>
                  </a:moveTo>
                  <a:lnTo>
                    <a:pt x="3755135" y="1016507"/>
                  </a:lnTo>
                  <a:lnTo>
                    <a:pt x="3755135" y="0"/>
                  </a:lnTo>
                  <a:lnTo>
                    <a:pt x="0" y="0"/>
                  </a:lnTo>
                  <a:lnTo>
                    <a:pt x="0" y="10165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338819" y="5411216"/>
            <a:ext cx="3515995" cy="6775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438785">
              <a:lnSpc>
                <a:spcPct val="102000"/>
              </a:lnSpc>
              <a:spcBef>
                <a:spcPts val="85"/>
              </a:spcBef>
            </a:pPr>
            <a:r>
              <a:rPr sz="2100" spc="-8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Fokus </a:t>
            </a:r>
            <a:r>
              <a:rPr sz="2100" spc="-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pada </a:t>
            </a:r>
            <a:r>
              <a:rPr sz="2100" b="1" spc="-70" dirty="0">
                <a:solidFill>
                  <a:srgbClr val="FFFF00"/>
                </a:solidFill>
                <a:latin typeface="Trebuchet MS" panose="020B0603020202020204"/>
                <a:cs typeface="Trebuchet MS" panose="020B0603020202020204"/>
              </a:rPr>
              <a:t>perubahan  </a:t>
            </a:r>
            <a:r>
              <a:rPr sz="2100" b="1" spc="-60" dirty="0">
                <a:solidFill>
                  <a:srgbClr val="FFFF00"/>
                </a:solidFill>
                <a:latin typeface="Trebuchet MS" panose="020B0603020202020204"/>
                <a:cs typeface="Trebuchet MS" panose="020B0603020202020204"/>
              </a:rPr>
              <a:t>sekolah </a:t>
            </a:r>
            <a:r>
              <a:rPr sz="2100" spc="-9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Calon </a:t>
            </a:r>
            <a:r>
              <a:rPr sz="2100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Guru</a:t>
            </a:r>
            <a:r>
              <a:rPr sz="2100" spc="-3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Penggerak</a:t>
            </a:r>
            <a:endParaRPr sz="21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75260" y="2994660"/>
            <a:ext cx="3039110" cy="2095500"/>
          </a:xfrm>
          <a:custGeom>
            <a:avLst/>
            <a:gdLst/>
            <a:ahLst/>
            <a:cxnLst/>
            <a:rect l="l" t="t" r="r" b="b"/>
            <a:pathLst>
              <a:path w="3039110" h="2095500">
                <a:moveTo>
                  <a:pt x="0" y="2095500"/>
                </a:moveTo>
                <a:lnTo>
                  <a:pt x="3038856" y="2095500"/>
                </a:lnTo>
                <a:lnTo>
                  <a:pt x="3038856" y="0"/>
                </a:lnTo>
                <a:lnTo>
                  <a:pt x="0" y="0"/>
                </a:lnTo>
                <a:lnTo>
                  <a:pt x="0" y="2095500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84784" y="3092957"/>
            <a:ext cx="2744470" cy="1591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5" dirty="0">
                <a:latin typeface="Carlito"/>
                <a:cs typeface="Carlito"/>
              </a:rPr>
              <a:t>Lokakarya:</a:t>
            </a:r>
            <a:endParaRPr sz="1450">
              <a:latin typeface="Carlito"/>
              <a:cs typeface="Carlito"/>
            </a:endParaRPr>
          </a:p>
          <a:p>
            <a:pPr marL="481965" marR="5080" indent="-257810">
              <a:lnSpc>
                <a:spcPct val="101000"/>
              </a:lnSpc>
              <a:buAutoNum type="arabicPeriod"/>
              <a:tabLst>
                <a:tab pos="493395" algn="l"/>
                <a:tab pos="494030" algn="l"/>
              </a:tabLst>
            </a:pPr>
            <a:r>
              <a:rPr sz="1450" spc="5" dirty="0">
                <a:solidFill>
                  <a:srgbClr val="4471C4"/>
                </a:solidFill>
                <a:latin typeface="Carlito"/>
                <a:cs typeface="Carlito"/>
              </a:rPr>
              <a:t>Mengenal </a:t>
            </a:r>
            <a:r>
              <a:rPr sz="1450" dirty="0">
                <a:solidFill>
                  <a:srgbClr val="4471C4"/>
                </a:solidFill>
                <a:latin typeface="Carlito"/>
                <a:cs typeface="Carlito"/>
              </a:rPr>
              <a:t>tujuan dan strategi  program </a:t>
            </a:r>
            <a:r>
              <a:rPr sz="1450" spc="5" dirty="0">
                <a:solidFill>
                  <a:srgbClr val="4471C4"/>
                </a:solidFill>
                <a:latin typeface="Carlito"/>
                <a:cs typeface="Carlito"/>
              </a:rPr>
              <a:t>Guru</a:t>
            </a:r>
            <a:r>
              <a:rPr sz="1450" spc="25" dirty="0">
                <a:solidFill>
                  <a:srgbClr val="4471C4"/>
                </a:solidFill>
                <a:latin typeface="Carlito"/>
                <a:cs typeface="Carlito"/>
              </a:rPr>
              <a:t> </a:t>
            </a:r>
            <a:r>
              <a:rPr sz="1450" spc="5" dirty="0">
                <a:solidFill>
                  <a:srgbClr val="4471C4"/>
                </a:solidFill>
                <a:latin typeface="Carlito"/>
                <a:cs typeface="Carlito"/>
              </a:rPr>
              <a:t>Penggerak</a:t>
            </a:r>
            <a:endParaRPr sz="1450">
              <a:latin typeface="Carlito"/>
              <a:cs typeface="Carlito"/>
            </a:endParaRPr>
          </a:p>
          <a:p>
            <a:pPr marL="481965" marR="8255" indent="-257810">
              <a:lnSpc>
                <a:spcPct val="101000"/>
              </a:lnSpc>
              <a:spcBef>
                <a:spcPts val="15"/>
              </a:spcBef>
              <a:buAutoNum type="arabicPeriod"/>
              <a:tabLst>
                <a:tab pos="493395" algn="l"/>
                <a:tab pos="494030" algn="l"/>
              </a:tabLst>
            </a:pPr>
            <a:r>
              <a:rPr sz="1450" dirty="0">
                <a:latin typeface="Carlito"/>
                <a:cs typeface="Carlito"/>
              </a:rPr>
              <a:t>Memahami Kompetensi </a:t>
            </a:r>
            <a:r>
              <a:rPr sz="1450" spc="5" dirty="0">
                <a:latin typeface="Carlito"/>
                <a:cs typeface="Carlito"/>
              </a:rPr>
              <a:t>Guru  Penggerak</a:t>
            </a:r>
            <a:endParaRPr sz="1450">
              <a:latin typeface="Carlito"/>
              <a:cs typeface="Carlito"/>
            </a:endParaRPr>
          </a:p>
          <a:p>
            <a:pPr marL="450850" indent="-22733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450850" algn="l"/>
              </a:tabLst>
            </a:pPr>
            <a:r>
              <a:rPr sz="1450" dirty="0">
                <a:latin typeface="Carlito"/>
                <a:cs typeface="Carlito"/>
              </a:rPr>
              <a:t>Menggerakkan</a:t>
            </a:r>
            <a:r>
              <a:rPr sz="1450" spc="15" dirty="0">
                <a:latin typeface="Carlito"/>
                <a:cs typeface="Carlito"/>
              </a:rPr>
              <a:t> </a:t>
            </a:r>
            <a:r>
              <a:rPr sz="1450" dirty="0">
                <a:latin typeface="Carlito"/>
                <a:cs typeface="Carlito"/>
              </a:rPr>
              <a:t>Komunitas</a:t>
            </a:r>
            <a:endParaRPr sz="1450">
              <a:latin typeface="Carlito"/>
              <a:cs typeface="Carlito"/>
            </a:endParaRPr>
          </a:p>
          <a:p>
            <a:pPr marL="439420">
              <a:lnSpc>
                <a:spcPct val="100000"/>
              </a:lnSpc>
              <a:spcBef>
                <a:spcPts val="25"/>
              </a:spcBef>
            </a:pPr>
            <a:r>
              <a:rPr sz="1450" dirty="0">
                <a:latin typeface="Carlito"/>
                <a:cs typeface="Carlito"/>
              </a:rPr>
              <a:t>Praktisi</a:t>
            </a:r>
            <a:endParaRPr sz="1450">
              <a:latin typeface="Carlito"/>
              <a:cs typeface="Carlito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404615" y="3008376"/>
            <a:ext cx="3039110" cy="2094230"/>
          </a:xfrm>
          <a:custGeom>
            <a:avLst/>
            <a:gdLst/>
            <a:ahLst/>
            <a:cxnLst/>
            <a:rect l="l" t="t" r="r" b="b"/>
            <a:pathLst>
              <a:path w="3039110" h="2094229">
                <a:moveTo>
                  <a:pt x="0" y="2093976"/>
                </a:moveTo>
                <a:lnTo>
                  <a:pt x="3038856" y="2093976"/>
                </a:lnTo>
                <a:lnTo>
                  <a:pt x="3038856" y="0"/>
                </a:lnTo>
                <a:lnTo>
                  <a:pt x="0" y="0"/>
                </a:lnTo>
                <a:lnTo>
                  <a:pt x="0" y="2093976"/>
                </a:lnTo>
                <a:close/>
              </a:path>
            </a:pathLst>
          </a:custGeom>
          <a:ln w="9143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3514725" y="3105657"/>
            <a:ext cx="2369820" cy="11436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5" dirty="0">
                <a:latin typeface="Carlito"/>
                <a:cs typeface="Carlito"/>
              </a:rPr>
              <a:t>Lokakarya:</a:t>
            </a:r>
            <a:endParaRPr sz="1450">
              <a:latin typeface="Carlito"/>
              <a:cs typeface="Carlito"/>
            </a:endParaRPr>
          </a:p>
          <a:p>
            <a:pPr marL="481965" marR="253365" indent="-257810">
              <a:lnSpc>
                <a:spcPct val="101000"/>
              </a:lnSpc>
              <a:buAutoNum type="arabicPeriod" startAt="3"/>
              <a:tabLst>
                <a:tab pos="450850" algn="l"/>
              </a:tabLst>
            </a:pPr>
            <a:r>
              <a:rPr sz="1450" dirty="0">
                <a:solidFill>
                  <a:srgbClr val="44536A"/>
                </a:solidFill>
                <a:latin typeface="Carlito"/>
                <a:cs typeface="Carlito"/>
              </a:rPr>
              <a:t>Visi Misi Sekolah yang  berpihak pada</a:t>
            </a:r>
            <a:r>
              <a:rPr sz="1450" spc="-5" dirty="0">
                <a:solidFill>
                  <a:srgbClr val="44536A"/>
                </a:solidFill>
                <a:latin typeface="Carlito"/>
                <a:cs typeface="Carlito"/>
              </a:rPr>
              <a:t> </a:t>
            </a:r>
            <a:r>
              <a:rPr sz="1450" dirty="0">
                <a:solidFill>
                  <a:srgbClr val="44536A"/>
                </a:solidFill>
                <a:latin typeface="Carlito"/>
                <a:cs typeface="Carlito"/>
              </a:rPr>
              <a:t>murid</a:t>
            </a:r>
            <a:endParaRPr sz="1450">
              <a:latin typeface="Carlito"/>
              <a:cs typeface="Carlito"/>
            </a:endParaRPr>
          </a:p>
          <a:p>
            <a:pPr marL="481965" marR="5080" indent="-257810">
              <a:lnSpc>
                <a:spcPct val="101000"/>
              </a:lnSpc>
              <a:spcBef>
                <a:spcPts val="15"/>
              </a:spcBef>
              <a:buAutoNum type="arabicPeriod" startAt="3"/>
              <a:tabLst>
                <a:tab pos="450850" algn="l"/>
              </a:tabLst>
            </a:pPr>
            <a:r>
              <a:rPr sz="1450" spc="5" dirty="0">
                <a:latin typeface="Carlito"/>
                <a:cs typeface="Carlito"/>
              </a:rPr>
              <a:t>Guru </a:t>
            </a:r>
            <a:r>
              <a:rPr sz="1450" dirty="0">
                <a:latin typeface="Carlito"/>
                <a:cs typeface="Carlito"/>
              </a:rPr>
              <a:t>yang berpihak pada  murid</a:t>
            </a:r>
            <a:endParaRPr sz="1450">
              <a:latin typeface="Carlito"/>
              <a:cs typeface="Carlito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682740" y="3008376"/>
            <a:ext cx="2741930" cy="2094230"/>
          </a:xfrm>
          <a:custGeom>
            <a:avLst/>
            <a:gdLst/>
            <a:ahLst/>
            <a:cxnLst/>
            <a:rect l="l" t="t" r="r" b="b"/>
            <a:pathLst>
              <a:path w="2741929" h="2094229">
                <a:moveTo>
                  <a:pt x="0" y="2093976"/>
                </a:moveTo>
                <a:lnTo>
                  <a:pt x="2741676" y="2093976"/>
                </a:lnTo>
                <a:lnTo>
                  <a:pt x="2741676" y="0"/>
                </a:lnTo>
                <a:lnTo>
                  <a:pt x="0" y="0"/>
                </a:lnTo>
                <a:lnTo>
                  <a:pt x="0" y="2093976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793230" y="3105657"/>
            <a:ext cx="2466975" cy="13677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5" dirty="0">
                <a:latin typeface="Carlito"/>
                <a:cs typeface="Carlito"/>
              </a:rPr>
              <a:t>Lokakarya:</a:t>
            </a:r>
            <a:endParaRPr sz="1450">
              <a:latin typeface="Carlito"/>
              <a:cs typeface="Carlito"/>
            </a:endParaRPr>
          </a:p>
          <a:p>
            <a:pPr marL="439420" marR="5080" indent="-215265">
              <a:lnSpc>
                <a:spcPct val="101000"/>
              </a:lnSpc>
              <a:buAutoNum type="arabicPeriod" startAt="5"/>
              <a:tabLst>
                <a:tab pos="452120" algn="l"/>
              </a:tabLst>
            </a:pPr>
            <a:r>
              <a:rPr sz="1450" dirty="0">
                <a:latin typeface="Carlito"/>
                <a:cs typeface="Carlito"/>
              </a:rPr>
              <a:t>Refleksi </a:t>
            </a:r>
            <a:r>
              <a:rPr sz="1450" spc="5" dirty="0">
                <a:latin typeface="Carlito"/>
                <a:cs typeface="Carlito"/>
              </a:rPr>
              <a:t>Kompetensi </a:t>
            </a:r>
            <a:r>
              <a:rPr sz="1450" dirty="0">
                <a:latin typeface="Carlito"/>
                <a:cs typeface="Carlito"/>
              </a:rPr>
              <a:t>Calon  </a:t>
            </a:r>
            <a:r>
              <a:rPr sz="1450" spc="5" dirty="0">
                <a:latin typeface="Carlito"/>
                <a:cs typeface="Carlito"/>
              </a:rPr>
              <a:t>Guru</a:t>
            </a:r>
            <a:r>
              <a:rPr sz="1450" spc="10" dirty="0">
                <a:latin typeface="Carlito"/>
                <a:cs typeface="Carlito"/>
              </a:rPr>
              <a:t> </a:t>
            </a:r>
            <a:r>
              <a:rPr sz="1450" spc="5" dirty="0">
                <a:latin typeface="Carlito"/>
                <a:cs typeface="Carlito"/>
              </a:rPr>
              <a:t>Penggerak</a:t>
            </a:r>
            <a:endParaRPr sz="1450">
              <a:latin typeface="Carlito"/>
              <a:cs typeface="Carlito"/>
            </a:endParaRPr>
          </a:p>
          <a:p>
            <a:pPr marL="439420" marR="339090" indent="-215265" algn="just">
              <a:lnSpc>
                <a:spcPct val="101000"/>
              </a:lnSpc>
              <a:spcBef>
                <a:spcPts val="10"/>
              </a:spcBef>
              <a:buAutoNum type="arabicPeriod" startAt="5"/>
              <a:tabLst>
                <a:tab pos="452120" algn="l"/>
              </a:tabLst>
            </a:pPr>
            <a:r>
              <a:rPr sz="1450" dirty="0">
                <a:latin typeface="Carlito"/>
                <a:cs typeface="Carlito"/>
              </a:rPr>
              <a:t>Pengelolaan program  yang berdampak pada  murid</a:t>
            </a:r>
            <a:endParaRPr sz="1450">
              <a:latin typeface="Carlito"/>
              <a:cs typeface="Carlito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558528" y="2994660"/>
            <a:ext cx="2415540" cy="2095500"/>
          </a:xfrm>
          <a:custGeom>
            <a:avLst/>
            <a:gdLst/>
            <a:ahLst/>
            <a:cxnLst/>
            <a:rect l="l" t="t" r="r" b="b"/>
            <a:pathLst>
              <a:path w="2415540" h="2095500">
                <a:moveTo>
                  <a:pt x="0" y="2095500"/>
                </a:moveTo>
                <a:lnTo>
                  <a:pt x="2415539" y="2095500"/>
                </a:lnTo>
                <a:lnTo>
                  <a:pt x="2415539" y="0"/>
                </a:lnTo>
                <a:lnTo>
                  <a:pt x="0" y="0"/>
                </a:lnTo>
                <a:lnTo>
                  <a:pt x="0" y="2095500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9669271" y="3092957"/>
            <a:ext cx="2082800" cy="1591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5" dirty="0">
                <a:latin typeface="Carlito"/>
                <a:cs typeface="Carlito"/>
              </a:rPr>
              <a:t>Lokakarya:</a:t>
            </a:r>
            <a:endParaRPr sz="1450">
              <a:latin typeface="Carlito"/>
              <a:cs typeface="Carlito"/>
            </a:endParaRPr>
          </a:p>
          <a:p>
            <a:pPr marL="439420" marR="147320" indent="-215265">
              <a:lnSpc>
                <a:spcPct val="101000"/>
              </a:lnSpc>
              <a:buAutoNum type="arabicPeriod" startAt="7"/>
              <a:tabLst>
                <a:tab pos="450850" algn="l"/>
              </a:tabLst>
            </a:pPr>
            <a:r>
              <a:rPr sz="1450" dirty="0">
                <a:solidFill>
                  <a:srgbClr val="44536A"/>
                </a:solidFill>
                <a:latin typeface="Carlito"/>
                <a:cs typeface="Carlito"/>
              </a:rPr>
              <a:t>Festival panen </a:t>
            </a:r>
            <a:r>
              <a:rPr sz="1450" spc="-5" dirty="0">
                <a:solidFill>
                  <a:srgbClr val="44536A"/>
                </a:solidFill>
                <a:latin typeface="Carlito"/>
                <a:cs typeface="Carlito"/>
              </a:rPr>
              <a:t>hasil  belajar</a:t>
            </a:r>
            <a:endParaRPr sz="1450">
              <a:latin typeface="Carlito"/>
              <a:cs typeface="Carlito"/>
            </a:endParaRPr>
          </a:p>
          <a:p>
            <a:pPr marL="439420" marR="5080" indent="-215265">
              <a:lnSpc>
                <a:spcPct val="101000"/>
              </a:lnSpc>
              <a:spcBef>
                <a:spcPts val="15"/>
              </a:spcBef>
              <a:buAutoNum type="arabicPeriod" startAt="7"/>
              <a:tabLst>
                <a:tab pos="450850" algn="l"/>
              </a:tabLst>
            </a:pPr>
            <a:r>
              <a:rPr sz="1450" spc="5" dirty="0">
                <a:solidFill>
                  <a:srgbClr val="44536A"/>
                </a:solidFill>
                <a:latin typeface="Carlito"/>
                <a:cs typeface="Carlito"/>
              </a:rPr>
              <a:t>Menyu</a:t>
            </a:r>
            <a:r>
              <a:rPr sz="1450" spc="5" dirty="0">
                <a:latin typeface="Carlito"/>
                <a:cs typeface="Carlito"/>
              </a:rPr>
              <a:t>sun </a:t>
            </a:r>
            <a:r>
              <a:rPr sz="1450" dirty="0">
                <a:latin typeface="Carlito"/>
                <a:cs typeface="Carlito"/>
              </a:rPr>
              <a:t>rencana  kerja </a:t>
            </a:r>
            <a:r>
              <a:rPr sz="1450" spc="5" dirty="0">
                <a:latin typeface="Carlito"/>
                <a:cs typeface="Carlito"/>
              </a:rPr>
              <a:t>Guru</a:t>
            </a:r>
            <a:r>
              <a:rPr sz="1450" spc="-60" dirty="0">
                <a:latin typeface="Carlito"/>
                <a:cs typeface="Carlito"/>
              </a:rPr>
              <a:t> </a:t>
            </a:r>
            <a:r>
              <a:rPr sz="1450" spc="5" dirty="0">
                <a:latin typeface="Carlito"/>
                <a:cs typeface="Carlito"/>
              </a:rPr>
              <a:t>Penggerak</a:t>
            </a:r>
            <a:endParaRPr sz="1450">
              <a:latin typeface="Carlito"/>
              <a:cs typeface="Carlito"/>
            </a:endParaRPr>
          </a:p>
          <a:p>
            <a:pPr marL="450850" indent="-227330">
              <a:lnSpc>
                <a:spcPct val="100000"/>
              </a:lnSpc>
              <a:spcBef>
                <a:spcPts val="25"/>
              </a:spcBef>
              <a:buAutoNum type="arabicPeriod" startAt="7"/>
              <a:tabLst>
                <a:tab pos="450850" algn="l"/>
              </a:tabLst>
            </a:pPr>
            <a:r>
              <a:rPr sz="1450" dirty="0">
                <a:latin typeface="Carlito"/>
                <a:cs typeface="Carlito"/>
              </a:rPr>
              <a:t>Membangun</a:t>
            </a:r>
            <a:endParaRPr sz="1450">
              <a:latin typeface="Carlito"/>
              <a:cs typeface="Carlito"/>
            </a:endParaRPr>
          </a:p>
          <a:p>
            <a:pPr marL="439420">
              <a:lnSpc>
                <a:spcPct val="100000"/>
              </a:lnSpc>
              <a:spcBef>
                <a:spcPts val="25"/>
              </a:spcBef>
            </a:pPr>
            <a:r>
              <a:rPr sz="1450" dirty="0">
                <a:latin typeface="Carlito"/>
                <a:cs typeface="Carlito"/>
              </a:rPr>
              <a:t>keberlanjutan</a:t>
            </a:r>
            <a:endParaRPr sz="1450">
              <a:latin typeface="Carlito"/>
              <a:cs typeface="Carli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7628" y="755142"/>
            <a:ext cx="2188210" cy="19837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 marR="25463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Paradikma dan</a:t>
            </a:r>
            <a:r>
              <a:rPr sz="1600" b="1" spc="-40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Visi  Guru</a:t>
            </a:r>
            <a:r>
              <a:rPr sz="1600" b="1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Penggerak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193040" indent="-283210">
              <a:lnSpc>
                <a:spcPct val="100000"/>
              </a:lnSpc>
              <a:spcBef>
                <a:spcPts val="60"/>
              </a:spcBef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Filosofi</a:t>
            </a:r>
            <a:r>
              <a:rPr sz="16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Pendidikan  Nasional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5080" indent="-28321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Nilai dan Peran</a:t>
            </a:r>
            <a:r>
              <a:rPr sz="16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Guru  Penggerak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2575" indent="-283210">
              <a:lnSpc>
                <a:spcPct val="100000"/>
              </a:lnSpc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Visi Guru</a:t>
            </a:r>
            <a:r>
              <a:rPr sz="16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Penggerak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2575" indent="-283210">
              <a:lnSpc>
                <a:spcPct val="100000"/>
              </a:lnSpc>
              <a:buAutoNum type="arabicPeriod"/>
              <a:tabLst>
                <a:tab pos="283210" algn="l"/>
              </a:tabLst>
            </a:pPr>
            <a:r>
              <a:rPr sz="1600" spc="-10" dirty="0">
                <a:latin typeface="Arial" panose="020B0604020202020204"/>
                <a:cs typeface="Arial" panose="020B0604020202020204"/>
              </a:rPr>
              <a:t>Budaya</a:t>
            </a:r>
            <a:r>
              <a:rPr sz="1600" spc="1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Positif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6240" y="758774"/>
            <a:ext cx="2844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6CC"/>
                </a:solidFill>
                <a:latin typeface="Arial Black" panose="020B0A04020102020204"/>
                <a:cs typeface="Arial Black" panose="020B0A04020102020204"/>
              </a:rPr>
              <a:t>1</a:t>
            </a:r>
            <a:endParaRPr sz="32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06901" y="705992"/>
            <a:ext cx="2567940" cy="1789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Praktik Pembelajaran  Yang Berpihak Pada</a:t>
            </a:r>
            <a:r>
              <a:rPr sz="1600" b="1" spc="-2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20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Anak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423545" indent="-283210">
              <a:lnSpc>
                <a:spcPct val="100000"/>
              </a:lnSpc>
              <a:spcBef>
                <a:spcPts val="450"/>
              </a:spcBef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Pembelajaran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yang 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berpihak pada</a:t>
            </a:r>
            <a:r>
              <a:rPr sz="16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murid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2575" indent="-283210">
              <a:lnSpc>
                <a:spcPct val="100000"/>
              </a:lnSpc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Pembelajaran</a:t>
            </a:r>
            <a:r>
              <a:rPr sz="16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Sosial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483235" indent="-283210">
              <a:lnSpc>
                <a:spcPct val="100000"/>
              </a:lnSpc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Emosional</a:t>
            </a:r>
            <a:r>
              <a:rPr sz="16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Learning  Coaching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97275" y="708151"/>
            <a:ext cx="2844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6CC"/>
                </a:solidFill>
                <a:latin typeface="Arial Black" panose="020B0A04020102020204"/>
                <a:cs typeface="Arial Black" panose="020B0A04020102020204"/>
              </a:rPr>
              <a:t>2</a:t>
            </a:r>
            <a:endParaRPr sz="32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83246" y="718769"/>
            <a:ext cx="3273425" cy="2060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Pemimpin Pembelajaran</a:t>
            </a:r>
            <a:r>
              <a:rPr sz="1600" b="1" spc="3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Dalam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1600" b="1" spc="10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Sekolah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5080" indent="-28321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Pengambilan Keputusan sebagai  Pemimpin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Pembelajaran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indent="-283845">
              <a:lnSpc>
                <a:spcPct val="100000"/>
              </a:lnSpc>
              <a:buAutoNum type="arabicPeriod"/>
              <a:tabLst>
                <a:tab pos="283845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Pemimpin dalam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Pengelolaan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4480">
              <a:lnSpc>
                <a:spcPct val="100000"/>
              </a:lnSpc>
            </a:pPr>
            <a:r>
              <a:rPr sz="1600" spc="-5" dirty="0">
                <a:latin typeface="Arial" panose="020B0604020202020204"/>
                <a:cs typeface="Arial" panose="020B0604020202020204"/>
              </a:rPr>
              <a:t>Sumber</a:t>
            </a:r>
            <a:r>
              <a:rPr sz="1600" spc="1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daya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283210" marR="525780" indent="-283210">
              <a:lnSpc>
                <a:spcPct val="100000"/>
              </a:lnSpc>
              <a:buAutoNum type="arabicPeriod" startAt="3"/>
              <a:tabLst>
                <a:tab pos="283210" algn="l"/>
              </a:tabLst>
            </a:pPr>
            <a:r>
              <a:rPr sz="1600" spc="-5" dirty="0">
                <a:latin typeface="Arial" panose="020B0604020202020204"/>
                <a:cs typeface="Arial" panose="020B0604020202020204"/>
              </a:rPr>
              <a:t>Pengelolaan Program</a:t>
            </a:r>
            <a:r>
              <a:rPr sz="16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yang 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Berdampak pada</a:t>
            </a:r>
            <a:r>
              <a:rPr sz="1600" spc="15" dirty="0">
                <a:latin typeface="Arial" panose="020B0604020202020204"/>
                <a:cs typeface="Arial" panose="020B0604020202020204"/>
              </a:rPr>
              <a:t> 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Anak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59269" y="690752"/>
            <a:ext cx="2844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6CC"/>
                </a:solidFill>
                <a:latin typeface="Arial Black" panose="020B0A04020102020204"/>
                <a:cs typeface="Arial Black" panose="020B0A04020102020204"/>
              </a:rPr>
              <a:t>3</a:t>
            </a:r>
            <a:endParaRPr sz="3200">
              <a:latin typeface="Arial Black" panose="020B0A04020102020204"/>
              <a:cs typeface="Arial Black" panose="020B0A040201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1560" y="2214372"/>
            <a:ext cx="3369945" cy="2466340"/>
            <a:chOff x="1051560" y="2214372"/>
            <a:chExt cx="3369945" cy="2466340"/>
          </a:xfrm>
        </p:grpSpPr>
        <p:sp>
          <p:nvSpPr>
            <p:cNvPr id="3" name="object 3"/>
            <p:cNvSpPr/>
            <p:nvPr/>
          </p:nvSpPr>
          <p:spPr>
            <a:xfrm>
              <a:off x="1056132" y="2218944"/>
              <a:ext cx="3360420" cy="2456815"/>
            </a:xfrm>
            <a:custGeom>
              <a:avLst/>
              <a:gdLst/>
              <a:ahLst/>
              <a:cxnLst/>
              <a:rect l="l" t="t" r="r" b="b"/>
              <a:pathLst>
                <a:path w="3360420" h="2456815">
                  <a:moveTo>
                    <a:pt x="2132076" y="0"/>
                  </a:moveTo>
                  <a:lnTo>
                    <a:pt x="0" y="0"/>
                  </a:lnTo>
                  <a:lnTo>
                    <a:pt x="0" y="2456687"/>
                  </a:lnTo>
                  <a:lnTo>
                    <a:pt x="2132076" y="2456687"/>
                  </a:lnTo>
                  <a:lnTo>
                    <a:pt x="3360420" y="1228343"/>
                  </a:lnTo>
                  <a:lnTo>
                    <a:pt x="2132076" y="0"/>
                  </a:lnTo>
                  <a:close/>
                </a:path>
              </a:pathLst>
            </a:custGeom>
            <a:solidFill>
              <a:srgbClr val="F8CA9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56132" y="2218944"/>
              <a:ext cx="3360420" cy="2456815"/>
            </a:xfrm>
            <a:custGeom>
              <a:avLst/>
              <a:gdLst/>
              <a:ahLst/>
              <a:cxnLst/>
              <a:rect l="l" t="t" r="r" b="b"/>
              <a:pathLst>
                <a:path w="3360420" h="2456815">
                  <a:moveTo>
                    <a:pt x="0" y="0"/>
                  </a:moveTo>
                  <a:lnTo>
                    <a:pt x="2132076" y="0"/>
                  </a:lnTo>
                  <a:lnTo>
                    <a:pt x="3360420" y="1228343"/>
                  </a:lnTo>
                  <a:lnTo>
                    <a:pt x="2132076" y="2456687"/>
                  </a:lnTo>
                  <a:lnTo>
                    <a:pt x="0" y="245668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165352" y="2351608"/>
            <a:ext cx="23101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0" dirty="0">
                <a:latin typeface="Trebuchet MS" panose="020B0603020202020204"/>
                <a:cs typeface="Trebuchet MS" panose="020B0603020202020204"/>
              </a:rPr>
              <a:t>Pembelajaran</a:t>
            </a:r>
            <a:r>
              <a:rPr sz="2000" b="1" spc="-2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000" b="1" spc="-40" dirty="0">
                <a:latin typeface="Trebuchet MS" panose="020B0603020202020204"/>
                <a:cs typeface="Trebuchet MS" panose="020B0603020202020204"/>
              </a:rPr>
              <a:t>Daring</a:t>
            </a:r>
            <a:endParaRPr sz="2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352" y="2961894"/>
            <a:ext cx="223583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Arial" panose="020B0604020202020204"/>
                <a:cs typeface="Arial" panose="020B0604020202020204"/>
              </a:rPr>
              <a:t>fokus 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pada  </a:t>
            </a:r>
            <a:r>
              <a:rPr sz="2000" spc="-55" dirty="0">
                <a:latin typeface="Arial" panose="020B0604020202020204"/>
                <a:cs typeface="Arial" panose="020B0604020202020204"/>
              </a:rPr>
              <a:t>mengenalkan</a:t>
            </a:r>
            <a:r>
              <a:rPr sz="2000" spc="-17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materi  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dan</a:t>
            </a:r>
            <a:r>
              <a:rPr sz="2000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0" dirty="0">
                <a:latin typeface="Arial" panose="020B0604020202020204"/>
                <a:cs typeface="Arial" panose="020B0604020202020204"/>
              </a:rPr>
              <a:t>konsep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2000" spc="-55" dirty="0">
                <a:latin typeface="Arial" panose="020B0604020202020204"/>
                <a:cs typeface="Arial" panose="020B0604020202020204"/>
              </a:rPr>
              <a:t>dengan</a:t>
            </a:r>
            <a:r>
              <a:rPr sz="2000" spc="-22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alur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66CC"/>
                </a:solidFill>
                <a:latin typeface="Trebuchet MS" panose="020B0603020202020204"/>
                <a:cs typeface="Trebuchet MS" panose="020B0603020202020204"/>
              </a:rPr>
              <a:t>MERRDEKA</a:t>
            </a:r>
            <a:endParaRPr sz="2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91621" y="2214181"/>
            <a:ext cx="3368675" cy="2466340"/>
            <a:chOff x="4591621" y="2214181"/>
            <a:chExt cx="3368675" cy="2466340"/>
          </a:xfrm>
        </p:grpSpPr>
        <p:sp>
          <p:nvSpPr>
            <p:cNvPr id="8" name="object 8"/>
            <p:cNvSpPr/>
            <p:nvPr/>
          </p:nvSpPr>
          <p:spPr>
            <a:xfrm>
              <a:off x="4596384" y="2218944"/>
              <a:ext cx="3359150" cy="2456815"/>
            </a:xfrm>
            <a:custGeom>
              <a:avLst/>
              <a:gdLst/>
              <a:ahLst/>
              <a:cxnLst/>
              <a:rect l="l" t="t" r="r" b="b"/>
              <a:pathLst>
                <a:path w="3359150" h="2456815">
                  <a:moveTo>
                    <a:pt x="2130551" y="0"/>
                  </a:moveTo>
                  <a:lnTo>
                    <a:pt x="0" y="0"/>
                  </a:lnTo>
                  <a:lnTo>
                    <a:pt x="0" y="2456687"/>
                  </a:lnTo>
                  <a:lnTo>
                    <a:pt x="2130551" y="2456687"/>
                  </a:lnTo>
                  <a:lnTo>
                    <a:pt x="3358895" y="1228343"/>
                  </a:lnTo>
                  <a:lnTo>
                    <a:pt x="2130551" y="0"/>
                  </a:lnTo>
                  <a:close/>
                </a:path>
              </a:pathLst>
            </a:custGeom>
            <a:solidFill>
              <a:srgbClr val="EA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96384" y="2218944"/>
              <a:ext cx="3359150" cy="2456815"/>
            </a:xfrm>
            <a:custGeom>
              <a:avLst/>
              <a:gdLst/>
              <a:ahLst/>
              <a:cxnLst/>
              <a:rect l="l" t="t" r="r" b="b"/>
              <a:pathLst>
                <a:path w="3359150" h="2456815">
                  <a:moveTo>
                    <a:pt x="0" y="0"/>
                  </a:moveTo>
                  <a:lnTo>
                    <a:pt x="2130551" y="0"/>
                  </a:lnTo>
                  <a:lnTo>
                    <a:pt x="3358895" y="1228343"/>
                  </a:lnTo>
                  <a:lnTo>
                    <a:pt x="2130551" y="2456687"/>
                  </a:lnTo>
                  <a:lnTo>
                    <a:pt x="0" y="2456687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705858" y="2504694"/>
            <a:ext cx="24771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65" dirty="0">
                <a:latin typeface="Trebuchet MS" panose="020B0603020202020204"/>
                <a:cs typeface="Trebuchet MS" panose="020B0603020202020204"/>
              </a:rPr>
              <a:t>Pendampingan</a:t>
            </a:r>
            <a:r>
              <a:rPr sz="2000" b="1" spc="2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000" b="1" spc="-70" dirty="0">
                <a:latin typeface="Trebuchet MS" panose="020B0603020202020204"/>
                <a:cs typeface="Trebuchet MS" panose="020B0603020202020204"/>
              </a:rPr>
              <a:t>Luring</a:t>
            </a:r>
            <a:endParaRPr sz="2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05858" y="3114294"/>
            <a:ext cx="153606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Arial" panose="020B0604020202020204"/>
                <a:cs typeface="Arial" panose="020B0604020202020204"/>
              </a:rPr>
              <a:t>fokus 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pada  </a:t>
            </a:r>
            <a:r>
              <a:rPr sz="2000" spc="-55" dirty="0">
                <a:latin typeface="Arial" panose="020B0604020202020204"/>
                <a:cs typeface="Arial" panose="020B0604020202020204"/>
              </a:rPr>
              <a:t>me</a:t>
            </a:r>
            <a:r>
              <a:rPr sz="2000" dirty="0">
                <a:latin typeface="Arial" panose="020B0604020202020204"/>
                <a:cs typeface="Arial" panose="020B0604020202020204"/>
              </a:rPr>
              <a:t>refl</a:t>
            </a:r>
            <a:r>
              <a:rPr sz="2000" spc="5" dirty="0">
                <a:latin typeface="Arial" panose="020B0604020202020204"/>
                <a:cs typeface="Arial" panose="020B0604020202020204"/>
              </a:rPr>
              <a:t>e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k</a:t>
            </a:r>
            <a:r>
              <a:rPr sz="2000" spc="-65" dirty="0">
                <a:latin typeface="Arial" panose="020B0604020202020204"/>
                <a:cs typeface="Arial" panose="020B0604020202020204"/>
              </a:rPr>
              <a:t>sikan  </a:t>
            </a:r>
            <a:r>
              <a:rPr sz="2000" spc="-50" dirty="0">
                <a:latin typeface="Arial" panose="020B0604020202020204"/>
                <a:cs typeface="Arial" panose="020B0604020202020204"/>
              </a:rPr>
              <a:t>penerapan  pembelajaran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950707" y="2214372"/>
            <a:ext cx="3369945" cy="2466340"/>
            <a:chOff x="7950707" y="2214372"/>
            <a:chExt cx="3369945" cy="2466340"/>
          </a:xfrm>
        </p:grpSpPr>
        <p:sp>
          <p:nvSpPr>
            <p:cNvPr id="13" name="object 13"/>
            <p:cNvSpPr/>
            <p:nvPr/>
          </p:nvSpPr>
          <p:spPr>
            <a:xfrm>
              <a:off x="7955279" y="2218944"/>
              <a:ext cx="3360420" cy="2456815"/>
            </a:xfrm>
            <a:custGeom>
              <a:avLst/>
              <a:gdLst/>
              <a:ahLst/>
              <a:cxnLst/>
              <a:rect l="l" t="t" r="r" b="b"/>
              <a:pathLst>
                <a:path w="3360420" h="2456815">
                  <a:moveTo>
                    <a:pt x="2132076" y="0"/>
                  </a:moveTo>
                  <a:lnTo>
                    <a:pt x="0" y="0"/>
                  </a:lnTo>
                  <a:lnTo>
                    <a:pt x="0" y="2456687"/>
                  </a:lnTo>
                  <a:lnTo>
                    <a:pt x="2132076" y="2456687"/>
                  </a:lnTo>
                  <a:lnTo>
                    <a:pt x="3360420" y="1228343"/>
                  </a:lnTo>
                  <a:lnTo>
                    <a:pt x="2132076" y="0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955279" y="2218944"/>
              <a:ext cx="3360420" cy="2456815"/>
            </a:xfrm>
            <a:custGeom>
              <a:avLst/>
              <a:gdLst/>
              <a:ahLst/>
              <a:cxnLst/>
              <a:rect l="l" t="t" r="r" b="b"/>
              <a:pathLst>
                <a:path w="3360420" h="2456815">
                  <a:moveTo>
                    <a:pt x="0" y="0"/>
                  </a:moveTo>
                  <a:lnTo>
                    <a:pt x="2132076" y="0"/>
                  </a:lnTo>
                  <a:lnTo>
                    <a:pt x="3360420" y="1228343"/>
                  </a:lnTo>
                  <a:lnTo>
                    <a:pt x="2132076" y="2456687"/>
                  </a:lnTo>
                  <a:lnTo>
                    <a:pt x="0" y="245668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066278" y="2351608"/>
            <a:ext cx="19075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85" dirty="0">
                <a:latin typeface="Trebuchet MS" panose="020B0603020202020204"/>
                <a:cs typeface="Trebuchet MS" panose="020B0603020202020204"/>
              </a:rPr>
              <a:t>Lokakarya</a:t>
            </a:r>
            <a:r>
              <a:rPr sz="2000" b="1" spc="-2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000" b="1" spc="-70" dirty="0">
                <a:latin typeface="Trebuchet MS" panose="020B0603020202020204"/>
                <a:cs typeface="Trebuchet MS" panose="020B0603020202020204"/>
              </a:rPr>
              <a:t>Luring</a:t>
            </a:r>
            <a:endParaRPr sz="2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6278" y="2961894"/>
            <a:ext cx="233616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Arial" panose="020B0604020202020204"/>
                <a:cs typeface="Arial" panose="020B0604020202020204"/>
              </a:rPr>
              <a:t>fokus 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pada </a:t>
            </a:r>
            <a:r>
              <a:rPr sz="2000" spc="-15" dirty="0">
                <a:latin typeface="Arial" panose="020B0604020202020204"/>
                <a:cs typeface="Arial" panose="020B0604020202020204"/>
              </a:rPr>
              <a:t>melatih  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keterampilan </a:t>
            </a:r>
            <a:r>
              <a:rPr sz="2000" spc="-65" dirty="0">
                <a:latin typeface="Arial" panose="020B0604020202020204"/>
                <a:cs typeface="Arial" panose="020B0604020202020204"/>
              </a:rPr>
              <a:t>dan  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merefleksikan  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pengalaman</a:t>
            </a:r>
            <a:r>
              <a:rPr sz="2000" spc="-18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bersama  </a:t>
            </a:r>
            <a:r>
              <a:rPr sz="2000" spc="-45" dirty="0">
                <a:latin typeface="Arial" panose="020B0604020202020204"/>
                <a:cs typeface="Arial" panose="020B0604020202020204"/>
              </a:rPr>
              <a:t>rekan</a:t>
            </a:r>
            <a:r>
              <a:rPr sz="2000" spc="-13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sejawat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611249" y="959611"/>
            <a:ext cx="804862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450" b="1" spc="-110" dirty="0">
                <a:latin typeface="Trebuchet MS" panose="020B0603020202020204"/>
                <a:cs typeface="Trebuchet MS" panose="020B0603020202020204"/>
              </a:rPr>
              <a:t>STRATEGI </a:t>
            </a:r>
            <a:r>
              <a:rPr sz="3450" b="1" spc="-30" dirty="0">
                <a:latin typeface="Trebuchet MS" panose="020B0603020202020204"/>
                <a:cs typeface="Trebuchet MS" panose="020B0603020202020204"/>
              </a:rPr>
              <a:t>PENDIDIKAN </a:t>
            </a:r>
            <a:r>
              <a:rPr sz="3450" b="1" spc="-80" dirty="0">
                <a:latin typeface="Trebuchet MS" panose="020B0603020202020204"/>
                <a:cs typeface="Trebuchet MS" panose="020B0603020202020204"/>
              </a:rPr>
              <a:t>GURU</a:t>
            </a:r>
            <a:r>
              <a:rPr sz="3450" b="1" spc="-7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450" b="1" spc="-95" dirty="0">
                <a:latin typeface="Trebuchet MS" panose="020B0603020202020204"/>
                <a:cs typeface="Trebuchet MS" panose="020B0603020202020204"/>
              </a:rPr>
              <a:t>PENGGERAK</a:t>
            </a:r>
            <a:endParaRPr sz="345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4178" y="4852542"/>
            <a:ext cx="141605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Instruktur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Fasili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2000" dirty="0">
                <a:latin typeface="Arial" panose="020B0604020202020204"/>
                <a:cs typeface="Arial" panose="020B0604020202020204"/>
              </a:rPr>
              <a:t>ator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97146" y="4827270"/>
            <a:ext cx="5450205" cy="492759"/>
          </a:xfrm>
          <a:custGeom>
            <a:avLst/>
            <a:gdLst/>
            <a:ahLst/>
            <a:cxnLst/>
            <a:rect l="l" t="t" r="r" b="b"/>
            <a:pathLst>
              <a:path w="5450205" h="492760">
                <a:moveTo>
                  <a:pt x="5449824" y="0"/>
                </a:moveTo>
                <a:lnTo>
                  <a:pt x="5447727" y="77778"/>
                </a:lnTo>
                <a:lnTo>
                  <a:pt x="5441895" y="145340"/>
                </a:lnTo>
                <a:lnTo>
                  <a:pt x="5433008" y="198625"/>
                </a:lnTo>
                <a:lnTo>
                  <a:pt x="5408803" y="246125"/>
                </a:lnTo>
                <a:lnTo>
                  <a:pt x="2745612" y="246125"/>
                </a:lnTo>
                <a:lnTo>
                  <a:pt x="2732666" y="258677"/>
                </a:lnTo>
                <a:lnTo>
                  <a:pt x="2721407" y="293626"/>
                </a:lnTo>
                <a:lnTo>
                  <a:pt x="2712520" y="346911"/>
                </a:lnTo>
                <a:lnTo>
                  <a:pt x="2706688" y="414473"/>
                </a:lnTo>
                <a:lnTo>
                  <a:pt x="2704592" y="492251"/>
                </a:lnTo>
                <a:lnTo>
                  <a:pt x="2702495" y="414473"/>
                </a:lnTo>
                <a:lnTo>
                  <a:pt x="2696663" y="346911"/>
                </a:lnTo>
                <a:lnTo>
                  <a:pt x="2687776" y="293626"/>
                </a:lnTo>
                <a:lnTo>
                  <a:pt x="2676517" y="258677"/>
                </a:lnTo>
                <a:lnTo>
                  <a:pt x="2663571" y="246125"/>
                </a:lnTo>
                <a:lnTo>
                  <a:pt x="41020" y="246125"/>
                </a:lnTo>
                <a:lnTo>
                  <a:pt x="28074" y="233574"/>
                </a:lnTo>
                <a:lnTo>
                  <a:pt x="16815" y="198625"/>
                </a:lnTo>
                <a:lnTo>
                  <a:pt x="7928" y="145340"/>
                </a:lnTo>
                <a:lnTo>
                  <a:pt x="2096" y="77778"/>
                </a:lnTo>
                <a:lnTo>
                  <a:pt x="0" y="0"/>
                </a:lnTo>
              </a:path>
            </a:pathLst>
          </a:custGeom>
          <a:ln w="38100">
            <a:solidFill>
              <a:srgbClr val="FDA8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355460" y="5490768"/>
            <a:ext cx="22434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/>
              <a:buChar char="•"/>
              <a:tabLst>
                <a:tab pos="299720" algn="l"/>
              </a:tabLst>
            </a:pPr>
            <a:r>
              <a:rPr sz="3600" b="1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Pengajar  </a:t>
            </a:r>
            <a:r>
              <a:rPr sz="36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Praktik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733044"/>
            <a:ext cx="12204700" cy="6131560"/>
            <a:chOff x="-6350" y="733044"/>
            <a:chExt cx="12204700" cy="6131560"/>
          </a:xfrm>
        </p:grpSpPr>
        <p:sp>
          <p:nvSpPr>
            <p:cNvPr id="3" name="object 3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12192000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0" y="501396"/>
                  </a:lnTo>
                  <a:lnTo>
                    <a:pt x="12192000" y="501396"/>
                  </a:lnTo>
                  <a:lnTo>
                    <a:pt x="12192000" y="274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356603"/>
              <a:ext cx="12192000" cy="501650"/>
            </a:xfrm>
            <a:custGeom>
              <a:avLst/>
              <a:gdLst/>
              <a:ahLst/>
              <a:cxnLst/>
              <a:rect l="l" t="t" r="r" b="b"/>
              <a:pathLst>
                <a:path w="12192000" h="501650">
                  <a:moveTo>
                    <a:pt x="0" y="501396"/>
                  </a:moveTo>
                  <a:lnTo>
                    <a:pt x="12192000" y="501396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12192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733044"/>
              <a:ext cx="12181332" cy="563270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232138" y="6516420"/>
            <a:ext cx="2548255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Kementerian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Pendidikan </a:t>
            </a:r>
            <a:r>
              <a:rPr sz="1050" spc="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050" spc="-6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Kebudayaan</a:t>
            </a:r>
            <a:endParaRPr sz="105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68095" y="0"/>
            <a:ext cx="10916920" cy="6823075"/>
            <a:chOff x="768095" y="0"/>
            <a:chExt cx="10916920" cy="6823075"/>
          </a:xfrm>
        </p:grpSpPr>
        <p:sp>
          <p:nvSpPr>
            <p:cNvPr id="8" name="object 8"/>
            <p:cNvSpPr/>
            <p:nvPr/>
          </p:nvSpPr>
          <p:spPr>
            <a:xfrm>
              <a:off x="8875776" y="6408418"/>
              <a:ext cx="556259" cy="4145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68095" y="446531"/>
              <a:ext cx="10916412" cy="59375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68095" y="0"/>
              <a:ext cx="5354320" cy="818515"/>
            </a:xfrm>
            <a:custGeom>
              <a:avLst/>
              <a:gdLst/>
              <a:ahLst/>
              <a:cxnLst/>
              <a:rect l="l" t="t" r="r" b="b"/>
              <a:pathLst>
                <a:path w="5354320" h="818515">
                  <a:moveTo>
                    <a:pt x="0" y="818388"/>
                  </a:moveTo>
                  <a:lnTo>
                    <a:pt x="5353812" y="818388"/>
                  </a:lnTo>
                  <a:lnTo>
                    <a:pt x="5353812" y="0"/>
                  </a:lnTo>
                  <a:lnTo>
                    <a:pt x="0" y="0"/>
                  </a:lnTo>
                  <a:lnTo>
                    <a:pt x="0" y="818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46226" y="12572"/>
            <a:ext cx="4880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latin typeface="Arial" panose="020B0604020202020204"/>
                <a:cs typeface="Arial" panose="020B0604020202020204"/>
              </a:rPr>
              <a:t>Tahapan </a:t>
            </a:r>
            <a:r>
              <a:rPr sz="2400" b="1" spc="-5" dirty="0">
                <a:latin typeface="Arial" panose="020B0604020202020204"/>
                <a:cs typeface="Arial" panose="020B0604020202020204"/>
              </a:rPr>
              <a:t>Pembelajaran Per</a:t>
            </a:r>
            <a:r>
              <a:rPr sz="2400" b="1" spc="2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Modul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226" y="215788"/>
            <a:ext cx="4599305" cy="143446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2400" spc="-5" dirty="0">
                <a:latin typeface="Arial" panose="020B0604020202020204"/>
                <a:cs typeface="Arial" panose="020B0604020202020204"/>
              </a:rPr>
              <a:t>(Menggunakan alur</a:t>
            </a:r>
            <a:r>
              <a:rPr sz="2400" spc="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5" dirty="0">
                <a:solidFill>
                  <a:srgbClr val="0066CC"/>
                </a:solidFill>
                <a:latin typeface="Arial" panose="020B0604020202020204"/>
                <a:cs typeface="Arial" panose="020B0604020202020204"/>
              </a:rPr>
              <a:t>MERRDEKA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)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366395">
              <a:lnSpc>
                <a:spcPct val="100000"/>
              </a:lnSpc>
              <a:spcBef>
                <a:spcPts val="2135"/>
              </a:spcBef>
              <a:tabLst>
                <a:tab pos="2689860" algn="l"/>
              </a:tabLst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M	R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87390" y="604519"/>
            <a:ext cx="39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D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1004" y="4140453"/>
            <a:ext cx="36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E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01076" y="570103"/>
            <a:ext cx="39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K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6335" y="4140453"/>
            <a:ext cx="39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R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41668" y="4140453"/>
            <a:ext cx="36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E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52966" y="4140453"/>
            <a:ext cx="39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2D75B6"/>
                </a:solidFill>
                <a:latin typeface="Arial" panose="020B0604020202020204"/>
                <a:cs typeface="Arial" panose="020B0604020202020204"/>
              </a:rPr>
              <a:t>A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4981900" y="454436"/>
            <a:ext cx="2767200" cy="6415200"/>
          </a:xfrm>
          <a:prstGeom prst="downArrow">
            <a:avLst>
              <a:gd name="adj1" fmla="val 50000"/>
              <a:gd name="adj2" fmla="val 13489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5"/>
          </a:p>
        </p:txBody>
      </p:sp>
      <p:sp>
        <p:nvSpPr>
          <p:cNvPr id="61" name="Google Shape;61;p14"/>
          <p:cNvSpPr/>
          <p:nvPr/>
        </p:nvSpPr>
        <p:spPr>
          <a:xfrm>
            <a:off x="8316351" y="348700"/>
            <a:ext cx="1774000" cy="16416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DIMANA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Dimana inisiatif praktik baik ini akan dilaksanakan?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0284995" y="348700"/>
            <a:ext cx="1907200" cy="16416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KAPAN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Kapan inisiatif ini akan Anda mulai?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082533" y="348700"/>
            <a:ext cx="1542800" cy="16416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SIAPA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Siapa yang akan terdampak dari praktik baik pendidikan ini?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0" y="348700"/>
            <a:ext cx="1907200" cy="16416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APA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Apa inisiatif praktik baik pendidikan yang akan saya lakukan?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3782300" y="348700"/>
            <a:ext cx="2313600" cy="16416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MENGAPA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Mengapa Anda mengusulkan inisiatif ini?</a:t>
            </a:r>
            <a:b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</a:b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Mengapa orang-orang ini perlu terdampak?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6234567" y="399900"/>
            <a:ext cx="1907200" cy="1590400"/>
          </a:xfrm>
          <a:prstGeom prst="roundRect">
            <a:avLst>
              <a:gd name="adj" fmla="val 6210"/>
            </a:avLst>
          </a:prstGeom>
          <a:solidFill>
            <a:srgbClr val="FFFFFF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</a:t>
            </a:r>
            <a:endParaRPr sz="13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 inisiatif pendidikan ini membantu murid mencapai tujuan belajarnya?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6361433" y="3596019"/>
            <a:ext cx="3451600" cy="1530000"/>
          </a:xfrm>
          <a:prstGeom prst="roundRect">
            <a:avLst>
              <a:gd name="adj" fmla="val 6210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6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KOMUNITAS</a:t>
            </a:r>
            <a:endParaRPr sz="146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Komunitas/organisasi mana yang bisa saya ajak untuk turut mengimplementasikan gagasan praktik baik pendidikan yang saya lakukan?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 komunitas dapat mendukung inisiatif yang saya lakukan?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40100" y="4688533"/>
            <a:ext cx="2157200" cy="2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5">
                <a:solidFill>
                  <a:srgbClr val="000000"/>
                </a:solidFill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  <a:t>Kanvas </a:t>
            </a:r>
            <a:br>
              <a:rPr lang="en-GB" sz="3735">
                <a:solidFill>
                  <a:srgbClr val="000000"/>
                </a:solidFill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</a:br>
            <a:r>
              <a:rPr lang="en-GB" sz="2135"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  <a:t>Rancangan</a:t>
            </a:r>
            <a:br>
              <a:rPr lang="en-GB" sz="2135"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</a:br>
            <a:r>
              <a:rPr lang="en-GB" sz="2000"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  <a:t>Implementasi</a:t>
            </a:r>
            <a:br>
              <a:rPr lang="en-GB" sz="2135"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</a:br>
            <a:r>
              <a:rPr lang="en-GB" sz="2135">
                <a:latin typeface="Montserrat" panose="02000505000000020004"/>
                <a:ea typeface="Montserrat" panose="02000505000000020004"/>
                <a:cs typeface="Montserrat" panose="02000505000000020004"/>
                <a:sym typeface="Montserrat" panose="02000505000000020004"/>
              </a:rPr>
              <a:t>Piramida Terbalik</a:t>
            </a:r>
            <a:endParaRPr sz="1335">
              <a:solidFill>
                <a:srgbClr val="000000"/>
              </a:solidFill>
              <a:latin typeface="Montserrat" panose="02000505000000020004"/>
              <a:ea typeface="Montserrat" panose="02000505000000020004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240100" y="2191567"/>
            <a:ext cx="9874400" cy="1237600"/>
          </a:xfrm>
          <a:prstGeom prst="roundRect">
            <a:avLst>
              <a:gd name="adj" fmla="val 6210"/>
            </a:avLst>
          </a:prstGeom>
          <a:solidFill>
            <a:srgbClr val="EA999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6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INDIVIDU</a:t>
            </a:r>
            <a:r>
              <a:rPr lang="en-GB" sz="146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:</a:t>
            </a:r>
            <a:endParaRPr sz="146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17145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Nunito" panose="00000500000000000000"/>
              <a:buChar char="-"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Siapa saja (guru/orangtua/murid/masyarakat) yang memiliki kegelisahan yang sama dengan yang saya rasakan?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17145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Nunito" panose="00000500000000000000"/>
              <a:buChar char="-"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 cara saya mengajak mereka untuk terlibat dalam inisiatif praktik baik pendidikan yang saya lakukan?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17145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Nunito" panose="00000500000000000000"/>
              <a:buChar char="-"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Mengapa pihak yang saya libatkan perlu mendukung inisiatif praktik baik pendidikan yang saya lakukan?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17145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Nunito" panose="00000500000000000000"/>
              <a:buChar char="-"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 peran setiap orang yang telribat dalam inisiatif ini?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2825267" y="3572851"/>
            <a:ext cx="3451600" cy="1530000"/>
          </a:xfrm>
          <a:prstGeom prst="roundRect">
            <a:avLst>
              <a:gd name="adj" fmla="val 6210"/>
            </a:avLst>
          </a:prstGeom>
          <a:solidFill>
            <a:srgbClr val="F9CB9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6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SATUAN PENDIDIKAN</a:t>
            </a:r>
            <a:r>
              <a:rPr lang="en-GB" sz="1465">
                <a:solidFill>
                  <a:srgbClr val="000000"/>
                </a:solidFill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:</a:t>
            </a:r>
            <a:endParaRPr sz="1465">
              <a:solidFill>
                <a:srgbClr val="000000"/>
              </a:solidFill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Mengapa satuan pendidikan perlu ikut serta/mendukung inisiatif ini?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Bagaimana satuan pendidikan dapat turut mengimplementasikan praktik baik pendidikan yang saya inisiasi?</a:t>
            </a:r>
            <a:endParaRPr sz="1335">
              <a:solidFill>
                <a:srgbClr val="000000"/>
              </a:solidFill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cxnSp>
        <p:nvCxnSpPr>
          <p:cNvPr id="71" name="Google Shape;71;p14"/>
          <p:cNvCxnSpPr/>
          <p:nvPr/>
        </p:nvCxnSpPr>
        <p:spPr>
          <a:xfrm>
            <a:off x="40100" y="1991900"/>
            <a:ext cx="4117600" cy="47860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72;p14"/>
          <p:cNvCxnSpPr/>
          <p:nvPr/>
        </p:nvCxnSpPr>
        <p:spPr>
          <a:xfrm flipH="1">
            <a:off x="8635900" y="1978533"/>
            <a:ext cx="3516000" cy="48128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73;p14"/>
          <p:cNvSpPr/>
          <p:nvPr/>
        </p:nvSpPr>
        <p:spPr>
          <a:xfrm>
            <a:off x="-67" y="88833"/>
            <a:ext cx="12192000" cy="3656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3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INISIATIF PRAKTIK BAIK PENDIDIKAN</a:t>
            </a:r>
            <a:endParaRPr sz="173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3685400" y="5235767"/>
            <a:ext cx="5360000" cy="1047200"/>
          </a:xfrm>
          <a:prstGeom prst="roundRect">
            <a:avLst>
              <a:gd name="adj" fmla="val 6210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65" b="1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PEMERINTAH</a:t>
            </a:r>
            <a:endParaRPr sz="1465" b="1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35">
                <a:latin typeface="Nunito" panose="00000500000000000000"/>
                <a:ea typeface="Nunito" panose="00000500000000000000"/>
                <a:cs typeface="Nunito" panose="00000500000000000000"/>
                <a:sym typeface="Nunito" panose="00000500000000000000"/>
              </a:rPr>
              <a:t>Apa yang dapat saya lakukan agar pemerintah dapat mempelajari dan membuat kebijakan berdasarkan data praktik-praktik baik yang sudah terjadi di ekosistem saya?</a:t>
            </a:r>
            <a:endParaRPr sz="1335">
              <a:latin typeface="Nunito" panose="00000500000000000000"/>
              <a:ea typeface="Nunito" panose="00000500000000000000"/>
              <a:cs typeface="Nunito" panose="00000500000000000000"/>
              <a:sym typeface="Nunito" panose="0000050000000000000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5993129"/>
            <a:ext cx="11362690" cy="866140"/>
          </a:xfrm>
          <a:custGeom>
            <a:avLst/>
            <a:gdLst/>
            <a:ahLst/>
            <a:cxnLst/>
            <a:rect l="l" t="t" r="r" b="b"/>
            <a:pathLst>
              <a:path w="11362690" h="866140">
                <a:moveTo>
                  <a:pt x="0" y="865631"/>
                </a:moveTo>
                <a:lnTo>
                  <a:pt x="11362182" y="865631"/>
                </a:lnTo>
                <a:lnTo>
                  <a:pt x="11362182" y="0"/>
                </a:lnTo>
                <a:lnTo>
                  <a:pt x="0" y="0"/>
                </a:lnTo>
                <a:lnTo>
                  <a:pt x="0" y="865631"/>
                </a:lnTo>
                <a:close/>
              </a:path>
            </a:pathLst>
          </a:custGeom>
          <a:solidFill>
            <a:srgbClr val="92CDD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12191" y="5980175"/>
            <a:ext cx="12218035" cy="891540"/>
            <a:chOff x="-12191" y="5980175"/>
            <a:chExt cx="12218035" cy="891540"/>
          </a:xfrm>
        </p:grpSpPr>
        <p:sp>
          <p:nvSpPr>
            <p:cNvPr id="4" name="object 4"/>
            <p:cNvSpPr/>
            <p:nvPr/>
          </p:nvSpPr>
          <p:spPr>
            <a:xfrm>
              <a:off x="762" y="5993129"/>
              <a:ext cx="12192000" cy="866140"/>
            </a:xfrm>
            <a:custGeom>
              <a:avLst/>
              <a:gdLst/>
              <a:ahLst/>
              <a:cxnLst/>
              <a:rect l="l" t="t" r="r" b="b"/>
              <a:pathLst>
                <a:path w="12192000" h="866140">
                  <a:moveTo>
                    <a:pt x="0" y="865631"/>
                  </a:moveTo>
                  <a:lnTo>
                    <a:pt x="12192000" y="86563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65631"/>
                  </a:lnTo>
                  <a:close/>
                </a:path>
              </a:pathLst>
            </a:custGeom>
            <a:ln w="25908">
              <a:solidFill>
                <a:srgbClr val="92CDD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43146" y="3041650"/>
            <a:ext cx="28047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548ED4"/>
                </a:solidFill>
                <a:latin typeface="Carlito"/>
                <a:cs typeface="Carlito"/>
              </a:rPr>
              <a:t>terima</a:t>
            </a:r>
            <a:r>
              <a:rPr sz="4400" spc="-65" dirty="0">
                <a:solidFill>
                  <a:srgbClr val="548ED4"/>
                </a:solidFill>
                <a:latin typeface="Carlito"/>
                <a:cs typeface="Carlito"/>
              </a:rPr>
              <a:t> </a:t>
            </a:r>
            <a:r>
              <a:rPr sz="4400" spc="-15" dirty="0">
                <a:solidFill>
                  <a:srgbClr val="548ED4"/>
                </a:solidFill>
                <a:latin typeface="Carlito"/>
                <a:cs typeface="Carlito"/>
              </a:rPr>
              <a:t>kasih</a:t>
            </a:r>
            <a:endParaRPr sz="44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object 7"/>
            <p:cNvSpPr/>
            <p:nvPr/>
          </p:nvSpPr>
          <p:spPr>
            <a:xfrm>
              <a:off x="3813047" y="1918716"/>
              <a:ext cx="7549896" cy="2734055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1752600"/>
              <a:ext cx="4116323" cy="42397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362943" y="0"/>
              <a:ext cx="829310" cy="6858000"/>
            </a:xfrm>
            <a:custGeom>
              <a:avLst/>
              <a:gdLst/>
              <a:ahLst/>
              <a:cxnLst/>
              <a:rect l="l" t="t" r="r" b="b"/>
              <a:pathLst>
                <a:path w="829309" h="6858000">
                  <a:moveTo>
                    <a:pt x="829055" y="6857998"/>
                  </a:moveTo>
                  <a:lnTo>
                    <a:pt x="829055" y="0"/>
                  </a:lnTo>
                  <a:lnTo>
                    <a:pt x="0" y="0"/>
                  </a:lnTo>
                  <a:lnTo>
                    <a:pt x="0" y="6857998"/>
                  </a:lnTo>
                  <a:lnTo>
                    <a:pt x="829055" y="6857998"/>
                  </a:lnTo>
                  <a:close/>
                </a:path>
              </a:pathLst>
            </a:custGeom>
            <a:solidFill>
              <a:srgbClr val="F3D6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310118" y="0"/>
              <a:ext cx="2882265" cy="2877820"/>
            </a:xfrm>
            <a:custGeom>
              <a:avLst/>
              <a:gdLst/>
              <a:ahLst/>
              <a:cxnLst/>
              <a:rect l="l" t="t" r="r" b="b"/>
              <a:pathLst>
                <a:path w="2882265" h="2877820">
                  <a:moveTo>
                    <a:pt x="2881881" y="0"/>
                  </a:moveTo>
                  <a:lnTo>
                    <a:pt x="0" y="0"/>
                  </a:lnTo>
                  <a:lnTo>
                    <a:pt x="2881881" y="2877316"/>
                  </a:lnTo>
                  <a:lnTo>
                    <a:pt x="2881881" y="0"/>
                  </a:lnTo>
                  <a:close/>
                </a:path>
              </a:pathLst>
            </a:custGeom>
            <a:solidFill>
              <a:srgbClr val="0049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216640" y="405384"/>
              <a:ext cx="562610" cy="561340"/>
            </a:xfrm>
            <a:custGeom>
              <a:avLst/>
              <a:gdLst/>
              <a:ahLst/>
              <a:cxnLst/>
              <a:rect l="l" t="t" r="r" b="b"/>
              <a:pathLst>
                <a:path w="562609" h="561340">
                  <a:moveTo>
                    <a:pt x="281177" y="0"/>
                  </a:moveTo>
                  <a:lnTo>
                    <a:pt x="235562" y="3668"/>
                  </a:lnTo>
                  <a:lnTo>
                    <a:pt x="192292" y="14289"/>
                  </a:lnTo>
                  <a:lnTo>
                    <a:pt x="151946" y="31286"/>
                  </a:lnTo>
                  <a:lnTo>
                    <a:pt x="115104" y="54083"/>
                  </a:lnTo>
                  <a:lnTo>
                    <a:pt x="82343" y="82105"/>
                  </a:lnTo>
                  <a:lnTo>
                    <a:pt x="54242" y="114775"/>
                  </a:lnTo>
                  <a:lnTo>
                    <a:pt x="31378" y="151517"/>
                  </a:lnTo>
                  <a:lnTo>
                    <a:pt x="14331" y="191755"/>
                  </a:lnTo>
                  <a:lnTo>
                    <a:pt x="3679" y="234913"/>
                  </a:lnTo>
                  <a:lnTo>
                    <a:pt x="0" y="280415"/>
                  </a:lnTo>
                  <a:lnTo>
                    <a:pt x="3679" y="325918"/>
                  </a:lnTo>
                  <a:lnTo>
                    <a:pt x="14331" y="369076"/>
                  </a:lnTo>
                  <a:lnTo>
                    <a:pt x="31378" y="409314"/>
                  </a:lnTo>
                  <a:lnTo>
                    <a:pt x="54242" y="446056"/>
                  </a:lnTo>
                  <a:lnTo>
                    <a:pt x="82343" y="478726"/>
                  </a:lnTo>
                  <a:lnTo>
                    <a:pt x="115104" y="506748"/>
                  </a:lnTo>
                  <a:lnTo>
                    <a:pt x="151946" y="529545"/>
                  </a:lnTo>
                  <a:lnTo>
                    <a:pt x="192292" y="546542"/>
                  </a:lnTo>
                  <a:lnTo>
                    <a:pt x="235562" y="557163"/>
                  </a:lnTo>
                  <a:lnTo>
                    <a:pt x="281177" y="560831"/>
                  </a:lnTo>
                  <a:lnTo>
                    <a:pt x="326793" y="557163"/>
                  </a:lnTo>
                  <a:lnTo>
                    <a:pt x="370063" y="546542"/>
                  </a:lnTo>
                  <a:lnTo>
                    <a:pt x="410409" y="529545"/>
                  </a:lnTo>
                  <a:lnTo>
                    <a:pt x="447251" y="506748"/>
                  </a:lnTo>
                  <a:lnTo>
                    <a:pt x="480012" y="478726"/>
                  </a:lnTo>
                  <a:lnTo>
                    <a:pt x="508113" y="446056"/>
                  </a:lnTo>
                  <a:lnTo>
                    <a:pt x="530977" y="409314"/>
                  </a:lnTo>
                  <a:lnTo>
                    <a:pt x="548024" y="369076"/>
                  </a:lnTo>
                  <a:lnTo>
                    <a:pt x="558676" y="325918"/>
                  </a:lnTo>
                  <a:lnTo>
                    <a:pt x="562355" y="280415"/>
                  </a:lnTo>
                  <a:lnTo>
                    <a:pt x="558676" y="234913"/>
                  </a:lnTo>
                  <a:lnTo>
                    <a:pt x="548024" y="191755"/>
                  </a:lnTo>
                  <a:lnTo>
                    <a:pt x="530977" y="151517"/>
                  </a:lnTo>
                  <a:lnTo>
                    <a:pt x="508113" y="114775"/>
                  </a:lnTo>
                  <a:lnTo>
                    <a:pt x="480012" y="82105"/>
                  </a:lnTo>
                  <a:lnTo>
                    <a:pt x="447251" y="54083"/>
                  </a:lnTo>
                  <a:lnTo>
                    <a:pt x="410409" y="31286"/>
                  </a:lnTo>
                  <a:lnTo>
                    <a:pt x="370063" y="14289"/>
                  </a:lnTo>
                  <a:lnTo>
                    <a:pt x="326793" y="3668"/>
                  </a:lnTo>
                  <a:lnTo>
                    <a:pt x="28117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0" y="5527547"/>
              <a:ext cx="1327403" cy="13304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986771" y="4652771"/>
              <a:ext cx="2205228" cy="22052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5387</Words>
  <Application>WPS Presentation</Application>
  <PresentationFormat>On-screen Show (4:3)</PresentationFormat>
  <Paragraphs>268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SimSun</vt:lpstr>
      <vt:lpstr>Wingdings</vt:lpstr>
      <vt:lpstr>Arial</vt:lpstr>
      <vt:lpstr>Arial Black</vt:lpstr>
      <vt:lpstr>Times New Roman</vt:lpstr>
      <vt:lpstr>Carlito</vt:lpstr>
      <vt:lpstr>Euphorigenic</vt:lpstr>
      <vt:lpstr>Trebuchet MS</vt:lpstr>
      <vt:lpstr>Nunito</vt:lpstr>
      <vt:lpstr>Montserrat</vt:lpstr>
      <vt:lpstr>Calibri</vt:lpstr>
      <vt:lpstr>Microsoft YaHei</vt:lpstr>
      <vt:lpstr>Arial Unicode MS</vt:lpstr>
      <vt:lpstr>Business Cooperate</vt:lpstr>
      <vt:lpstr>PowerPoint 演示文稿</vt:lpstr>
      <vt:lpstr>PowerPoint 演示文稿</vt:lpstr>
      <vt:lpstr>VISI PENDIDIKAN INDONESIA</vt:lpstr>
      <vt:lpstr>Guru Penggerak</vt:lpstr>
      <vt:lpstr>PowerPoint 演示文稿</vt:lpstr>
      <vt:lpstr>Perbandingan</vt:lpstr>
      <vt:lpstr>PowerPoint 演示文稿</vt:lpstr>
      <vt:lpstr>Program Guru Penggerak bercita-cita  menghidupkan kembali pemikiran-pemikiran Ki  Hajar Dewantara di ruang-ruang kelas INDONESIA</vt:lpstr>
      <vt:lpstr>PowerPoint 演示文稿</vt:lpstr>
      <vt:lpstr>PowerPoint 演示文稿</vt:lpstr>
      <vt:lpstr>Paket  Pembelajaran  Pendidikan Guru  Penggerak</vt:lpstr>
      <vt:lpstr>Kurikulum Guru Penggerak</vt:lpstr>
      <vt:lpstr>PowerPoint 演示文稿</vt:lpstr>
      <vt:lpstr>STRATEGI PENDIDIKAN GURU PENGGERAK</vt:lpstr>
      <vt:lpstr>Tahapan Pembelajaran Per Modul</vt:lpstr>
      <vt:lpstr>PowerPoint 演示文稿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Risiko</dc:title>
  <dc:creator>Andreas</dc:creator>
  <cp:lastModifiedBy>Iswatun Khoiriyah</cp:lastModifiedBy>
  <cp:revision>2</cp:revision>
  <dcterms:created xsi:type="dcterms:W3CDTF">2021-10-28T09:09:00Z</dcterms:created>
  <dcterms:modified xsi:type="dcterms:W3CDTF">2021-11-01T04:50:51Z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2021-10-28T14:00:00Z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2021-10-28T14:00:00Z</vt:filetime>
  </property>
  <property fmtid="{D5CDD505-2E9C-101B-9397-08002B2CF9AE}" pid="5" name="ICV">
    <vt:lpwstr>1054531B1A6D48E29BBD96CCB1BCB601</vt:lpwstr>
  </property>
  <property fmtid="{D5CDD505-2E9C-101B-9397-08002B2CF9AE}" pid="6" name="KSOProductBuildVer">
    <vt:lpwstr>1033-11.2.0.10351</vt:lpwstr>
  </property>
</Properties>
</file>