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  <p:sldMasterId id="2147483700" r:id="rId4"/>
  </p:sldMasterIdLst>
  <p:sldIdLst>
    <p:sldId id="347" r:id="rId5"/>
    <p:sldId id="260" r:id="rId6"/>
    <p:sldId id="363" r:id="rId7"/>
    <p:sldId id="362" r:id="rId8"/>
    <p:sldId id="359" r:id="rId9"/>
    <p:sldId id="365" r:id="rId10"/>
    <p:sldId id="366" r:id="rId11"/>
    <p:sldId id="353" r:id="rId12"/>
    <p:sldId id="367" r:id="rId13"/>
    <p:sldId id="358" r:id="rId14"/>
    <p:sldId id="350" r:id="rId15"/>
    <p:sldId id="30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53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786" y="78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AD58EB-8E87-4D25-A669-AC87C344AE6D}" type="doc">
      <dgm:prSet loTypeId="urn:microsoft.com/office/officeart/2005/8/layout/radial1" loCatId="cycl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ID"/>
        </a:p>
      </dgm:t>
    </dgm:pt>
    <dgm:pt modelId="{F1F238A1-62EA-44CA-AEBD-2411E8827354}">
      <dgm:prSet phldrT="[Text]" custT="1"/>
      <dgm:spPr/>
      <dgm:t>
        <a:bodyPr/>
        <a:lstStyle/>
        <a:p>
          <a:r>
            <a:rPr lang="en-ID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Teacher Values</a:t>
          </a:r>
        </a:p>
      </dgm:t>
    </dgm:pt>
    <dgm:pt modelId="{81221128-49E7-4813-BB11-A709DE7027A2}" type="parTrans" cxnId="{0EDB2B83-6CAD-42BD-AD6B-581CCFEFF3A2}">
      <dgm:prSet/>
      <dgm:spPr/>
      <dgm:t>
        <a:bodyPr/>
        <a:lstStyle/>
        <a:p>
          <a:endParaRPr lang="en-ID"/>
        </a:p>
      </dgm:t>
    </dgm:pt>
    <dgm:pt modelId="{AB28C4ED-8023-4CF4-A489-21303DD98530}" type="sibTrans" cxnId="{0EDB2B83-6CAD-42BD-AD6B-581CCFEFF3A2}">
      <dgm:prSet/>
      <dgm:spPr/>
      <dgm:t>
        <a:bodyPr/>
        <a:lstStyle/>
        <a:p>
          <a:endParaRPr lang="en-ID"/>
        </a:p>
      </dgm:t>
    </dgm:pt>
    <dgm:pt modelId="{9F79A892-DE16-4552-B7DA-C5D137BD6B45}">
      <dgm:prSet phldrT="[Text]"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Model in Integrity </a:t>
          </a:r>
        </a:p>
        <a:p>
          <a:r>
            <a:rPr lang="en-ID" sz="13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</a:t>
          </a:r>
          <a:r>
            <a:rPr lang="en-ID" sz="13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odel </a:t>
          </a:r>
          <a:r>
            <a:rPr lang="en-ID" sz="1300" b="1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dalam</a:t>
          </a:r>
          <a:r>
            <a:rPr lang="en-ID" sz="13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ID" sz="1300" b="1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integritas</a:t>
          </a:r>
          <a:r>
            <a:rPr lang="en-US" altLang="ko-KR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en-ID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BB9384-724D-435C-81E4-83D1C3CDC80C}" type="parTrans" cxnId="{589EA48A-BDC0-4CA0-A2BE-9281A654E032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724145-402C-423A-98D6-39DA8AFD818F}" type="sibTrans" cxnId="{589EA48A-BDC0-4CA0-A2BE-9281A654E032}">
      <dgm:prSet/>
      <dgm:spPr/>
      <dgm:t>
        <a:bodyPr/>
        <a:lstStyle/>
        <a:p>
          <a:endParaRPr lang="en-ID"/>
        </a:p>
      </dgm:t>
    </dgm:pt>
    <dgm:pt modelId="{B2CC01D2-A54A-41B8-8F56-B4F40A88F744}">
      <dgm:prSet phldrT="[Text]"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ID" sz="13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Entusiastic</a:t>
          </a:r>
          <a:endParaRPr lang="en-ID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altLang="ko-KR" sz="13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Bersemangat</a:t>
          </a:r>
          <a:r>
            <a:rPr lang="en-US" altLang="ko-KR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3C98FDB3-A6DB-43AB-9868-EE745F565F80}" type="parTrans" cxnId="{3A8C54A9-4EE3-4A0D-88FC-BA79F39B93F5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034D68-1866-4EE3-A2BC-231E29B5E7F5}" type="sibTrans" cxnId="{3A8C54A9-4EE3-4A0D-88FC-BA79F39B93F5}">
      <dgm:prSet/>
      <dgm:spPr/>
      <dgm:t>
        <a:bodyPr/>
        <a:lstStyle/>
        <a:p>
          <a:endParaRPr lang="en-ID"/>
        </a:p>
      </dgm:t>
    </dgm:pt>
    <dgm:pt modelId="{D3D81FB6-8D2C-422D-9CBE-87BB791F4F6F}">
      <dgm:prSet phldrT="[Text]"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8. </a:t>
          </a:r>
          <a:r>
            <a:rPr lang="en-US" sz="13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Sincere</a:t>
          </a:r>
          <a:r>
            <a:rPr lang="en-US" altLang="ko-KR" sz="13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Tulus</a:t>
          </a:r>
          <a:endParaRPr lang="en-ID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04959B-A600-47B3-89B8-0F1CEB12C85B}" type="parTrans" cxnId="{B51D517A-CA76-49E7-8924-5DDEFE8F0006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660BD6-EB4F-441C-9991-2EAA5261B4C9}" type="sibTrans" cxnId="{B51D517A-CA76-49E7-8924-5DDEFE8F0006}">
      <dgm:prSet/>
      <dgm:spPr/>
      <dgm:t>
        <a:bodyPr/>
        <a:lstStyle/>
        <a:p>
          <a:endParaRPr lang="en-ID"/>
        </a:p>
      </dgm:t>
    </dgm:pt>
    <dgm:pt modelId="{D2ABFB57-3AC1-4279-8632-D8DD068D6EFA}">
      <dgm:prSet phldrT="[Text]"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11. </a:t>
          </a:r>
          <a:r>
            <a:rPr lang="en-US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Optimistic</a:t>
          </a:r>
          <a:endParaRPr lang="en-ID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884CAB-C2C6-4119-A50C-DAF02C0EB680}" type="parTrans" cxnId="{02ABC8BD-2359-4C0D-AB38-3AD747D183C4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16CF4C-04FB-4B35-B405-99085AA77AB3}" type="sibTrans" cxnId="{02ABC8BD-2359-4C0D-AB38-3AD747D183C4}">
      <dgm:prSet/>
      <dgm:spPr/>
      <dgm:t>
        <a:bodyPr/>
        <a:lstStyle/>
        <a:p>
          <a:endParaRPr lang="en-ID"/>
        </a:p>
      </dgm:t>
    </dgm:pt>
    <dgm:pt modelId="{8E7F1BED-1F97-4D26-8E91-DD439F79C60F}">
      <dgm:prSet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 </a:t>
          </a:r>
          <a:r>
            <a:rPr lang="en-ID" altLang="ko-KR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Notion</a:t>
          </a:r>
        </a:p>
        <a:p>
          <a:r>
            <a:rPr lang="en-ID" sz="13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Gagasan</a:t>
          </a:r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A803B32A-4B88-4484-9F01-1E3561F6903F}" type="parTrans" cxnId="{2B72454A-B013-4824-8F65-BC95E8EF8ECD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2B42E6-05AC-46DA-972F-35445DB96C9B}" type="sibTrans" cxnId="{2B72454A-B013-4824-8F65-BC95E8EF8ECD}">
      <dgm:prSet/>
      <dgm:spPr/>
      <dgm:t>
        <a:bodyPr/>
        <a:lstStyle/>
        <a:p>
          <a:endParaRPr lang="en-ID"/>
        </a:p>
      </dgm:t>
    </dgm:pt>
    <dgm:pt modelId="{BE32BDF0-2700-4E22-83ED-651060D514F0}">
      <dgm:prSet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10. </a:t>
          </a:r>
          <a:r>
            <a:rPr lang="en-US" sz="13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Helpfull</a:t>
          </a:r>
          <a:r>
            <a:rPr lang="en-US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ko-KR" sz="13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Pribadi</a:t>
          </a:r>
          <a:r>
            <a:rPr lang="en-US" altLang="ko-KR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altLang="ko-KR" sz="13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mantap</a:t>
          </a:r>
          <a:r>
            <a:rPr lang="en-US" altLang="ko-KR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ID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CBED65-8CA5-4D03-ACE0-25326A006B06}" type="parTrans" cxnId="{49A091F8-70E2-46C7-B711-E2540FB5FE43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148769-97BF-46E5-9644-99E5F2FC3EC3}" type="sibTrans" cxnId="{49A091F8-70E2-46C7-B711-E2540FB5FE43}">
      <dgm:prSet/>
      <dgm:spPr/>
      <dgm:t>
        <a:bodyPr/>
        <a:lstStyle/>
        <a:p>
          <a:endParaRPr lang="en-ID"/>
        </a:p>
      </dgm:t>
    </dgm:pt>
    <dgm:pt modelId="{AA22B05D-7A4C-4829-B4EB-B3CF59A3A963}">
      <dgm:prSet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en-US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Action Make it Real </a:t>
          </a:r>
          <a:r>
            <a:rPr lang="en-US" altLang="ko-KR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Tindakan </a:t>
          </a:r>
          <a:r>
            <a:rPr lang="en-US" altLang="ko-KR" sz="13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Nyata</a:t>
          </a:r>
          <a:endParaRPr lang="en-ID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F46FAF-99FF-4903-AE90-9F3A62B0D74A}" type="parTrans" cxnId="{F08FB06B-D3F2-4E60-9171-2F3457FC7832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8FCF6D-BF19-4780-819C-1EE24E67ED4D}" type="sibTrans" cxnId="{F08FB06B-D3F2-4E60-9171-2F3457FC7832}">
      <dgm:prSet/>
      <dgm:spPr/>
      <dgm:t>
        <a:bodyPr/>
        <a:lstStyle/>
        <a:p>
          <a:endParaRPr lang="en-ID"/>
        </a:p>
      </dgm:t>
    </dgm:pt>
    <dgm:pt modelId="{638D4A1D-EB55-424E-8AD4-8CB7F94EFABB}">
      <dgm:prSet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9. </a:t>
          </a:r>
          <a:r>
            <a:rPr lang="en-US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Creative </a:t>
          </a:r>
          <a:r>
            <a:rPr lang="en-US" altLang="ko-KR" sz="13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Kreatif</a:t>
          </a:r>
          <a:r>
            <a:rPr lang="en-US" altLang="ko-KR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E2D9BCFF-20CA-4DB8-873A-7122ED212E31}" type="parTrans" cxnId="{3A990CBD-FEF6-431B-8623-5ABBD08C034F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EB5DC2-872C-4C8C-A2EB-9240AD82978F}" type="sibTrans" cxnId="{3A990CBD-FEF6-431B-8623-5ABBD08C034F}">
      <dgm:prSet/>
      <dgm:spPr/>
      <dgm:t>
        <a:bodyPr/>
        <a:lstStyle/>
        <a:p>
          <a:endParaRPr lang="en-ID"/>
        </a:p>
      </dgm:t>
    </dgm:pt>
    <dgm:pt modelId="{6446AB7B-DB96-4BA9-815C-3F5B6FDA62B8}">
      <dgm:prSet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Team Work </a:t>
          </a:r>
          <a:r>
            <a:rPr lang="en-US" altLang="ko-KR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Kerjasama Tim </a:t>
          </a:r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3E63C9FB-56A0-4441-AD30-A2E2553AAC0A}" type="parTrans" cxnId="{FE800006-EE2A-4187-AB4F-B7D1DB8A1D1C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D915C7-7BB9-4978-98E7-53FCE7E391F5}" type="sibTrans" cxnId="{FE800006-EE2A-4187-AB4F-B7D1DB8A1D1C}">
      <dgm:prSet/>
      <dgm:spPr/>
      <dgm:t>
        <a:bodyPr/>
        <a:lstStyle/>
        <a:p>
          <a:endParaRPr lang="en-ID"/>
        </a:p>
      </dgm:t>
    </dgm:pt>
    <dgm:pt modelId="{A494E2BB-F8AA-476D-8998-E393646F2187}">
      <dgm:prSet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13. Loving  </a:t>
          </a:r>
          <a:r>
            <a:rPr lang="en-ID" sz="13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Penuh</a:t>
          </a:r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Kasih</a:t>
          </a:r>
        </a:p>
      </dgm:t>
    </dgm:pt>
    <dgm:pt modelId="{AF870949-BCCB-4CCC-A21C-1A2D5EF319CB}" type="parTrans" cxnId="{38B9AA9A-7C94-49B7-BA4C-5D1DA9DB3A5B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DB4E81-C3ED-4E00-B27D-6EF2882F991A}" type="sibTrans" cxnId="{38B9AA9A-7C94-49B7-BA4C-5D1DA9DB3A5B}">
      <dgm:prSet/>
      <dgm:spPr/>
      <dgm:t>
        <a:bodyPr/>
        <a:lstStyle/>
        <a:p>
          <a:endParaRPr lang="en-ID"/>
        </a:p>
      </dgm:t>
    </dgm:pt>
    <dgm:pt modelId="{A267F80D-EE4D-416B-B08E-9AD22221B026}">
      <dgm:prSet custT="1"/>
      <dgm:spPr/>
      <dgm:t>
        <a:bodyPr/>
        <a:lstStyle/>
        <a:p>
          <a:r>
            <a:rPr lang="en-ID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12. Ordinary Teacher Create Extraordinary People </a:t>
          </a:r>
        </a:p>
        <a:p>
          <a:r>
            <a:rPr lang="en-US" altLang="ko-KR" sz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Mencetak</a:t>
          </a:r>
          <a:endParaRPr lang="en-ID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92E612-1DA6-488F-BC88-2B7E00600D25}" type="parTrans" cxnId="{77664733-9D79-417A-A6D2-92C92B38BCF8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BAAC51-F5D3-4AA3-A58C-9CCEC0943473}" type="sibTrans" cxnId="{77664733-9D79-417A-A6D2-92C92B38BCF8}">
      <dgm:prSet/>
      <dgm:spPr/>
      <dgm:t>
        <a:bodyPr/>
        <a:lstStyle/>
        <a:p>
          <a:endParaRPr lang="en-ID"/>
        </a:p>
      </dgm:t>
    </dgm:pt>
    <dgm:pt modelId="{5F8A9532-2B8F-4074-9229-AEBD3B8F499B}">
      <dgm:prSet custT="1"/>
      <dgm:spPr/>
      <dgm:t>
        <a:bodyPr/>
        <a:lstStyle/>
        <a:p>
          <a:r>
            <a:rPr lang="en-US" sz="13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Leadership</a:t>
          </a:r>
        </a:p>
        <a:p>
          <a:r>
            <a:rPr lang="en-ID" sz="1300" b="0" dirty="0" err="1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</a:t>
          </a:r>
          <a:r>
            <a:rPr lang="en-ID" sz="1300" b="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emimpin</a:t>
          </a:r>
          <a:r>
            <a:rPr lang="en-ID" sz="1300" b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yang </a:t>
          </a:r>
          <a:r>
            <a:rPr lang="en-ID" sz="1300" b="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memiliki</a:t>
          </a:r>
          <a:r>
            <a:rPr lang="en-ID" sz="1300" b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ID" sz="1300" b="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integritas</a:t>
          </a:r>
          <a:endParaRPr lang="en-US" sz="13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8E944E-A04A-4327-9BC8-42C2550B38E0}" type="parTrans" cxnId="{C58841AE-C575-4AFA-87B3-66919E48EA6C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FC6A90-71BE-4BF9-BDBF-9A390FD603BD}" type="sibTrans" cxnId="{C58841AE-C575-4AFA-87B3-66919E48EA6C}">
      <dgm:prSet/>
      <dgm:spPr/>
      <dgm:t>
        <a:bodyPr/>
        <a:lstStyle/>
        <a:p>
          <a:endParaRPr lang="en-ID"/>
        </a:p>
      </dgm:t>
    </dgm:pt>
    <dgm:pt modelId="{6DE175EF-15B4-467D-8A4E-CCC7B70F4192}">
      <dgm:prSet custT="1"/>
      <dgm:spPr/>
      <dgm:t>
        <a:bodyPr/>
        <a:lstStyle/>
        <a:p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7. Dedication to Service Quality</a:t>
          </a:r>
        </a:p>
        <a:p>
          <a:r>
            <a:rPr lang="en-ID" sz="13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Dedikasi</a:t>
          </a:r>
          <a:r>
            <a:rPr lang="en-ID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A3DAF7C6-B3F7-4149-B2DE-0683A7EE2C08}" type="parTrans" cxnId="{B0FEB056-A9BF-48E4-9F70-4486CFC80BF1}">
      <dgm:prSet custT="1"/>
      <dgm:spPr/>
      <dgm:t>
        <a:bodyPr/>
        <a:lstStyle/>
        <a:p>
          <a:endParaRPr lang="en-ID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44205E-EB97-4AEA-9ECF-3F0B71FBC546}" type="sibTrans" cxnId="{B0FEB056-A9BF-48E4-9F70-4486CFC80BF1}">
      <dgm:prSet/>
      <dgm:spPr/>
      <dgm:t>
        <a:bodyPr/>
        <a:lstStyle/>
        <a:p>
          <a:endParaRPr lang="en-ID"/>
        </a:p>
      </dgm:t>
    </dgm:pt>
    <dgm:pt modelId="{07B7CDDA-2A4B-441E-9F19-3FBAF1C7EAB5}" type="pres">
      <dgm:prSet presAssocID="{0DAD58EB-8E87-4D25-A669-AC87C344AE6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F4FC090-1FC8-4282-9A52-230B40C2B500}" type="pres">
      <dgm:prSet presAssocID="{F1F238A1-62EA-44CA-AEBD-2411E8827354}" presName="centerShape" presStyleLbl="node0" presStyleIdx="0" presStyleCnt="1" custScaleX="126995"/>
      <dgm:spPr/>
    </dgm:pt>
    <dgm:pt modelId="{A64A66EC-AD53-4909-906E-045F03ACAFC8}" type="pres">
      <dgm:prSet presAssocID="{B3BB9384-724D-435C-81E4-83D1C3CDC80C}" presName="Name9" presStyleLbl="parChTrans1D2" presStyleIdx="0" presStyleCnt="13"/>
      <dgm:spPr/>
    </dgm:pt>
    <dgm:pt modelId="{34FD8C5A-9502-4CEE-8467-A6DC17B91BF3}" type="pres">
      <dgm:prSet presAssocID="{B3BB9384-724D-435C-81E4-83D1C3CDC80C}" presName="connTx" presStyleLbl="parChTrans1D2" presStyleIdx="0" presStyleCnt="13"/>
      <dgm:spPr/>
    </dgm:pt>
    <dgm:pt modelId="{27AE8A37-05F5-4900-9DA9-7EC6E1C8EDB8}" type="pres">
      <dgm:prSet presAssocID="{9F79A892-DE16-4552-B7DA-C5D137BD6B45}" presName="node" presStyleLbl="node1" presStyleIdx="0" presStyleCnt="13" custScaleX="126986" custScaleY="116630">
        <dgm:presLayoutVars>
          <dgm:bulletEnabled val="1"/>
        </dgm:presLayoutVars>
      </dgm:prSet>
      <dgm:spPr/>
    </dgm:pt>
    <dgm:pt modelId="{054AC863-167D-4CEC-AE12-34E67222E8FC}" type="pres">
      <dgm:prSet presAssocID="{3C98FDB3-A6DB-43AB-9868-EE745F565F80}" presName="Name9" presStyleLbl="parChTrans1D2" presStyleIdx="1" presStyleCnt="13"/>
      <dgm:spPr/>
    </dgm:pt>
    <dgm:pt modelId="{F431B422-E71C-4AF1-94A3-18B9EB14A69C}" type="pres">
      <dgm:prSet presAssocID="{3C98FDB3-A6DB-43AB-9868-EE745F565F80}" presName="connTx" presStyleLbl="parChTrans1D2" presStyleIdx="1" presStyleCnt="13"/>
      <dgm:spPr/>
    </dgm:pt>
    <dgm:pt modelId="{24C7721E-BB0F-4731-9EE3-B5C56463EED8}" type="pres">
      <dgm:prSet presAssocID="{B2CC01D2-A54A-41B8-8F56-B4F40A88F744}" presName="node" presStyleLbl="node1" presStyleIdx="1" presStyleCnt="13" custScaleX="111569" custScaleY="107317">
        <dgm:presLayoutVars>
          <dgm:bulletEnabled val="1"/>
        </dgm:presLayoutVars>
      </dgm:prSet>
      <dgm:spPr/>
    </dgm:pt>
    <dgm:pt modelId="{3E72AE43-6AC7-4BAE-8578-97C0326ACB65}" type="pres">
      <dgm:prSet presAssocID="{3E63C9FB-56A0-4441-AD30-A2E2553AAC0A}" presName="Name9" presStyleLbl="parChTrans1D2" presStyleIdx="2" presStyleCnt="13"/>
      <dgm:spPr/>
    </dgm:pt>
    <dgm:pt modelId="{E66E6B6E-2BF6-41D4-8D0D-8CBDB8EDA584}" type="pres">
      <dgm:prSet presAssocID="{3E63C9FB-56A0-4441-AD30-A2E2553AAC0A}" presName="connTx" presStyleLbl="parChTrans1D2" presStyleIdx="2" presStyleCnt="13"/>
      <dgm:spPr/>
    </dgm:pt>
    <dgm:pt modelId="{99F4EBA9-58EE-461E-93FB-E652D6C02D10}" type="pres">
      <dgm:prSet presAssocID="{6446AB7B-DB96-4BA9-815C-3F5B6FDA62B8}" presName="node" presStyleLbl="node1" presStyleIdx="2" presStyleCnt="13" custScaleX="124643" custScaleY="117799">
        <dgm:presLayoutVars>
          <dgm:bulletEnabled val="1"/>
        </dgm:presLayoutVars>
      </dgm:prSet>
      <dgm:spPr/>
    </dgm:pt>
    <dgm:pt modelId="{5489AB21-D494-40F3-AFA9-EC519EEA2AE4}" type="pres">
      <dgm:prSet presAssocID="{4A8E944E-A04A-4327-9BC8-42C2550B38E0}" presName="Name9" presStyleLbl="parChTrans1D2" presStyleIdx="3" presStyleCnt="13"/>
      <dgm:spPr/>
    </dgm:pt>
    <dgm:pt modelId="{2C406364-52D4-4B80-8260-3FF769F26AD0}" type="pres">
      <dgm:prSet presAssocID="{4A8E944E-A04A-4327-9BC8-42C2550B38E0}" presName="connTx" presStyleLbl="parChTrans1D2" presStyleIdx="3" presStyleCnt="13"/>
      <dgm:spPr/>
    </dgm:pt>
    <dgm:pt modelId="{4DF2E1BF-635D-4351-BFFE-CFDAC98BF15A}" type="pres">
      <dgm:prSet presAssocID="{5F8A9532-2B8F-4074-9229-AEBD3B8F499B}" presName="node" presStyleLbl="node1" presStyleIdx="3" presStyleCnt="13" custScaleX="119470" custScaleY="125699">
        <dgm:presLayoutVars>
          <dgm:bulletEnabled val="1"/>
        </dgm:presLayoutVars>
      </dgm:prSet>
      <dgm:spPr/>
    </dgm:pt>
    <dgm:pt modelId="{19BCA356-8556-43D4-B699-021CBFB5F5F8}" type="pres">
      <dgm:prSet presAssocID="{4AF46FAF-99FF-4903-AE90-9F3A62B0D74A}" presName="Name9" presStyleLbl="parChTrans1D2" presStyleIdx="4" presStyleCnt="13"/>
      <dgm:spPr/>
    </dgm:pt>
    <dgm:pt modelId="{6E58D005-B3AD-46D4-A07A-70959BD6B7AA}" type="pres">
      <dgm:prSet presAssocID="{4AF46FAF-99FF-4903-AE90-9F3A62B0D74A}" presName="connTx" presStyleLbl="parChTrans1D2" presStyleIdx="4" presStyleCnt="13"/>
      <dgm:spPr/>
    </dgm:pt>
    <dgm:pt modelId="{B545523B-1A47-493C-9A19-B552D53BDEC5}" type="pres">
      <dgm:prSet presAssocID="{AA22B05D-7A4C-4829-B4EB-B3CF59A3A963}" presName="node" presStyleLbl="node1" presStyleIdx="4" presStyleCnt="13" custScaleX="135642" custScaleY="137471">
        <dgm:presLayoutVars>
          <dgm:bulletEnabled val="1"/>
        </dgm:presLayoutVars>
      </dgm:prSet>
      <dgm:spPr/>
    </dgm:pt>
    <dgm:pt modelId="{8D79F7EE-C503-48F2-8358-8B7AC975363B}" type="pres">
      <dgm:prSet presAssocID="{A803B32A-4B88-4484-9F01-1E3561F6903F}" presName="Name9" presStyleLbl="parChTrans1D2" presStyleIdx="5" presStyleCnt="13"/>
      <dgm:spPr/>
    </dgm:pt>
    <dgm:pt modelId="{7827B64F-C948-453B-9EF5-F5F78A905376}" type="pres">
      <dgm:prSet presAssocID="{A803B32A-4B88-4484-9F01-1E3561F6903F}" presName="connTx" presStyleLbl="parChTrans1D2" presStyleIdx="5" presStyleCnt="13"/>
      <dgm:spPr/>
    </dgm:pt>
    <dgm:pt modelId="{57538994-1DC9-44E2-96B8-E065C34A3B52}" type="pres">
      <dgm:prSet presAssocID="{8E7F1BED-1F97-4D26-8E91-DD439F79C60F}" presName="node" presStyleLbl="node1" presStyleIdx="5" presStyleCnt="13" custScaleX="118464" custScaleY="115572">
        <dgm:presLayoutVars>
          <dgm:bulletEnabled val="1"/>
        </dgm:presLayoutVars>
      </dgm:prSet>
      <dgm:spPr/>
    </dgm:pt>
    <dgm:pt modelId="{B749EC79-F070-4A5E-8B70-21FD413D2326}" type="pres">
      <dgm:prSet presAssocID="{A3DAF7C6-B3F7-4149-B2DE-0683A7EE2C08}" presName="Name9" presStyleLbl="parChTrans1D2" presStyleIdx="6" presStyleCnt="13"/>
      <dgm:spPr/>
    </dgm:pt>
    <dgm:pt modelId="{D59070A0-10ED-44E0-B384-DD1AF118CF41}" type="pres">
      <dgm:prSet presAssocID="{A3DAF7C6-B3F7-4149-B2DE-0683A7EE2C08}" presName="connTx" presStyleLbl="parChTrans1D2" presStyleIdx="6" presStyleCnt="13"/>
      <dgm:spPr/>
    </dgm:pt>
    <dgm:pt modelId="{D6724E0A-9903-4820-9EC2-A7B2E6551C1A}" type="pres">
      <dgm:prSet presAssocID="{6DE175EF-15B4-467D-8A4E-CCC7B70F4192}" presName="node" presStyleLbl="node1" presStyleIdx="6" presStyleCnt="13" custScaleX="128404" custScaleY="130657">
        <dgm:presLayoutVars>
          <dgm:bulletEnabled val="1"/>
        </dgm:presLayoutVars>
      </dgm:prSet>
      <dgm:spPr/>
    </dgm:pt>
    <dgm:pt modelId="{91732B92-D5AB-4A2D-8398-5ABDBCD141E6}" type="pres">
      <dgm:prSet presAssocID="{FD04959B-A600-47B3-89B8-0F1CEB12C85B}" presName="Name9" presStyleLbl="parChTrans1D2" presStyleIdx="7" presStyleCnt="13"/>
      <dgm:spPr/>
    </dgm:pt>
    <dgm:pt modelId="{C3BED209-D099-4AFB-B068-468333DFA8DC}" type="pres">
      <dgm:prSet presAssocID="{FD04959B-A600-47B3-89B8-0F1CEB12C85B}" presName="connTx" presStyleLbl="parChTrans1D2" presStyleIdx="7" presStyleCnt="13"/>
      <dgm:spPr/>
    </dgm:pt>
    <dgm:pt modelId="{13E1E440-AA51-44A8-AA93-1BDACF3CBB1D}" type="pres">
      <dgm:prSet presAssocID="{D3D81FB6-8D2C-422D-9CBE-87BB791F4F6F}" presName="node" presStyleLbl="node1" presStyleIdx="7" presStyleCnt="13" custScaleX="130219" custScaleY="128541">
        <dgm:presLayoutVars>
          <dgm:bulletEnabled val="1"/>
        </dgm:presLayoutVars>
      </dgm:prSet>
      <dgm:spPr/>
    </dgm:pt>
    <dgm:pt modelId="{B24258C3-7F6B-4CBC-97F2-EEB31264F6E6}" type="pres">
      <dgm:prSet presAssocID="{E2D9BCFF-20CA-4DB8-873A-7122ED212E31}" presName="Name9" presStyleLbl="parChTrans1D2" presStyleIdx="8" presStyleCnt="13"/>
      <dgm:spPr/>
    </dgm:pt>
    <dgm:pt modelId="{C3F0A200-682C-4550-8C35-C543ABB172B5}" type="pres">
      <dgm:prSet presAssocID="{E2D9BCFF-20CA-4DB8-873A-7122ED212E31}" presName="connTx" presStyleLbl="parChTrans1D2" presStyleIdx="8" presStyleCnt="13"/>
      <dgm:spPr/>
    </dgm:pt>
    <dgm:pt modelId="{00A0E445-ED4C-4CEA-B62F-762BF45433C7}" type="pres">
      <dgm:prSet presAssocID="{638D4A1D-EB55-424E-8AD4-8CB7F94EFABB}" presName="node" presStyleLbl="node1" presStyleIdx="8" presStyleCnt="13" custScaleX="127502" custScaleY="127219">
        <dgm:presLayoutVars>
          <dgm:bulletEnabled val="1"/>
        </dgm:presLayoutVars>
      </dgm:prSet>
      <dgm:spPr/>
    </dgm:pt>
    <dgm:pt modelId="{181EA1B9-0FD6-4520-801C-58E263E7E1E9}" type="pres">
      <dgm:prSet presAssocID="{81CBED65-8CA5-4D03-ACE0-25326A006B06}" presName="Name9" presStyleLbl="parChTrans1D2" presStyleIdx="9" presStyleCnt="13"/>
      <dgm:spPr/>
    </dgm:pt>
    <dgm:pt modelId="{53C52AC3-343F-4591-B6F1-347D243580C2}" type="pres">
      <dgm:prSet presAssocID="{81CBED65-8CA5-4D03-ACE0-25326A006B06}" presName="connTx" presStyleLbl="parChTrans1D2" presStyleIdx="9" presStyleCnt="13"/>
      <dgm:spPr/>
    </dgm:pt>
    <dgm:pt modelId="{5C6A0F42-0553-401F-9E65-C7B11AD2D929}" type="pres">
      <dgm:prSet presAssocID="{BE32BDF0-2700-4E22-83ED-651060D514F0}" presName="node" presStyleLbl="node1" presStyleIdx="9" presStyleCnt="13" custScaleX="122448" custScaleY="131141">
        <dgm:presLayoutVars>
          <dgm:bulletEnabled val="1"/>
        </dgm:presLayoutVars>
      </dgm:prSet>
      <dgm:spPr/>
    </dgm:pt>
    <dgm:pt modelId="{35F06011-96DF-4385-BC2F-6465AC41A12B}" type="pres">
      <dgm:prSet presAssocID="{D1884CAB-C2C6-4119-A50C-DAF02C0EB680}" presName="Name9" presStyleLbl="parChTrans1D2" presStyleIdx="10" presStyleCnt="13"/>
      <dgm:spPr/>
    </dgm:pt>
    <dgm:pt modelId="{1C94317B-D636-4802-A2B3-187ADAA12B61}" type="pres">
      <dgm:prSet presAssocID="{D1884CAB-C2C6-4119-A50C-DAF02C0EB680}" presName="connTx" presStyleLbl="parChTrans1D2" presStyleIdx="10" presStyleCnt="13"/>
      <dgm:spPr/>
    </dgm:pt>
    <dgm:pt modelId="{B7B786F9-BD28-485D-B5CC-620B0C46E41D}" type="pres">
      <dgm:prSet presAssocID="{D2ABFB57-3AC1-4279-8632-D8DD068D6EFA}" presName="node" presStyleLbl="node1" presStyleIdx="10" presStyleCnt="13" custScaleX="128704" custScaleY="121212">
        <dgm:presLayoutVars>
          <dgm:bulletEnabled val="1"/>
        </dgm:presLayoutVars>
      </dgm:prSet>
      <dgm:spPr/>
    </dgm:pt>
    <dgm:pt modelId="{9A6B32BA-9D1C-4572-A2A9-3B9E6039B19A}" type="pres">
      <dgm:prSet presAssocID="{3D92E612-1DA6-488F-BC88-2B7E00600D25}" presName="Name9" presStyleLbl="parChTrans1D2" presStyleIdx="11" presStyleCnt="13"/>
      <dgm:spPr/>
    </dgm:pt>
    <dgm:pt modelId="{8D042C9E-BE34-4EF3-AA78-F8B462F82F52}" type="pres">
      <dgm:prSet presAssocID="{3D92E612-1DA6-488F-BC88-2B7E00600D25}" presName="connTx" presStyleLbl="parChTrans1D2" presStyleIdx="11" presStyleCnt="13"/>
      <dgm:spPr/>
    </dgm:pt>
    <dgm:pt modelId="{82543E45-1EF5-4499-9608-3582AB4DB66B}" type="pres">
      <dgm:prSet presAssocID="{A267F80D-EE4D-416B-B08E-9AD22221B026}" presName="node" presStyleLbl="node1" presStyleIdx="11" presStyleCnt="13" custScaleX="136938" custScaleY="122190">
        <dgm:presLayoutVars>
          <dgm:bulletEnabled val="1"/>
        </dgm:presLayoutVars>
      </dgm:prSet>
      <dgm:spPr/>
    </dgm:pt>
    <dgm:pt modelId="{941AD2FC-DA1B-45E0-B5E8-31D5DDE3B0C4}" type="pres">
      <dgm:prSet presAssocID="{AF870949-BCCB-4CCC-A21C-1A2D5EF319CB}" presName="Name9" presStyleLbl="parChTrans1D2" presStyleIdx="12" presStyleCnt="13"/>
      <dgm:spPr/>
    </dgm:pt>
    <dgm:pt modelId="{83450DD5-2D5B-496C-A813-DBF2270824DF}" type="pres">
      <dgm:prSet presAssocID="{AF870949-BCCB-4CCC-A21C-1A2D5EF319CB}" presName="connTx" presStyleLbl="parChTrans1D2" presStyleIdx="12" presStyleCnt="13"/>
      <dgm:spPr/>
    </dgm:pt>
    <dgm:pt modelId="{D40077E1-E53F-498F-8338-EC32F10286F1}" type="pres">
      <dgm:prSet presAssocID="{A494E2BB-F8AA-476D-8998-E393646F2187}" presName="node" presStyleLbl="node1" presStyleIdx="12" presStyleCnt="13" custScaleX="126953" custScaleY="114860">
        <dgm:presLayoutVars>
          <dgm:bulletEnabled val="1"/>
        </dgm:presLayoutVars>
      </dgm:prSet>
      <dgm:spPr/>
    </dgm:pt>
  </dgm:ptLst>
  <dgm:cxnLst>
    <dgm:cxn modelId="{FE800006-EE2A-4187-AB4F-B7D1DB8A1D1C}" srcId="{F1F238A1-62EA-44CA-AEBD-2411E8827354}" destId="{6446AB7B-DB96-4BA9-815C-3F5B6FDA62B8}" srcOrd="2" destOrd="0" parTransId="{3E63C9FB-56A0-4441-AD30-A2E2553AAC0A}" sibTransId="{4FD915C7-7BB9-4978-98E7-53FCE7E391F5}"/>
    <dgm:cxn modelId="{944ED607-0C78-4BF2-8664-F85D98CAB5AF}" type="presOf" srcId="{A3DAF7C6-B3F7-4149-B2DE-0683A7EE2C08}" destId="{B749EC79-F070-4A5E-8B70-21FD413D2326}" srcOrd="0" destOrd="0" presId="urn:microsoft.com/office/officeart/2005/8/layout/radial1"/>
    <dgm:cxn modelId="{49A37C0C-BAE9-416A-A732-A46DF1403DF6}" type="presOf" srcId="{3C98FDB3-A6DB-43AB-9868-EE745F565F80}" destId="{F431B422-E71C-4AF1-94A3-18B9EB14A69C}" srcOrd="1" destOrd="0" presId="urn:microsoft.com/office/officeart/2005/8/layout/radial1"/>
    <dgm:cxn modelId="{F4C70615-F60F-4819-9F57-C9651E428FE0}" type="presOf" srcId="{9F79A892-DE16-4552-B7DA-C5D137BD6B45}" destId="{27AE8A37-05F5-4900-9DA9-7EC6E1C8EDB8}" srcOrd="0" destOrd="0" presId="urn:microsoft.com/office/officeart/2005/8/layout/radial1"/>
    <dgm:cxn modelId="{8EF6F71A-9890-4B22-AE7F-359E61BE791F}" type="presOf" srcId="{FD04959B-A600-47B3-89B8-0F1CEB12C85B}" destId="{91732B92-D5AB-4A2D-8398-5ABDBCD141E6}" srcOrd="0" destOrd="0" presId="urn:microsoft.com/office/officeart/2005/8/layout/radial1"/>
    <dgm:cxn modelId="{7CA11A20-6D74-481D-8FC7-86009460E84A}" type="presOf" srcId="{3E63C9FB-56A0-4441-AD30-A2E2553AAC0A}" destId="{3E72AE43-6AC7-4BAE-8578-97C0326ACB65}" srcOrd="0" destOrd="0" presId="urn:microsoft.com/office/officeart/2005/8/layout/radial1"/>
    <dgm:cxn modelId="{24B64C29-A782-4FC5-B905-03AD90E036FC}" type="presOf" srcId="{3E63C9FB-56A0-4441-AD30-A2E2553AAC0A}" destId="{E66E6B6E-2BF6-41D4-8D0D-8CBDB8EDA584}" srcOrd="1" destOrd="0" presId="urn:microsoft.com/office/officeart/2005/8/layout/radial1"/>
    <dgm:cxn modelId="{77664733-9D79-417A-A6D2-92C92B38BCF8}" srcId="{F1F238A1-62EA-44CA-AEBD-2411E8827354}" destId="{A267F80D-EE4D-416B-B08E-9AD22221B026}" srcOrd="11" destOrd="0" parTransId="{3D92E612-1DA6-488F-BC88-2B7E00600D25}" sibTransId="{87BAAC51-F5D3-4AA3-A58C-9CCEC0943473}"/>
    <dgm:cxn modelId="{46831934-421C-4FB8-974F-B474E8E24A15}" type="presOf" srcId="{A494E2BB-F8AA-476D-8998-E393646F2187}" destId="{D40077E1-E53F-498F-8338-EC32F10286F1}" srcOrd="0" destOrd="0" presId="urn:microsoft.com/office/officeart/2005/8/layout/radial1"/>
    <dgm:cxn modelId="{E96F0A37-84AD-4A3A-8195-DD90572EF214}" type="presOf" srcId="{3D92E612-1DA6-488F-BC88-2B7E00600D25}" destId="{8D042C9E-BE34-4EF3-AA78-F8B462F82F52}" srcOrd="1" destOrd="0" presId="urn:microsoft.com/office/officeart/2005/8/layout/radial1"/>
    <dgm:cxn modelId="{F0E35E39-7762-42D5-9A01-D2D5F12CE2BD}" type="presOf" srcId="{3D92E612-1DA6-488F-BC88-2B7E00600D25}" destId="{9A6B32BA-9D1C-4572-A2A9-3B9E6039B19A}" srcOrd="0" destOrd="0" presId="urn:microsoft.com/office/officeart/2005/8/layout/radial1"/>
    <dgm:cxn modelId="{820FFE39-ADD4-4364-BA7A-D47B02B60621}" type="presOf" srcId="{F1F238A1-62EA-44CA-AEBD-2411E8827354}" destId="{6F4FC090-1FC8-4282-9A52-230B40C2B500}" srcOrd="0" destOrd="0" presId="urn:microsoft.com/office/officeart/2005/8/layout/radial1"/>
    <dgm:cxn modelId="{5B17525D-3C73-40A4-8E57-E942CD419188}" type="presOf" srcId="{E2D9BCFF-20CA-4DB8-873A-7122ED212E31}" destId="{B24258C3-7F6B-4CBC-97F2-EEB31264F6E6}" srcOrd="0" destOrd="0" presId="urn:microsoft.com/office/officeart/2005/8/layout/radial1"/>
    <dgm:cxn modelId="{1699945D-4B59-4599-9D8C-4C8A3E0D2CB5}" type="presOf" srcId="{E2D9BCFF-20CA-4DB8-873A-7122ED212E31}" destId="{C3F0A200-682C-4550-8C35-C543ABB172B5}" srcOrd="1" destOrd="0" presId="urn:microsoft.com/office/officeart/2005/8/layout/radial1"/>
    <dgm:cxn modelId="{51D9A15D-0FEC-4FAD-A101-2F9904BAEADC}" type="presOf" srcId="{4A8E944E-A04A-4327-9BC8-42C2550B38E0}" destId="{5489AB21-D494-40F3-AFA9-EC519EEA2AE4}" srcOrd="0" destOrd="0" presId="urn:microsoft.com/office/officeart/2005/8/layout/radial1"/>
    <dgm:cxn modelId="{5C5C4949-FE41-402C-B215-80B8CD5E2C6A}" type="presOf" srcId="{D1884CAB-C2C6-4119-A50C-DAF02C0EB680}" destId="{1C94317B-D636-4802-A2B3-187ADAA12B61}" srcOrd="1" destOrd="0" presId="urn:microsoft.com/office/officeart/2005/8/layout/radial1"/>
    <dgm:cxn modelId="{7E45416A-EAA7-481C-9FE5-338E0D1B33DA}" type="presOf" srcId="{D1884CAB-C2C6-4119-A50C-DAF02C0EB680}" destId="{35F06011-96DF-4385-BC2F-6465AC41A12B}" srcOrd="0" destOrd="0" presId="urn:microsoft.com/office/officeart/2005/8/layout/radial1"/>
    <dgm:cxn modelId="{2B72454A-B013-4824-8F65-BC95E8EF8ECD}" srcId="{F1F238A1-62EA-44CA-AEBD-2411E8827354}" destId="{8E7F1BED-1F97-4D26-8E91-DD439F79C60F}" srcOrd="5" destOrd="0" parTransId="{A803B32A-4B88-4484-9F01-1E3561F6903F}" sibTransId="{632B42E6-05AC-46DA-972F-35445DB96C9B}"/>
    <dgm:cxn modelId="{F08FB06B-D3F2-4E60-9171-2F3457FC7832}" srcId="{F1F238A1-62EA-44CA-AEBD-2411E8827354}" destId="{AA22B05D-7A4C-4829-B4EB-B3CF59A3A963}" srcOrd="4" destOrd="0" parTransId="{4AF46FAF-99FF-4903-AE90-9F3A62B0D74A}" sibTransId="{928FCF6D-BF19-4780-819C-1EE24E67ED4D}"/>
    <dgm:cxn modelId="{9B12C64C-09D8-442C-A872-6615FCE3AA6C}" type="presOf" srcId="{6DE175EF-15B4-467D-8A4E-CCC7B70F4192}" destId="{D6724E0A-9903-4820-9EC2-A7B2E6551C1A}" srcOrd="0" destOrd="0" presId="urn:microsoft.com/office/officeart/2005/8/layout/radial1"/>
    <dgm:cxn modelId="{53F8A36F-2983-4425-B13A-2EC63A92BD9D}" type="presOf" srcId="{AF870949-BCCB-4CCC-A21C-1A2D5EF319CB}" destId="{83450DD5-2D5B-496C-A813-DBF2270824DF}" srcOrd="1" destOrd="0" presId="urn:microsoft.com/office/officeart/2005/8/layout/radial1"/>
    <dgm:cxn modelId="{B0FEB056-A9BF-48E4-9F70-4486CFC80BF1}" srcId="{F1F238A1-62EA-44CA-AEBD-2411E8827354}" destId="{6DE175EF-15B4-467D-8A4E-CCC7B70F4192}" srcOrd="6" destOrd="0" parTransId="{A3DAF7C6-B3F7-4149-B2DE-0683A7EE2C08}" sibTransId="{D744205E-EB97-4AEA-9ECF-3F0B71FBC546}"/>
    <dgm:cxn modelId="{B51D517A-CA76-49E7-8924-5DDEFE8F0006}" srcId="{F1F238A1-62EA-44CA-AEBD-2411E8827354}" destId="{D3D81FB6-8D2C-422D-9CBE-87BB791F4F6F}" srcOrd="7" destOrd="0" parTransId="{FD04959B-A600-47B3-89B8-0F1CEB12C85B}" sibTransId="{1A660BD6-EB4F-441C-9991-2EAA5261B4C9}"/>
    <dgm:cxn modelId="{7D0DBE7A-6121-4A82-A7B3-709CF535B4CA}" type="presOf" srcId="{B2CC01D2-A54A-41B8-8F56-B4F40A88F744}" destId="{24C7721E-BB0F-4731-9EE3-B5C56463EED8}" srcOrd="0" destOrd="0" presId="urn:microsoft.com/office/officeart/2005/8/layout/radial1"/>
    <dgm:cxn modelId="{B72D207C-9505-4D7D-B4D0-7837BAA1DAFC}" type="presOf" srcId="{6446AB7B-DB96-4BA9-815C-3F5B6FDA62B8}" destId="{99F4EBA9-58EE-461E-93FB-E652D6C02D10}" srcOrd="0" destOrd="0" presId="urn:microsoft.com/office/officeart/2005/8/layout/radial1"/>
    <dgm:cxn modelId="{DCA1487E-95BD-4BE2-B445-2E4244758746}" type="presOf" srcId="{81CBED65-8CA5-4D03-ACE0-25326A006B06}" destId="{53C52AC3-343F-4591-B6F1-347D243580C2}" srcOrd="1" destOrd="0" presId="urn:microsoft.com/office/officeart/2005/8/layout/radial1"/>
    <dgm:cxn modelId="{0EDB2B83-6CAD-42BD-AD6B-581CCFEFF3A2}" srcId="{0DAD58EB-8E87-4D25-A669-AC87C344AE6D}" destId="{F1F238A1-62EA-44CA-AEBD-2411E8827354}" srcOrd="0" destOrd="0" parTransId="{81221128-49E7-4813-BB11-A709DE7027A2}" sibTransId="{AB28C4ED-8023-4CF4-A489-21303DD98530}"/>
    <dgm:cxn modelId="{3B0B5587-3CBB-4D55-AC4B-F35CFDC009DA}" type="presOf" srcId="{FD04959B-A600-47B3-89B8-0F1CEB12C85B}" destId="{C3BED209-D099-4AFB-B068-468333DFA8DC}" srcOrd="1" destOrd="0" presId="urn:microsoft.com/office/officeart/2005/8/layout/radial1"/>
    <dgm:cxn modelId="{C87CDD89-AAC6-4815-83C9-7DACBD3E11AE}" type="presOf" srcId="{4A8E944E-A04A-4327-9BC8-42C2550B38E0}" destId="{2C406364-52D4-4B80-8260-3FF769F26AD0}" srcOrd="1" destOrd="0" presId="urn:microsoft.com/office/officeart/2005/8/layout/radial1"/>
    <dgm:cxn modelId="{EB22F689-8E2B-486F-B0F9-A5175A880C52}" type="presOf" srcId="{5F8A9532-2B8F-4074-9229-AEBD3B8F499B}" destId="{4DF2E1BF-635D-4351-BFFE-CFDAC98BF15A}" srcOrd="0" destOrd="0" presId="urn:microsoft.com/office/officeart/2005/8/layout/radial1"/>
    <dgm:cxn modelId="{589EA48A-BDC0-4CA0-A2BE-9281A654E032}" srcId="{F1F238A1-62EA-44CA-AEBD-2411E8827354}" destId="{9F79A892-DE16-4552-B7DA-C5D137BD6B45}" srcOrd="0" destOrd="0" parTransId="{B3BB9384-724D-435C-81E4-83D1C3CDC80C}" sibTransId="{0A724145-402C-423A-98D6-39DA8AFD818F}"/>
    <dgm:cxn modelId="{5145438C-F58D-4A0A-8479-F7C80F3A4ED9}" type="presOf" srcId="{8E7F1BED-1F97-4D26-8E91-DD439F79C60F}" destId="{57538994-1DC9-44E2-96B8-E065C34A3B52}" srcOrd="0" destOrd="0" presId="urn:microsoft.com/office/officeart/2005/8/layout/radial1"/>
    <dgm:cxn modelId="{CC45EC93-FC05-4E71-98FC-941AE07C3CBC}" type="presOf" srcId="{B3BB9384-724D-435C-81E4-83D1C3CDC80C}" destId="{34FD8C5A-9502-4CEE-8467-A6DC17B91BF3}" srcOrd="1" destOrd="0" presId="urn:microsoft.com/office/officeart/2005/8/layout/radial1"/>
    <dgm:cxn modelId="{38B9AA9A-7C94-49B7-BA4C-5D1DA9DB3A5B}" srcId="{F1F238A1-62EA-44CA-AEBD-2411E8827354}" destId="{A494E2BB-F8AA-476D-8998-E393646F2187}" srcOrd="12" destOrd="0" parTransId="{AF870949-BCCB-4CCC-A21C-1A2D5EF319CB}" sibTransId="{0CDB4E81-C3ED-4E00-B27D-6EF2882F991A}"/>
    <dgm:cxn modelId="{B4172A9E-C9CC-40D5-ADB8-AAE305546AC7}" type="presOf" srcId="{A803B32A-4B88-4484-9F01-1E3561F6903F}" destId="{8D79F7EE-C503-48F2-8358-8B7AC975363B}" srcOrd="0" destOrd="0" presId="urn:microsoft.com/office/officeart/2005/8/layout/radial1"/>
    <dgm:cxn modelId="{3A8C54A9-4EE3-4A0D-88FC-BA79F39B93F5}" srcId="{F1F238A1-62EA-44CA-AEBD-2411E8827354}" destId="{B2CC01D2-A54A-41B8-8F56-B4F40A88F744}" srcOrd="1" destOrd="0" parTransId="{3C98FDB3-A6DB-43AB-9868-EE745F565F80}" sibTransId="{49034D68-1866-4EE3-A2BC-231E29B5E7F5}"/>
    <dgm:cxn modelId="{F08024AE-1731-44AA-AD17-2F14B2892BC3}" type="presOf" srcId="{4AF46FAF-99FF-4903-AE90-9F3A62B0D74A}" destId="{19BCA356-8556-43D4-B699-021CBFB5F5F8}" srcOrd="0" destOrd="0" presId="urn:microsoft.com/office/officeart/2005/8/layout/radial1"/>
    <dgm:cxn modelId="{C58841AE-C575-4AFA-87B3-66919E48EA6C}" srcId="{F1F238A1-62EA-44CA-AEBD-2411E8827354}" destId="{5F8A9532-2B8F-4074-9229-AEBD3B8F499B}" srcOrd="3" destOrd="0" parTransId="{4A8E944E-A04A-4327-9BC8-42C2550B38E0}" sibTransId="{35FC6A90-71BE-4BF9-BDBF-9A390FD603BD}"/>
    <dgm:cxn modelId="{5FAA9BAE-09C9-4038-8EA9-6F875EBBAEA4}" type="presOf" srcId="{D3D81FB6-8D2C-422D-9CBE-87BB791F4F6F}" destId="{13E1E440-AA51-44A8-AA93-1BDACF3CBB1D}" srcOrd="0" destOrd="0" presId="urn:microsoft.com/office/officeart/2005/8/layout/radial1"/>
    <dgm:cxn modelId="{72A1AEB8-A0C1-48F3-9B06-B2AFC7FA994F}" type="presOf" srcId="{A3DAF7C6-B3F7-4149-B2DE-0683A7EE2C08}" destId="{D59070A0-10ED-44E0-B384-DD1AF118CF41}" srcOrd="1" destOrd="0" presId="urn:microsoft.com/office/officeart/2005/8/layout/radial1"/>
    <dgm:cxn modelId="{3A990CBD-FEF6-431B-8623-5ABBD08C034F}" srcId="{F1F238A1-62EA-44CA-AEBD-2411E8827354}" destId="{638D4A1D-EB55-424E-8AD4-8CB7F94EFABB}" srcOrd="8" destOrd="0" parTransId="{E2D9BCFF-20CA-4DB8-873A-7122ED212E31}" sibTransId="{09EB5DC2-872C-4C8C-A2EB-9240AD82978F}"/>
    <dgm:cxn modelId="{02ABC8BD-2359-4C0D-AB38-3AD747D183C4}" srcId="{F1F238A1-62EA-44CA-AEBD-2411E8827354}" destId="{D2ABFB57-3AC1-4279-8632-D8DD068D6EFA}" srcOrd="10" destOrd="0" parTransId="{D1884CAB-C2C6-4119-A50C-DAF02C0EB680}" sibTransId="{1016CF4C-04FB-4B35-B405-99085AA77AB3}"/>
    <dgm:cxn modelId="{A008F9C7-9ADC-4B73-8DCE-600C60EAA824}" type="presOf" srcId="{A267F80D-EE4D-416B-B08E-9AD22221B026}" destId="{82543E45-1EF5-4499-9608-3582AB4DB66B}" srcOrd="0" destOrd="0" presId="urn:microsoft.com/office/officeart/2005/8/layout/radial1"/>
    <dgm:cxn modelId="{8932CDD1-274C-4B17-947D-F28E4B386DD9}" type="presOf" srcId="{B3BB9384-724D-435C-81E4-83D1C3CDC80C}" destId="{A64A66EC-AD53-4909-906E-045F03ACAFC8}" srcOrd="0" destOrd="0" presId="urn:microsoft.com/office/officeart/2005/8/layout/radial1"/>
    <dgm:cxn modelId="{29D0ADD3-8239-4AB7-92A8-EAD6DE6674BD}" type="presOf" srcId="{0DAD58EB-8E87-4D25-A669-AC87C344AE6D}" destId="{07B7CDDA-2A4B-441E-9F19-3FBAF1C7EAB5}" srcOrd="0" destOrd="0" presId="urn:microsoft.com/office/officeart/2005/8/layout/radial1"/>
    <dgm:cxn modelId="{34E82ED4-6E8E-425C-83E1-441EC5E5C7C2}" type="presOf" srcId="{BE32BDF0-2700-4E22-83ED-651060D514F0}" destId="{5C6A0F42-0553-401F-9E65-C7B11AD2D929}" srcOrd="0" destOrd="0" presId="urn:microsoft.com/office/officeart/2005/8/layout/radial1"/>
    <dgm:cxn modelId="{44E400DE-56C7-42DA-9375-D773CFC664A6}" type="presOf" srcId="{AA22B05D-7A4C-4829-B4EB-B3CF59A3A963}" destId="{B545523B-1A47-493C-9A19-B552D53BDEC5}" srcOrd="0" destOrd="0" presId="urn:microsoft.com/office/officeart/2005/8/layout/radial1"/>
    <dgm:cxn modelId="{8E2959E0-C9D3-44CF-8844-34F6DD9CF5C4}" type="presOf" srcId="{D2ABFB57-3AC1-4279-8632-D8DD068D6EFA}" destId="{B7B786F9-BD28-485D-B5CC-620B0C46E41D}" srcOrd="0" destOrd="0" presId="urn:microsoft.com/office/officeart/2005/8/layout/radial1"/>
    <dgm:cxn modelId="{178828E3-227F-4E9A-8EE1-DC95B0B237A1}" type="presOf" srcId="{3C98FDB3-A6DB-43AB-9868-EE745F565F80}" destId="{054AC863-167D-4CEC-AE12-34E67222E8FC}" srcOrd="0" destOrd="0" presId="urn:microsoft.com/office/officeart/2005/8/layout/radial1"/>
    <dgm:cxn modelId="{AD2DFCE7-DDA4-404D-AF7F-5871807810E1}" type="presOf" srcId="{81CBED65-8CA5-4D03-ACE0-25326A006B06}" destId="{181EA1B9-0FD6-4520-801C-58E263E7E1E9}" srcOrd="0" destOrd="0" presId="urn:microsoft.com/office/officeart/2005/8/layout/radial1"/>
    <dgm:cxn modelId="{959467ED-4AC2-43D7-912A-2051A72BB66F}" type="presOf" srcId="{638D4A1D-EB55-424E-8AD4-8CB7F94EFABB}" destId="{00A0E445-ED4C-4CEA-B62F-762BF45433C7}" srcOrd="0" destOrd="0" presId="urn:microsoft.com/office/officeart/2005/8/layout/radial1"/>
    <dgm:cxn modelId="{FC94BAF5-D4C2-4463-B346-F2B2E1971E42}" type="presOf" srcId="{4AF46FAF-99FF-4903-AE90-9F3A62B0D74A}" destId="{6E58D005-B3AD-46D4-A07A-70959BD6B7AA}" srcOrd="1" destOrd="0" presId="urn:microsoft.com/office/officeart/2005/8/layout/radial1"/>
    <dgm:cxn modelId="{0F304EF7-45DB-43A9-9A19-665EBC662F35}" type="presOf" srcId="{AF870949-BCCB-4CCC-A21C-1A2D5EF319CB}" destId="{941AD2FC-DA1B-45E0-B5E8-31D5DDE3B0C4}" srcOrd="0" destOrd="0" presId="urn:microsoft.com/office/officeart/2005/8/layout/radial1"/>
    <dgm:cxn modelId="{307681F7-4B5A-4A5E-B158-EBABB8E7DA8D}" type="presOf" srcId="{A803B32A-4B88-4484-9F01-1E3561F6903F}" destId="{7827B64F-C948-453B-9EF5-F5F78A905376}" srcOrd="1" destOrd="0" presId="urn:microsoft.com/office/officeart/2005/8/layout/radial1"/>
    <dgm:cxn modelId="{49A091F8-70E2-46C7-B711-E2540FB5FE43}" srcId="{F1F238A1-62EA-44CA-AEBD-2411E8827354}" destId="{BE32BDF0-2700-4E22-83ED-651060D514F0}" srcOrd="9" destOrd="0" parTransId="{81CBED65-8CA5-4D03-ACE0-25326A006B06}" sibTransId="{0C148769-97BF-46E5-9644-99E5F2FC3EC3}"/>
    <dgm:cxn modelId="{73F4765D-47B9-45BC-B7AA-379E60CAFE5F}" type="presParOf" srcId="{07B7CDDA-2A4B-441E-9F19-3FBAF1C7EAB5}" destId="{6F4FC090-1FC8-4282-9A52-230B40C2B500}" srcOrd="0" destOrd="0" presId="urn:microsoft.com/office/officeart/2005/8/layout/radial1"/>
    <dgm:cxn modelId="{98343B69-B8AB-43C5-A83A-5E1B38767FD8}" type="presParOf" srcId="{07B7CDDA-2A4B-441E-9F19-3FBAF1C7EAB5}" destId="{A64A66EC-AD53-4909-906E-045F03ACAFC8}" srcOrd="1" destOrd="0" presId="urn:microsoft.com/office/officeart/2005/8/layout/radial1"/>
    <dgm:cxn modelId="{B6BD57BF-54DB-4061-BA88-F5D6A0DDCE23}" type="presParOf" srcId="{A64A66EC-AD53-4909-906E-045F03ACAFC8}" destId="{34FD8C5A-9502-4CEE-8467-A6DC17B91BF3}" srcOrd="0" destOrd="0" presId="urn:microsoft.com/office/officeart/2005/8/layout/radial1"/>
    <dgm:cxn modelId="{09017E60-F006-40CE-84CF-03EED0A56386}" type="presParOf" srcId="{07B7CDDA-2A4B-441E-9F19-3FBAF1C7EAB5}" destId="{27AE8A37-05F5-4900-9DA9-7EC6E1C8EDB8}" srcOrd="2" destOrd="0" presId="urn:microsoft.com/office/officeart/2005/8/layout/radial1"/>
    <dgm:cxn modelId="{4F5AC37E-7048-410D-80AF-556403B7EBE6}" type="presParOf" srcId="{07B7CDDA-2A4B-441E-9F19-3FBAF1C7EAB5}" destId="{054AC863-167D-4CEC-AE12-34E67222E8FC}" srcOrd="3" destOrd="0" presId="urn:microsoft.com/office/officeart/2005/8/layout/radial1"/>
    <dgm:cxn modelId="{87DE5E62-9598-48CC-A62C-AEAE24F67328}" type="presParOf" srcId="{054AC863-167D-4CEC-AE12-34E67222E8FC}" destId="{F431B422-E71C-4AF1-94A3-18B9EB14A69C}" srcOrd="0" destOrd="0" presId="urn:microsoft.com/office/officeart/2005/8/layout/radial1"/>
    <dgm:cxn modelId="{8150D6F3-5AE7-4167-AEBB-4629B9427E12}" type="presParOf" srcId="{07B7CDDA-2A4B-441E-9F19-3FBAF1C7EAB5}" destId="{24C7721E-BB0F-4731-9EE3-B5C56463EED8}" srcOrd="4" destOrd="0" presId="urn:microsoft.com/office/officeart/2005/8/layout/radial1"/>
    <dgm:cxn modelId="{982BBE22-9F0A-4468-848C-CD59E09027A2}" type="presParOf" srcId="{07B7CDDA-2A4B-441E-9F19-3FBAF1C7EAB5}" destId="{3E72AE43-6AC7-4BAE-8578-97C0326ACB65}" srcOrd="5" destOrd="0" presId="urn:microsoft.com/office/officeart/2005/8/layout/radial1"/>
    <dgm:cxn modelId="{B2619032-0991-492C-8416-796F27274405}" type="presParOf" srcId="{3E72AE43-6AC7-4BAE-8578-97C0326ACB65}" destId="{E66E6B6E-2BF6-41D4-8D0D-8CBDB8EDA584}" srcOrd="0" destOrd="0" presId="urn:microsoft.com/office/officeart/2005/8/layout/radial1"/>
    <dgm:cxn modelId="{5F2BAB3A-861D-4A60-A910-7B26862300B0}" type="presParOf" srcId="{07B7CDDA-2A4B-441E-9F19-3FBAF1C7EAB5}" destId="{99F4EBA9-58EE-461E-93FB-E652D6C02D10}" srcOrd="6" destOrd="0" presId="urn:microsoft.com/office/officeart/2005/8/layout/radial1"/>
    <dgm:cxn modelId="{703EF73E-5C4B-4EB6-9C67-70BA77F2389C}" type="presParOf" srcId="{07B7CDDA-2A4B-441E-9F19-3FBAF1C7EAB5}" destId="{5489AB21-D494-40F3-AFA9-EC519EEA2AE4}" srcOrd="7" destOrd="0" presId="urn:microsoft.com/office/officeart/2005/8/layout/radial1"/>
    <dgm:cxn modelId="{2059F75D-28AE-4F05-9045-E6E62CEFA68F}" type="presParOf" srcId="{5489AB21-D494-40F3-AFA9-EC519EEA2AE4}" destId="{2C406364-52D4-4B80-8260-3FF769F26AD0}" srcOrd="0" destOrd="0" presId="urn:microsoft.com/office/officeart/2005/8/layout/radial1"/>
    <dgm:cxn modelId="{A1DB6D67-4CFA-4969-A668-B6616EC00C5D}" type="presParOf" srcId="{07B7CDDA-2A4B-441E-9F19-3FBAF1C7EAB5}" destId="{4DF2E1BF-635D-4351-BFFE-CFDAC98BF15A}" srcOrd="8" destOrd="0" presId="urn:microsoft.com/office/officeart/2005/8/layout/radial1"/>
    <dgm:cxn modelId="{70753A12-0F04-4445-8320-675D7CCFB584}" type="presParOf" srcId="{07B7CDDA-2A4B-441E-9F19-3FBAF1C7EAB5}" destId="{19BCA356-8556-43D4-B699-021CBFB5F5F8}" srcOrd="9" destOrd="0" presId="urn:microsoft.com/office/officeart/2005/8/layout/radial1"/>
    <dgm:cxn modelId="{09CFDD24-222A-4DCC-B40B-6FAD9A07A8AF}" type="presParOf" srcId="{19BCA356-8556-43D4-B699-021CBFB5F5F8}" destId="{6E58D005-B3AD-46D4-A07A-70959BD6B7AA}" srcOrd="0" destOrd="0" presId="urn:microsoft.com/office/officeart/2005/8/layout/radial1"/>
    <dgm:cxn modelId="{BD3B0222-554A-4A14-923C-06F3094D67E7}" type="presParOf" srcId="{07B7CDDA-2A4B-441E-9F19-3FBAF1C7EAB5}" destId="{B545523B-1A47-493C-9A19-B552D53BDEC5}" srcOrd="10" destOrd="0" presId="urn:microsoft.com/office/officeart/2005/8/layout/radial1"/>
    <dgm:cxn modelId="{254716C8-C31D-46DA-A4D2-226E1CCD12A8}" type="presParOf" srcId="{07B7CDDA-2A4B-441E-9F19-3FBAF1C7EAB5}" destId="{8D79F7EE-C503-48F2-8358-8B7AC975363B}" srcOrd="11" destOrd="0" presId="urn:microsoft.com/office/officeart/2005/8/layout/radial1"/>
    <dgm:cxn modelId="{D2BAB7B1-806F-40C2-A225-94AC9FA04F47}" type="presParOf" srcId="{8D79F7EE-C503-48F2-8358-8B7AC975363B}" destId="{7827B64F-C948-453B-9EF5-F5F78A905376}" srcOrd="0" destOrd="0" presId="urn:microsoft.com/office/officeart/2005/8/layout/radial1"/>
    <dgm:cxn modelId="{72F4358E-9150-44AD-B4E4-63B1473A100C}" type="presParOf" srcId="{07B7CDDA-2A4B-441E-9F19-3FBAF1C7EAB5}" destId="{57538994-1DC9-44E2-96B8-E065C34A3B52}" srcOrd="12" destOrd="0" presId="urn:microsoft.com/office/officeart/2005/8/layout/radial1"/>
    <dgm:cxn modelId="{A15CB2B9-4467-4508-9E18-050E51E33058}" type="presParOf" srcId="{07B7CDDA-2A4B-441E-9F19-3FBAF1C7EAB5}" destId="{B749EC79-F070-4A5E-8B70-21FD413D2326}" srcOrd="13" destOrd="0" presId="urn:microsoft.com/office/officeart/2005/8/layout/radial1"/>
    <dgm:cxn modelId="{E3400AFD-3852-45EB-9D8A-637D2FAF1BB7}" type="presParOf" srcId="{B749EC79-F070-4A5E-8B70-21FD413D2326}" destId="{D59070A0-10ED-44E0-B384-DD1AF118CF41}" srcOrd="0" destOrd="0" presId="urn:microsoft.com/office/officeart/2005/8/layout/radial1"/>
    <dgm:cxn modelId="{5B64DCD6-3F5C-44DD-AF34-DF2598737ED4}" type="presParOf" srcId="{07B7CDDA-2A4B-441E-9F19-3FBAF1C7EAB5}" destId="{D6724E0A-9903-4820-9EC2-A7B2E6551C1A}" srcOrd="14" destOrd="0" presId="urn:microsoft.com/office/officeart/2005/8/layout/radial1"/>
    <dgm:cxn modelId="{667BF8F3-5D83-4647-A479-38B0C73C952C}" type="presParOf" srcId="{07B7CDDA-2A4B-441E-9F19-3FBAF1C7EAB5}" destId="{91732B92-D5AB-4A2D-8398-5ABDBCD141E6}" srcOrd="15" destOrd="0" presId="urn:microsoft.com/office/officeart/2005/8/layout/radial1"/>
    <dgm:cxn modelId="{D6B12B4A-FD60-4776-A389-1BFE12D35428}" type="presParOf" srcId="{91732B92-D5AB-4A2D-8398-5ABDBCD141E6}" destId="{C3BED209-D099-4AFB-B068-468333DFA8DC}" srcOrd="0" destOrd="0" presId="urn:microsoft.com/office/officeart/2005/8/layout/radial1"/>
    <dgm:cxn modelId="{36BF08DE-D4ED-44D2-BFEF-147958EAD008}" type="presParOf" srcId="{07B7CDDA-2A4B-441E-9F19-3FBAF1C7EAB5}" destId="{13E1E440-AA51-44A8-AA93-1BDACF3CBB1D}" srcOrd="16" destOrd="0" presId="urn:microsoft.com/office/officeart/2005/8/layout/radial1"/>
    <dgm:cxn modelId="{AF3B195C-A833-4328-9E70-FCD52651A0CC}" type="presParOf" srcId="{07B7CDDA-2A4B-441E-9F19-3FBAF1C7EAB5}" destId="{B24258C3-7F6B-4CBC-97F2-EEB31264F6E6}" srcOrd="17" destOrd="0" presId="urn:microsoft.com/office/officeart/2005/8/layout/radial1"/>
    <dgm:cxn modelId="{37367FDB-378B-4231-8D01-AC20ADE4B18D}" type="presParOf" srcId="{B24258C3-7F6B-4CBC-97F2-EEB31264F6E6}" destId="{C3F0A200-682C-4550-8C35-C543ABB172B5}" srcOrd="0" destOrd="0" presId="urn:microsoft.com/office/officeart/2005/8/layout/radial1"/>
    <dgm:cxn modelId="{0B421B98-76D7-45DD-BEB1-B78F91DA1FA4}" type="presParOf" srcId="{07B7CDDA-2A4B-441E-9F19-3FBAF1C7EAB5}" destId="{00A0E445-ED4C-4CEA-B62F-762BF45433C7}" srcOrd="18" destOrd="0" presId="urn:microsoft.com/office/officeart/2005/8/layout/radial1"/>
    <dgm:cxn modelId="{ACC2D71C-D59C-4706-A876-81F9BEDAA4D6}" type="presParOf" srcId="{07B7CDDA-2A4B-441E-9F19-3FBAF1C7EAB5}" destId="{181EA1B9-0FD6-4520-801C-58E263E7E1E9}" srcOrd="19" destOrd="0" presId="urn:microsoft.com/office/officeart/2005/8/layout/radial1"/>
    <dgm:cxn modelId="{25A695F3-7DB9-4305-8083-C40E2A9976C6}" type="presParOf" srcId="{181EA1B9-0FD6-4520-801C-58E263E7E1E9}" destId="{53C52AC3-343F-4591-B6F1-347D243580C2}" srcOrd="0" destOrd="0" presId="urn:microsoft.com/office/officeart/2005/8/layout/radial1"/>
    <dgm:cxn modelId="{4FC44032-7EB6-4F1C-A644-DC503A503427}" type="presParOf" srcId="{07B7CDDA-2A4B-441E-9F19-3FBAF1C7EAB5}" destId="{5C6A0F42-0553-401F-9E65-C7B11AD2D929}" srcOrd="20" destOrd="0" presId="urn:microsoft.com/office/officeart/2005/8/layout/radial1"/>
    <dgm:cxn modelId="{FF17296C-48F6-45EA-8CA4-3C7946774168}" type="presParOf" srcId="{07B7CDDA-2A4B-441E-9F19-3FBAF1C7EAB5}" destId="{35F06011-96DF-4385-BC2F-6465AC41A12B}" srcOrd="21" destOrd="0" presId="urn:microsoft.com/office/officeart/2005/8/layout/radial1"/>
    <dgm:cxn modelId="{06938980-4972-4616-8539-DE87C298928F}" type="presParOf" srcId="{35F06011-96DF-4385-BC2F-6465AC41A12B}" destId="{1C94317B-D636-4802-A2B3-187ADAA12B61}" srcOrd="0" destOrd="0" presId="urn:microsoft.com/office/officeart/2005/8/layout/radial1"/>
    <dgm:cxn modelId="{56E254D2-5B84-4CF0-BD67-21D3684840D9}" type="presParOf" srcId="{07B7CDDA-2A4B-441E-9F19-3FBAF1C7EAB5}" destId="{B7B786F9-BD28-485D-B5CC-620B0C46E41D}" srcOrd="22" destOrd="0" presId="urn:microsoft.com/office/officeart/2005/8/layout/radial1"/>
    <dgm:cxn modelId="{4093C181-EDC2-4DCC-9151-B98781FF789B}" type="presParOf" srcId="{07B7CDDA-2A4B-441E-9F19-3FBAF1C7EAB5}" destId="{9A6B32BA-9D1C-4572-A2A9-3B9E6039B19A}" srcOrd="23" destOrd="0" presId="urn:microsoft.com/office/officeart/2005/8/layout/radial1"/>
    <dgm:cxn modelId="{41063E35-7858-4B0F-8816-4A1D75348241}" type="presParOf" srcId="{9A6B32BA-9D1C-4572-A2A9-3B9E6039B19A}" destId="{8D042C9E-BE34-4EF3-AA78-F8B462F82F52}" srcOrd="0" destOrd="0" presId="urn:microsoft.com/office/officeart/2005/8/layout/radial1"/>
    <dgm:cxn modelId="{9319E5ED-93A1-42CA-BF0F-B036A3717FB6}" type="presParOf" srcId="{07B7CDDA-2A4B-441E-9F19-3FBAF1C7EAB5}" destId="{82543E45-1EF5-4499-9608-3582AB4DB66B}" srcOrd="24" destOrd="0" presId="urn:microsoft.com/office/officeart/2005/8/layout/radial1"/>
    <dgm:cxn modelId="{5A6B156F-229B-41C7-AB86-94DB4AFCE117}" type="presParOf" srcId="{07B7CDDA-2A4B-441E-9F19-3FBAF1C7EAB5}" destId="{941AD2FC-DA1B-45E0-B5E8-31D5DDE3B0C4}" srcOrd="25" destOrd="0" presId="urn:microsoft.com/office/officeart/2005/8/layout/radial1"/>
    <dgm:cxn modelId="{9CFFA18E-CFD4-4227-860D-FAD7BFFF31CD}" type="presParOf" srcId="{941AD2FC-DA1B-45E0-B5E8-31D5DDE3B0C4}" destId="{83450DD5-2D5B-496C-A813-DBF2270824DF}" srcOrd="0" destOrd="0" presId="urn:microsoft.com/office/officeart/2005/8/layout/radial1"/>
    <dgm:cxn modelId="{E78F3222-07B3-4F13-9476-C794D2260D6A}" type="presParOf" srcId="{07B7CDDA-2A4B-441E-9F19-3FBAF1C7EAB5}" destId="{D40077E1-E53F-498F-8338-EC32F10286F1}" srcOrd="2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FC090-1FC8-4282-9A52-230B40C2B500}">
      <dsp:nvSpPr>
        <dsp:cNvPr id="0" name=""/>
        <dsp:cNvSpPr/>
      </dsp:nvSpPr>
      <dsp:spPr>
        <a:xfrm>
          <a:off x="4823750" y="2700038"/>
          <a:ext cx="1265281" cy="996324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Teacher Values</a:t>
          </a:r>
        </a:p>
      </dsp:txBody>
      <dsp:txXfrm>
        <a:off x="5009046" y="2845946"/>
        <a:ext cx="894689" cy="704508"/>
      </dsp:txXfrm>
    </dsp:sp>
    <dsp:sp modelId="{A64A66EC-AD53-4909-906E-045F03ACAFC8}">
      <dsp:nvSpPr>
        <dsp:cNvPr id="0" name=""/>
        <dsp:cNvSpPr/>
      </dsp:nvSpPr>
      <dsp:spPr>
        <a:xfrm rot="16200000">
          <a:off x="4641272" y="1876667"/>
          <a:ext cx="1630238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630238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15635" y="1844163"/>
        <a:ext cx="81511" cy="81511"/>
      </dsp:txXfrm>
    </dsp:sp>
    <dsp:sp modelId="{27AE8A37-05F5-4900-9DA9-7EC6E1C8EDB8}">
      <dsp:nvSpPr>
        <dsp:cNvPr id="0" name=""/>
        <dsp:cNvSpPr/>
      </dsp:nvSpPr>
      <dsp:spPr>
        <a:xfrm>
          <a:off x="4823795" y="-92212"/>
          <a:ext cx="1265192" cy="1162012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Model in Integrity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b="1" kern="12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</a:t>
          </a:r>
          <a:r>
            <a:rPr lang="en-ID" sz="13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odel </a:t>
          </a:r>
          <a:r>
            <a:rPr lang="en-ID" sz="1300" b="1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dalam</a:t>
          </a:r>
          <a:r>
            <a:rPr lang="en-ID" sz="13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ID" sz="1300" b="1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integritas</a:t>
          </a:r>
          <a:r>
            <a:rPr lang="en-US" altLang="ko-KR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en-ID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09078" y="77961"/>
        <a:ext cx="894626" cy="821666"/>
      </dsp:txXfrm>
    </dsp:sp>
    <dsp:sp modelId="{054AC863-167D-4CEC-AE12-34E67222E8FC}">
      <dsp:nvSpPr>
        <dsp:cNvPr id="0" name=""/>
        <dsp:cNvSpPr/>
      </dsp:nvSpPr>
      <dsp:spPr>
        <a:xfrm rot="17861538">
          <a:off x="5256294" y="1998843"/>
          <a:ext cx="1650473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650473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40269" y="1965833"/>
        <a:ext cx="82523" cy="82523"/>
      </dsp:txXfrm>
    </dsp:sp>
    <dsp:sp modelId="{24C7721E-BB0F-4731-9EE3-B5C56463EED8}">
      <dsp:nvSpPr>
        <dsp:cNvPr id="0" name=""/>
        <dsp:cNvSpPr/>
      </dsp:nvSpPr>
      <dsp:spPr>
        <a:xfrm>
          <a:off x="6159721" y="264527"/>
          <a:ext cx="1111588" cy="1069225"/>
        </a:xfrm>
        <a:prstGeom prst="ellipse">
          <a:avLst/>
        </a:prstGeom>
        <a:solidFill>
          <a:schemeClr val="accent1">
            <a:shade val="80000"/>
            <a:hueOff val="-41819"/>
            <a:satOff val="-2922"/>
            <a:lumOff val="274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ID" sz="1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Entusiastic</a:t>
          </a:r>
          <a:endParaRPr lang="en-ID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3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Bersemangat</a:t>
          </a:r>
          <a:r>
            <a:rPr lang="en-US" altLang="ko-KR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6322509" y="421111"/>
        <a:ext cx="786012" cy="756057"/>
      </dsp:txXfrm>
    </dsp:sp>
    <dsp:sp modelId="{3E72AE43-6AC7-4BAE-8578-97C0326ACB65}">
      <dsp:nvSpPr>
        <dsp:cNvPr id="0" name=""/>
        <dsp:cNvSpPr/>
      </dsp:nvSpPr>
      <dsp:spPr>
        <a:xfrm rot="19523077">
          <a:off x="5797414" y="2429256"/>
          <a:ext cx="1522062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522062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20393" y="2399456"/>
        <a:ext cx="76103" cy="76103"/>
      </dsp:txXfrm>
    </dsp:sp>
    <dsp:sp modelId="{99F4EBA9-58EE-461E-93FB-E652D6C02D10}">
      <dsp:nvSpPr>
        <dsp:cNvPr id="0" name=""/>
        <dsp:cNvSpPr/>
      </dsp:nvSpPr>
      <dsp:spPr>
        <a:xfrm>
          <a:off x="7065265" y="1072251"/>
          <a:ext cx="1241848" cy="1173659"/>
        </a:xfrm>
        <a:prstGeom prst="ellipse">
          <a:avLst/>
        </a:prstGeom>
        <a:solidFill>
          <a:schemeClr val="accent1">
            <a:shade val="80000"/>
            <a:hueOff val="-83637"/>
            <a:satOff val="-5843"/>
            <a:lumOff val="549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Team Work </a:t>
          </a:r>
          <a:r>
            <a:rPr lang="en-US" altLang="ko-KR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Kerjasama Tim </a:t>
          </a: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7247129" y="1244129"/>
        <a:ext cx="878120" cy="829903"/>
      </dsp:txXfrm>
    </dsp:sp>
    <dsp:sp modelId="{5489AB21-D494-40F3-AFA9-EC519EEA2AE4}">
      <dsp:nvSpPr>
        <dsp:cNvPr id="0" name=""/>
        <dsp:cNvSpPr/>
      </dsp:nvSpPr>
      <dsp:spPr>
        <a:xfrm rot="21184615">
          <a:off x="6076232" y="3024592"/>
          <a:ext cx="1483991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483991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81128" y="2995743"/>
        <a:ext cx="74199" cy="74199"/>
      </dsp:txXfrm>
    </dsp:sp>
    <dsp:sp modelId="{4DF2E1BF-635D-4351-BFFE-CFDAC98BF15A}">
      <dsp:nvSpPr>
        <dsp:cNvPr id="0" name=""/>
        <dsp:cNvSpPr/>
      </dsp:nvSpPr>
      <dsp:spPr>
        <a:xfrm>
          <a:off x="7550889" y="2245432"/>
          <a:ext cx="1190308" cy="1252369"/>
        </a:xfrm>
        <a:prstGeom prst="ellipse">
          <a:avLst/>
        </a:prstGeom>
        <a:solidFill>
          <a:schemeClr val="accent1">
            <a:shade val="80000"/>
            <a:hueOff val="-125456"/>
            <a:satOff val="-8765"/>
            <a:lumOff val="824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Leadership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b="0" kern="1200" dirty="0" err="1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</a:t>
          </a:r>
          <a:r>
            <a:rPr lang="en-ID" sz="1300" b="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emimpin</a:t>
          </a:r>
          <a:r>
            <a:rPr lang="en-ID" sz="1300" b="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yang </a:t>
          </a:r>
          <a:r>
            <a:rPr lang="en-ID" sz="1300" b="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memiliki</a:t>
          </a:r>
          <a:r>
            <a:rPr lang="en-ID" sz="1300" b="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ID" sz="1300" b="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integritas</a:t>
          </a:r>
          <a:endParaRPr lang="en-US" sz="13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25206" y="2428837"/>
        <a:ext cx="841674" cy="885559"/>
      </dsp:txXfrm>
    </dsp:sp>
    <dsp:sp modelId="{19BCA356-8556-43D4-B699-021CBFB5F5F8}">
      <dsp:nvSpPr>
        <dsp:cNvPr id="0" name=""/>
        <dsp:cNvSpPr/>
      </dsp:nvSpPr>
      <dsp:spPr>
        <a:xfrm rot="1246154">
          <a:off x="5980134" y="3658409"/>
          <a:ext cx="1422972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422972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56046" y="3631086"/>
        <a:ext cx="71148" cy="71148"/>
      </dsp:txXfrm>
    </dsp:sp>
    <dsp:sp modelId="{B545523B-1A47-493C-9A19-B552D53BDEC5}">
      <dsp:nvSpPr>
        <dsp:cNvPr id="0" name=""/>
        <dsp:cNvSpPr/>
      </dsp:nvSpPr>
      <dsp:spPr>
        <a:xfrm>
          <a:off x="7314014" y="3474141"/>
          <a:ext cx="1351434" cy="1369656"/>
        </a:xfrm>
        <a:prstGeom prst="ellipse">
          <a:avLst/>
        </a:prstGeom>
        <a:solidFill>
          <a:schemeClr val="accent1">
            <a:shade val="80000"/>
            <a:hueOff val="-167274"/>
            <a:satOff val="-11687"/>
            <a:lumOff val="1099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en-US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Action Make it Real </a:t>
          </a:r>
          <a:r>
            <a:rPr lang="en-US" altLang="ko-KR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Tindakan </a:t>
          </a:r>
          <a:r>
            <a:rPr lang="en-US" altLang="ko-KR" sz="13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Nyata</a:t>
          </a:r>
          <a:endParaRPr lang="en-ID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11927" y="3674722"/>
        <a:ext cx="955608" cy="968494"/>
      </dsp:txXfrm>
    </dsp:sp>
    <dsp:sp modelId="{8D79F7EE-C503-48F2-8358-8B7AC975363B}">
      <dsp:nvSpPr>
        <dsp:cNvPr id="0" name=""/>
        <dsp:cNvSpPr/>
      </dsp:nvSpPr>
      <dsp:spPr>
        <a:xfrm rot="2907692">
          <a:off x="5551946" y="4190449"/>
          <a:ext cx="1581623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581623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03217" y="4159160"/>
        <a:ext cx="79081" cy="79081"/>
      </dsp:txXfrm>
    </dsp:sp>
    <dsp:sp modelId="{57538994-1DC9-44E2-96B8-E065C34A3B52}">
      <dsp:nvSpPr>
        <dsp:cNvPr id="0" name=""/>
        <dsp:cNvSpPr/>
      </dsp:nvSpPr>
      <dsp:spPr>
        <a:xfrm>
          <a:off x="6662918" y="4650485"/>
          <a:ext cx="1180285" cy="1151471"/>
        </a:xfrm>
        <a:prstGeom prst="ellipse">
          <a:avLst/>
        </a:prstGeom>
        <a:solidFill>
          <a:schemeClr val="accent1">
            <a:shade val="80000"/>
            <a:hueOff val="-209093"/>
            <a:satOff val="-14608"/>
            <a:lumOff val="1374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 </a:t>
          </a:r>
          <a:r>
            <a:rPr lang="en-ID" altLang="ko-KR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Notion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Gagasan</a:t>
          </a: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6835767" y="4819114"/>
        <a:ext cx="834587" cy="814213"/>
      </dsp:txXfrm>
    </dsp:sp>
    <dsp:sp modelId="{B749EC79-F070-4A5E-8B70-21FD413D2326}">
      <dsp:nvSpPr>
        <dsp:cNvPr id="0" name=""/>
        <dsp:cNvSpPr/>
      </dsp:nvSpPr>
      <dsp:spPr>
        <a:xfrm rot="4569231">
          <a:off x="4985302" y="4434140"/>
          <a:ext cx="1555509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555509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24169" y="4403504"/>
        <a:ext cx="77775" cy="77775"/>
      </dsp:txXfrm>
    </dsp:sp>
    <dsp:sp modelId="{D6724E0A-9903-4820-9EC2-A7B2E6551C1A}">
      <dsp:nvSpPr>
        <dsp:cNvPr id="0" name=""/>
        <dsp:cNvSpPr/>
      </dsp:nvSpPr>
      <dsp:spPr>
        <a:xfrm>
          <a:off x="5465135" y="5177993"/>
          <a:ext cx="1279320" cy="1301767"/>
        </a:xfrm>
        <a:prstGeom prst="ellipse">
          <a:avLst/>
        </a:prstGeom>
        <a:solidFill>
          <a:schemeClr val="accent1">
            <a:shade val="80000"/>
            <a:hueOff val="-250911"/>
            <a:satOff val="-17530"/>
            <a:lumOff val="1649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7. Dedication to Service Quality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Dedikasi</a:t>
          </a: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5652487" y="5368632"/>
        <a:ext cx="904616" cy="920489"/>
      </dsp:txXfrm>
    </dsp:sp>
    <dsp:sp modelId="{91732B92-D5AB-4A2D-8398-5ABDBCD141E6}">
      <dsp:nvSpPr>
        <dsp:cNvPr id="0" name=""/>
        <dsp:cNvSpPr/>
      </dsp:nvSpPr>
      <dsp:spPr>
        <a:xfrm rot="6230769">
          <a:off x="4366138" y="4438709"/>
          <a:ext cx="1564922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564922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109476" y="4407838"/>
        <a:ext cx="78246" cy="78246"/>
      </dsp:txXfrm>
    </dsp:sp>
    <dsp:sp modelId="{13E1E440-AA51-44A8-AA93-1BDACF3CBB1D}">
      <dsp:nvSpPr>
        <dsp:cNvPr id="0" name=""/>
        <dsp:cNvSpPr/>
      </dsp:nvSpPr>
      <dsp:spPr>
        <a:xfrm>
          <a:off x="4159286" y="5188534"/>
          <a:ext cx="1297403" cy="1280685"/>
        </a:xfrm>
        <a:prstGeom prst="ellipse">
          <a:avLst/>
        </a:prstGeom>
        <a:solidFill>
          <a:schemeClr val="accent1">
            <a:shade val="80000"/>
            <a:hueOff val="-292730"/>
            <a:satOff val="-20452"/>
            <a:lumOff val="1924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8. </a:t>
          </a:r>
          <a:r>
            <a:rPr lang="en-US" sz="1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Sincere</a:t>
          </a:r>
          <a:r>
            <a:rPr lang="en-US" altLang="ko-KR" sz="13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Tulus</a:t>
          </a:r>
          <a:endParaRPr lang="en-ID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49286" y="5376086"/>
        <a:ext cx="917403" cy="905581"/>
      </dsp:txXfrm>
    </dsp:sp>
    <dsp:sp modelId="{B24258C3-7F6B-4CBC-97F2-EEB31264F6E6}">
      <dsp:nvSpPr>
        <dsp:cNvPr id="0" name=""/>
        <dsp:cNvSpPr/>
      </dsp:nvSpPr>
      <dsp:spPr>
        <a:xfrm rot="7892308">
          <a:off x="3822816" y="4170825"/>
          <a:ext cx="1529188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529188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549181" y="4140847"/>
        <a:ext cx="76459" cy="76459"/>
      </dsp:txXfrm>
    </dsp:sp>
    <dsp:sp modelId="{00A0E445-ED4C-4CEA-B62F-762BF45433C7}">
      <dsp:nvSpPr>
        <dsp:cNvPr id="0" name=""/>
        <dsp:cNvSpPr/>
      </dsp:nvSpPr>
      <dsp:spPr>
        <a:xfrm>
          <a:off x="3024555" y="4592464"/>
          <a:ext cx="1270333" cy="1267513"/>
        </a:xfrm>
        <a:prstGeom prst="ellipse">
          <a:avLst/>
        </a:prstGeom>
        <a:solidFill>
          <a:schemeClr val="accent1">
            <a:shade val="80000"/>
            <a:hueOff val="-334549"/>
            <a:satOff val="-23373"/>
            <a:lumOff val="2199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9. </a:t>
          </a:r>
          <a:r>
            <a:rPr lang="en-US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Creative </a:t>
          </a:r>
          <a:r>
            <a:rPr lang="en-US" altLang="ko-KR" sz="13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Kreatif</a:t>
          </a:r>
          <a:r>
            <a:rPr lang="en-US" altLang="ko-KR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3210591" y="4778087"/>
        <a:ext cx="898261" cy="896267"/>
      </dsp:txXfrm>
    </dsp:sp>
    <dsp:sp modelId="{181EA1B9-0FD6-4520-801C-58E263E7E1E9}">
      <dsp:nvSpPr>
        <dsp:cNvPr id="0" name=""/>
        <dsp:cNvSpPr/>
      </dsp:nvSpPr>
      <dsp:spPr>
        <a:xfrm rot="9553846">
          <a:off x="3449809" y="3669380"/>
          <a:ext cx="1484850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484850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155113" y="3640510"/>
        <a:ext cx="74242" cy="74242"/>
      </dsp:txXfrm>
    </dsp:sp>
    <dsp:sp modelId="{5C6A0F42-0553-401F-9E65-C7B11AD2D929}">
      <dsp:nvSpPr>
        <dsp:cNvPr id="0" name=""/>
        <dsp:cNvSpPr/>
      </dsp:nvSpPr>
      <dsp:spPr>
        <a:xfrm>
          <a:off x="2313062" y="3505674"/>
          <a:ext cx="1219979" cy="1306589"/>
        </a:xfrm>
        <a:prstGeom prst="ellipse">
          <a:avLst/>
        </a:prstGeom>
        <a:solidFill>
          <a:schemeClr val="accent1">
            <a:shade val="80000"/>
            <a:hueOff val="-376367"/>
            <a:satOff val="-26295"/>
            <a:lumOff val="2474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10. </a:t>
          </a:r>
          <a:r>
            <a:rPr lang="en-US" sz="1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Helpfull</a:t>
          </a:r>
          <a:r>
            <a:rPr lang="en-US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ko-KR" sz="13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Pribadi</a:t>
          </a:r>
          <a:r>
            <a:rPr lang="en-US" altLang="ko-KR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altLang="ko-KR" sz="13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mantap</a:t>
          </a:r>
          <a:r>
            <a:rPr lang="en-US" altLang="ko-KR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ID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91724" y="3697020"/>
        <a:ext cx="862655" cy="923897"/>
      </dsp:txXfrm>
    </dsp:sp>
    <dsp:sp modelId="{35F06011-96DF-4385-BC2F-6465AC41A12B}">
      <dsp:nvSpPr>
        <dsp:cNvPr id="0" name=""/>
        <dsp:cNvSpPr/>
      </dsp:nvSpPr>
      <dsp:spPr>
        <a:xfrm rot="11215385">
          <a:off x="3397384" y="3027303"/>
          <a:ext cx="1439001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439001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080910" y="2999580"/>
        <a:ext cx="71950" cy="71950"/>
      </dsp:txXfrm>
    </dsp:sp>
    <dsp:sp modelId="{B7B786F9-BD28-485D-B5CC-620B0C46E41D}">
      <dsp:nvSpPr>
        <dsp:cNvPr id="0" name=""/>
        <dsp:cNvSpPr/>
      </dsp:nvSpPr>
      <dsp:spPr>
        <a:xfrm>
          <a:off x="2125584" y="2267785"/>
          <a:ext cx="1282309" cy="1207664"/>
        </a:xfrm>
        <a:prstGeom prst="ellipse">
          <a:avLst/>
        </a:prstGeom>
        <a:solidFill>
          <a:schemeClr val="accent1">
            <a:shade val="80000"/>
            <a:hueOff val="-418186"/>
            <a:satOff val="-29217"/>
            <a:lumOff val="2749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11. </a:t>
          </a:r>
          <a:r>
            <a:rPr lang="en-US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Optimistic</a:t>
          </a:r>
          <a:endParaRPr lang="en-ID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13374" y="2444643"/>
        <a:ext cx="906729" cy="853948"/>
      </dsp:txXfrm>
    </dsp:sp>
    <dsp:sp modelId="{9A6B32BA-9D1C-4572-A2A9-3B9E6039B19A}">
      <dsp:nvSpPr>
        <dsp:cNvPr id="0" name=""/>
        <dsp:cNvSpPr/>
      </dsp:nvSpPr>
      <dsp:spPr>
        <a:xfrm rot="12876923">
          <a:off x="3635556" y="2442421"/>
          <a:ext cx="1475709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475709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336518" y="2413780"/>
        <a:ext cx="73785" cy="73785"/>
      </dsp:txXfrm>
    </dsp:sp>
    <dsp:sp modelId="{82543E45-1EF5-4499-9608-3582AB4DB66B}">
      <dsp:nvSpPr>
        <dsp:cNvPr id="0" name=""/>
        <dsp:cNvSpPr/>
      </dsp:nvSpPr>
      <dsp:spPr>
        <a:xfrm>
          <a:off x="2544420" y="1050377"/>
          <a:ext cx="1364346" cy="1217408"/>
        </a:xfrm>
        <a:prstGeom prst="ellipse">
          <a:avLst/>
        </a:prstGeom>
        <a:solidFill>
          <a:schemeClr val="accent1">
            <a:shade val="80000"/>
            <a:hueOff val="-460004"/>
            <a:satOff val="-32138"/>
            <a:lumOff val="3024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12. Ordinary Teacher Create Extraordinary People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Mencetak</a:t>
          </a:r>
          <a:endParaRPr lang="en-ID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44224" y="1228662"/>
        <a:ext cx="964738" cy="860838"/>
      </dsp:txXfrm>
    </dsp:sp>
    <dsp:sp modelId="{941AD2FC-DA1B-45E0-B5E8-31D5DDE3B0C4}">
      <dsp:nvSpPr>
        <dsp:cNvPr id="0" name=""/>
        <dsp:cNvSpPr/>
      </dsp:nvSpPr>
      <dsp:spPr>
        <a:xfrm rot="14538462">
          <a:off x="4038793" y="2018659"/>
          <a:ext cx="1605715" cy="16503"/>
        </a:xfrm>
        <a:custGeom>
          <a:avLst/>
          <a:gdLst/>
          <a:ahLst/>
          <a:cxnLst/>
          <a:rect l="0" t="0" r="0" b="0"/>
          <a:pathLst>
            <a:path>
              <a:moveTo>
                <a:pt x="0" y="8251"/>
              </a:moveTo>
              <a:lnTo>
                <a:pt x="1605715" y="8251"/>
              </a:lnTo>
            </a:path>
          </a:pathLst>
        </a:custGeom>
        <a:noFill/>
        <a:ln w="15875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801508" y="1986768"/>
        <a:ext cx="80285" cy="80285"/>
      </dsp:txXfrm>
    </dsp:sp>
    <dsp:sp modelId="{D40077E1-E53F-498F-8338-EC32F10286F1}">
      <dsp:nvSpPr>
        <dsp:cNvPr id="0" name=""/>
        <dsp:cNvSpPr/>
      </dsp:nvSpPr>
      <dsp:spPr>
        <a:xfrm>
          <a:off x="3564835" y="226950"/>
          <a:ext cx="1264863" cy="1144377"/>
        </a:xfrm>
        <a:prstGeom prst="ellipse">
          <a:avLst/>
        </a:prstGeom>
        <a:solidFill>
          <a:schemeClr val="accent1">
            <a:shade val="80000"/>
            <a:hueOff val="-501823"/>
            <a:satOff val="-35060"/>
            <a:lumOff val="3299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13. Loving  </a:t>
          </a:r>
          <a:r>
            <a:rPr lang="en-ID" sz="1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Penuh</a:t>
          </a:r>
          <a:r>
            <a:rPr lang="en-ID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Kasih</a:t>
          </a:r>
        </a:p>
      </dsp:txBody>
      <dsp:txXfrm>
        <a:off x="3750070" y="394540"/>
        <a:ext cx="894393" cy="809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851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8363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12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1DB724-9006-424E-A191-C08CB17EE2CA}"/>
              </a:ext>
            </a:extLst>
          </p:cNvPr>
          <p:cNvSpPr/>
          <p:nvPr userDrawn="1"/>
        </p:nvSpPr>
        <p:spPr>
          <a:xfrm>
            <a:off x="462336" y="315931"/>
            <a:ext cx="3113070" cy="62261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13FB2FD4-D355-49C8-B7E0-BC49131F2FEA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82645" y="553565"/>
            <a:ext cx="2672453" cy="24053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4BAF68A-9D51-4222-8013-E9B5F82098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0903"/>
            <a:ext cx="11600704" cy="1140891"/>
          </a:xfrm>
          <a:prstGeom prst="rect">
            <a:avLst/>
          </a:prstGeom>
        </p:spPr>
      </p:pic>
      <p:pic>
        <p:nvPicPr>
          <p:cNvPr id="3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1C4F8B41-3F98-4240-8891-4ADABC669A4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8CB46E1-8EB0-4782-9CDE-623B6BC6877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29" y="2735416"/>
            <a:ext cx="1672517" cy="2613110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88CF590-A7AC-47AA-9D77-5FF843A9CE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7D0EB80-5ACB-4B75-B1FE-BC47C43D140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4616" y="-10133"/>
            <a:ext cx="12196616" cy="357051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C2375C0B-9A4C-42FF-991E-CA66F2BCF7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0616" y="1740800"/>
            <a:ext cx="2025659" cy="351114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6777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F9074EBC-1F15-45F9-A91E-E5C4D64C818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67390" y="2672859"/>
            <a:ext cx="8924610" cy="29246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68FC2D2C-E288-4655-B149-7FDC6019F189}"/>
              </a:ext>
            </a:extLst>
          </p:cNvPr>
          <p:cNvSpPr/>
          <p:nvPr userDrawn="1"/>
        </p:nvSpPr>
        <p:spPr>
          <a:xfrm>
            <a:off x="1065125" y="615462"/>
            <a:ext cx="10061750" cy="5627077"/>
          </a:xfrm>
          <a:prstGeom prst="frame">
            <a:avLst>
              <a:gd name="adj1" fmla="val 125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470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그림 개체 틀 2"/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/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51F16FC-ECF9-4C12-8D72-49B470CFAA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2797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5554FB4E-E79F-4FCD-B373-1990A7E51642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-1" y="0"/>
            <a:ext cx="10203255" cy="6858000"/>
          </a:xfrm>
          <a:custGeom>
            <a:avLst/>
            <a:gdLst>
              <a:gd name="connsiteX0" fmla="*/ 0 w 8908610"/>
              <a:gd name="connsiteY0" fmla="*/ 0 h 6858000"/>
              <a:gd name="connsiteX1" fmla="*/ 8908610 w 8908610"/>
              <a:gd name="connsiteY1" fmla="*/ 0 h 6858000"/>
              <a:gd name="connsiteX2" fmla="*/ 8908610 w 8908610"/>
              <a:gd name="connsiteY2" fmla="*/ 6858000 h 6858000"/>
              <a:gd name="connsiteX3" fmla="*/ 0 w 8908610"/>
              <a:gd name="connsiteY3" fmla="*/ 6858000 h 6858000"/>
              <a:gd name="connsiteX4" fmla="*/ 0 w 8908610"/>
              <a:gd name="connsiteY4" fmla="*/ 0 h 6858000"/>
              <a:gd name="connsiteX0" fmla="*/ 0 w 8908610"/>
              <a:gd name="connsiteY0" fmla="*/ 0 h 6858000"/>
              <a:gd name="connsiteX1" fmla="*/ 4725909 w 8908610"/>
              <a:gd name="connsiteY1" fmla="*/ 0 h 6858000"/>
              <a:gd name="connsiteX2" fmla="*/ 8908610 w 8908610"/>
              <a:gd name="connsiteY2" fmla="*/ 6858000 h 6858000"/>
              <a:gd name="connsiteX3" fmla="*/ 0 w 8908610"/>
              <a:gd name="connsiteY3" fmla="*/ 6858000 h 6858000"/>
              <a:gd name="connsiteX4" fmla="*/ 0 w 8908610"/>
              <a:gd name="connsiteY4" fmla="*/ 0 h 6858000"/>
              <a:gd name="connsiteX0" fmla="*/ 0 w 8908610"/>
              <a:gd name="connsiteY0" fmla="*/ 0 h 6858000"/>
              <a:gd name="connsiteX1" fmla="*/ 4330673 w 8908610"/>
              <a:gd name="connsiteY1" fmla="*/ 0 h 6858000"/>
              <a:gd name="connsiteX2" fmla="*/ 8908610 w 8908610"/>
              <a:gd name="connsiteY2" fmla="*/ 6858000 h 6858000"/>
              <a:gd name="connsiteX3" fmla="*/ 0 w 8908610"/>
              <a:gd name="connsiteY3" fmla="*/ 6858000 h 6858000"/>
              <a:gd name="connsiteX4" fmla="*/ 0 w 890861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8610" h="6858000">
                <a:moveTo>
                  <a:pt x="0" y="0"/>
                </a:moveTo>
                <a:lnTo>
                  <a:pt x="4330673" y="0"/>
                </a:lnTo>
                <a:lnTo>
                  <a:pt x="890861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95449" y="3660"/>
            <a:ext cx="3600000" cy="36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7585" y="3870000"/>
            <a:ext cx="3600000" cy="298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175449" y="3870000"/>
            <a:ext cx="2520000" cy="19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97585" y="1733388"/>
            <a:ext cx="2520000" cy="19422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693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원형: 비어 있음 1">
            <a:extLst>
              <a:ext uri="{FF2B5EF4-FFF2-40B4-BE49-F238E27FC236}">
                <a16:creationId xmlns:a16="http://schemas.microsoft.com/office/drawing/2014/main" id="{B7CABA81-0BBC-49FB-B863-E9687338898B}"/>
              </a:ext>
            </a:extLst>
          </p:cNvPr>
          <p:cNvSpPr/>
          <p:nvPr userDrawn="1"/>
        </p:nvSpPr>
        <p:spPr>
          <a:xfrm>
            <a:off x="6392164" y="1281975"/>
            <a:ext cx="4759542" cy="4759542"/>
          </a:xfrm>
          <a:prstGeom prst="donut">
            <a:avLst>
              <a:gd name="adj" fmla="val 185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586A9378-5329-4795-BD81-E4B63FD478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30709" y="1366318"/>
            <a:ext cx="1822409" cy="2586876"/>
          </a:xfrm>
          <a:custGeom>
            <a:avLst/>
            <a:gdLst>
              <a:gd name="connsiteX0" fmla="*/ 863642 w 1822409"/>
              <a:gd name="connsiteY0" fmla="*/ 0 h 2586876"/>
              <a:gd name="connsiteX1" fmla="*/ 1706307 w 1822409"/>
              <a:gd name="connsiteY1" fmla="*/ 2577164 h 2586876"/>
              <a:gd name="connsiteX2" fmla="*/ 0 w 1822409"/>
              <a:gd name="connsiteY2" fmla="*/ 2586876 h 258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2409" h="2586876">
                <a:moveTo>
                  <a:pt x="863642" y="0"/>
                </a:moveTo>
                <a:cubicBezTo>
                  <a:pt x="1679882" y="581132"/>
                  <a:pt x="2021522" y="1626487"/>
                  <a:pt x="1706307" y="2577164"/>
                </a:cubicBezTo>
                <a:lnTo>
                  <a:pt x="0" y="25868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417FB495-1718-4B12-A0EC-D01DB876E6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18317" y="932349"/>
            <a:ext cx="2719605" cy="2144179"/>
          </a:xfrm>
          <a:custGeom>
            <a:avLst/>
            <a:gdLst>
              <a:gd name="connsiteX0" fmla="*/ 1401769 w 2719605"/>
              <a:gd name="connsiteY0" fmla="*/ 1 h 2144179"/>
              <a:gd name="connsiteX1" fmla="*/ 2719605 w 2719605"/>
              <a:gd name="connsiteY1" fmla="*/ 421978 h 2144179"/>
              <a:gd name="connsiteX2" fmla="*/ 2144640 w 2719605"/>
              <a:gd name="connsiteY2" fmla="*/ 2144179 h 2144179"/>
              <a:gd name="connsiteX3" fmla="*/ 2136701 w 2719605"/>
              <a:gd name="connsiteY3" fmla="*/ 2144179 h 2144179"/>
              <a:gd name="connsiteX4" fmla="*/ 0 w 2719605"/>
              <a:gd name="connsiteY4" fmla="*/ 480476 h 2144179"/>
              <a:gd name="connsiteX5" fmla="*/ 1401769 w 2719605"/>
              <a:gd name="connsiteY5" fmla="*/ 1 h 2144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9605" h="2144179">
                <a:moveTo>
                  <a:pt x="1401769" y="1"/>
                </a:moveTo>
                <a:cubicBezTo>
                  <a:pt x="1863929" y="178"/>
                  <a:pt x="2326036" y="140289"/>
                  <a:pt x="2719605" y="421978"/>
                </a:cubicBezTo>
                <a:lnTo>
                  <a:pt x="2144640" y="2144179"/>
                </a:lnTo>
                <a:lnTo>
                  <a:pt x="2136701" y="2144179"/>
                </a:lnTo>
                <a:lnTo>
                  <a:pt x="0" y="480476"/>
                </a:lnTo>
                <a:cubicBezTo>
                  <a:pt x="412291" y="159962"/>
                  <a:pt x="907061" y="-188"/>
                  <a:pt x="1401769" y="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4FE3062D-0FB9-425A-A589-68F4CEA8D72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2013" y="4022252"/>
            <a:ext cx="2626805" cy="1570156"/>
          </a:xfrm>
          <a:custGeom>
            <a:avLst/>
            <a:gdLst>
              <a:gd name="connsiteX0" fmla="*/ 462339 w 2626805"/>
              <a:gd name="connsiteY0" fmla="*/ 1569148 h 1570156"/>
              <a:gd name="connsiteX1" fmla="*/ 483227 w 2626805"/>
              <a:gd name="connsiteY1" fmla="*/ 1569612 h 1570156"/>
              <a:gd name="connsiteX2" fmla="*/ 471294 w 2626805"/>
              <a:gd name="connsiteY2" fmla="*/ 1570156 h 1570156"/>
              <a:gd name="connsiteX3" fmla="*/ 462562 w 2626805"/>
              <a:gd name="connsiteY3" fmla="*/ 1569858 h 1570156"/>
              <a:gd name="connsiteX4" fmla="*/ 2626805 w 2626805"/>
              <a:gd name="connsiteY4" fmla="*/ 0 h 1570156"/>
              <a:gd name="connsiteX5" fmla="*/ 495284 w 2626805"/>
              <a:gd name="connsiteY5" fmla="*/ 1569062 h 1570156"/>
              <a:gd name="connsiteX6" fmla="*/ 0 w 2626805"/>
              <a:gd name="connsiteY6" fmla="*/ 14951 h 157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6805" h="1570156">
                <a:moveTo>
                  <a:pt x="462339" y="1569148"/>
                </a:moveTo>
                <a:lnTo>
                  <a:pt x="483227" y="1569612"/>
                </a:lnTo>
                <a:cubicBezTo>
                  <a:pt x="479254" y="1570099"/>
                  <a:pt x="475275" y="1570133"/>
                  <a:pt x="471294" y="1570156"/>
                </a:cubicBezTo>
                <a:lnTo>
                  <a:pt x="462562" y="1569858"/>
                </a:lnTo>
                <a:close/>
                <a:moveTo>
                  <a:pt x="2626805" y="0"/>
                </a:moveTo>
                <a:cubicBezTo>
                  <a:pt x="2323053" y="924730"/>
                  <a:pt x="1466758" y="1554229"/>
                  <a:pt x="495284" y="1569062"/>
                </a:cubicBezTo>
                <a:lnTo>
                  <a:pt x="0" y="14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6" name="자유형: 도형 25">
            <a:extLst>
              <a:ext uri="{FF2B5EF4-FFF2-40B4-BE49-F238E27FC236}">
                <a16:creationId xmlns:a16="http://schemas.microsoft.com/office/drawing/2014/main" id="{C4C57A6F-87E6-418B-8AAD-B2B59AF316B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92163" y="3145586"/>
            <a:ext cx="2195336" cy="2446823"/>
          </a:xfrm>
          <a:custGeom>
            <a:avLst/>
            <a:gdLst>
              <a:gd name="connsiteX0" fmla="*/ 1374390 w 2195336"/>
              <a:gd name="connsiteY0" fmla="*/ 0 h 2446823"/>
              <a:gd name="connsiteX1" fmla="*/ 2151590 w 2195336"/>
              <a:gd name="connsiteY1" fmla="*/ 2438716 h 2446823"/>
              <a:gd name="connsiteX2" fmla="*/ 2195126 w 2195336"/>
              <a:gd name="connsiteY2" fmla="*/ 2439683 h 2446823"/>
              <a:gd name="connsiteX3" fmla="*/ 2195336 w 2195336"/>
              <a:gd name="connsiteY3" fmla="*/ 2440337 h 2446823"/>
              <a:gd name="connsiteX4" fmla="*/ 2192990 w 2195336"/>
              <a:gd name="connsiteY4" fmla="*/ 2440444 h 2446823"/>
              <a:gd name="connsiteX5" fmla="*/ 2151693 w 2195336"/>
              <a:gd name="connsiteY5" fmla="*/ 2439035 h 2446823"/>
              <a:gd name="connsiteX6" fmla="*/ 2154077 w 2195336"/>
              <a:gd name="connsiteY6" fmla="*/ 2446517 h 2446823"/>
              <a:gd name="connsiteX7" fmla="*/ 0 w 2195336"/>
              <a:gd name="connsiteY7" fmla="*/ 1016322 h 244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5336" h="2446823">
                <a:moveTo>
                  <a:pt x="1374390" y="0"/>
                </a:moveTo>
                <a:lnTo>
                  <a:pt x="2151590" y="2438716"/>
                </a:lnTo>
                <a:lnTo>
                  <a:pt x="2195126" y="2439683"/>
                </a:lnTo>
                <a:lnTo>
                  <a:pt x="2195336" y="2440337"/>
                </a:lnTo>
                <a:lnTo>
                  <a:pt x="2192990" y="2440444"/>
                </a:lnTo>
                <a:lnTo>
                  <a:pt x="2151693" y="2439035"/>
                </a:lnTo>
                <a:lnTo>
                  <a:pt x="2154077" y="2446517"/>
                </a:lnTo>
                <a:cubicBezTo>
                  <a:pt x="1203619" y="2462028"/>
                  <a:pt x="349619" y="1887845"/>
                  <a:pt x="0" y="10163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8112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0" y="1894646"/>
            <a:ext cx="12191999" cy="3068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A60AF8CF-91F6-47AF-9506-4473DAA9AA6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72612" y="504855"/>
            <a:ext cx="6441943" cy="5959540"/>
          </a:xfrm>
          <a:custGeom>
            <a:avLst/>
            <a:gdLst>
              <a:gd name="connsiteX0" fmla="*/ 3930341 w 6441943"/>
              <a:gd name="connsiteY0" fmla="*/ 5551462 h 5959540"/>
              <a:gd name="connsiteX1" fmla="*/ 3930470 w 6441943"/>
              <a:gd name="connsiteY1" fmla="*/ 5553792 h 5959540"/>
              <a:gd name="connsiteX2" fmla="*/ 3930728 w 6441943"/>
              <a:gd name="connsiteY2" fmla="*/ 5581396 h 5959540"/>
              <a:gd name="connsiteX3" fmla="*/ 3101215 w 6441943"/>
              <a:gd name="connsiteY3" fmla="*/ 5522950 h 5959540"/>
              <a:gd name="connsiteX4" fmla="*/ 3096254 w 6441943"/>
              <a:gd name="connsiteY4" fmla="*/ 5540606 h 5959540"/>
              <a:gd name="connsiteX5" fmla="*/ 3100089 w 6441943"/>
              <a:gd name="connsiteY5" fmla="*/ 5529112 h 5959540"/>
              <a:gd name="connsiteX6" fmla="*/ 3179633 w 6441943"/>
              <a:gd name="connsiteY6" fmla="*/ 5436354 h 5959540"/>
              <a:gd name="connsiteX7" fmla="*/ 3179855 w 6441943"/>
              <a:gd name="connsiteY7" fmla="*/ 5457522 h 5959540"/>
              <a:gd name="connsiteX8" fmla="*/ 3179738 w 6441943"/>
              <a:gd name="connsiteY8" fmla="*/ 5446344 h 5959540"/>
              <a:gd name="connsiteX9" fmla="*/ 3798364 w 6441943"/>
              <a:gd name="connsiteY9" fmla="*/ 5116122 h 5959540"/>
              <a:gd name="connsiteX10" fmla="*/ 3835318 w 6441943"/>
              <a:gd name="connsiteY10" fmla="*/ 5181705 h 5959540"/>
              <a:gd name="connsiteX11" fmla="*/ 3838161 w 6441943"/>
              <a:gd name="connsiteY11" fmla="*/ 5187944 h 5959540"/>
              <a:gd name="connsiteX12" fmla="*/ 3772668 w 6441943"/>
              <a:gd name="connsiteY12" fmla="*/ 5021018 h 5959540"/>
              <a:gd name="connsiteX13" fmla="*/ 3772670 w 6441943"/>
              <a:gd name="connsiteY13" fmla="*/ 5021035 h 5959540"/>
              <a:gd name="connsiteX14" fmla="*/ 3772673 w 6441943"/>
              <a:gd name="connsiteY14" fmla="*/ 5021047 h 5959540"/>
              <a:gd name="connsiteX15" fmla="*/ 3772670 w 6441943"/>
              <a:gd name="connsiteY15" fmla="*/ 5021034 h 5959540"/>
              <a:gd name="connsiteX16" fmla="*/ 3761032 w 6441943"/>
              <a:gd name="connsiteY16" fmla="*/ 4843434 h 5959540"/>
              <a:gd name="connsiteX17" fmla="*/ 3760631 w 6441943"/>
              <a:gd name="connsiteY17" fmla="*/ 4854130 h 5959540"/>
              <a:gd name="connsiteX18" fmla="*/ 3761287 w 6441943"/>
              <a:gd name="connsiteY18" fmla="*/ 4871798 h 5959540"/>
              <a:gd name="connsiteX19" fmla="*/ 3384337 w 6441943"/>
              <a:gd name="connsiteY19" fmla="*/ 3767524 h 5959540"/>
              <a:gd name="connsiteX20" fmla="*/ 3346103 w 6441943"/>
              <a:gd name="connsiteY20" fmla="*/ 3782585 h 5959540"/>
              <a:gd name="connsiteX21" fmla="*/ 3160723 w 6441943"/>
              <a:gd name="connsiteY21" fmla="*/ 3891497 h 5959540"/>
              <a:gd name="connsiteX22" fmla="*/ 2789975 w 6441943"/>
              <a:gd name="connsiteY22" fmla="*/ 4375909 h 5959540"/>
              <a:gd name="connsiteX23" fmla="*/ 2780135 w 6441943"/>
              <a:gd name="connsiteY23" fmla="*/ 4386371 h 5959540"/>
              <a:gd name="connsiteX24" fmla="*/ 2777987 w 6441943"/>
              <a:gd name="connsiteY24" fmla="*/ 4376117 h 5959540"/>
              <a:gd name="connsiteX25" fmla="*/ 2780259 w 6441943"/>
              <a:gd name="connsiteY25" fmla="*/ 4386964 h 5959540"/>
              <a:gd name="connsiteX26" fmla="*/ 2813776 w 6441943"/>
              <a:gd name="connsiteY26" fmla="*/ 4528044 h 5959540"/>
              <a:gd name="connsiteX27" fmla="*/ 2780260 w 6441943"/>
              <a:gd name="connsiteY27" fmla="*/ 4386966 h 5959540"/>
              <a:gd name="connsiteX28" fmla="*/ 2780140 w 6441943"/>
              <a:gd name="connsiteY28" fmla="*/ 4386393 h 5959540"/>
              <a:gd name="connsiteX29" fmla="*/ 2780260 w 6441943"/>
              <a:gd name="connsiteY29" fmla="*/ 4386964 h 5959540"/>
              <a:gd name="connsiteX30" fmla="*/ 2827406 w 6441943"/>
              <a:gd name="connsiteY30" fmla="*/ 4585415 h 5959540"/>
              <a:gd name="connsiteX31" fmla="*/ 2980344 w 6441943"/>
              <a:gd name="connsiteY31" fmla="*/ 4916780 h 5959540"/>
              <a:gd name="connsiteX32" fmla="*/ 3179627 w 6441943"/>
              <a:gd name="connsiteY32" fmla="*/ 5435843 h 5959540"/>
              <a:gd name="connsiteX33" fmla="*/ 3179738 w 6441943"/>
              <a:gd name="connsiteY33" fmla="*/ 5446344 h 5959540"/>
              <a:gd name="connsiteX34" fmla="*/ 3179858 w 6441943"/>
              <a:gd name="connsiteY34" fmla="*/ 5457884 h 5959540"/>
              <a:gd name="connsiteX35" fmla="*/ 3177050 w 6441943"/>
              <a:gd name="connsiteY35" fmla="*/ 5492431 h 5959540"/>
              <a:gd name="connsiteX36" fmla="*/ 2859847 w 6441943"/>
              <a:gd name="connsiteY36" fmla="*/ 5869169 h 5959540"/>
              <a:gd name="connsiteX37" fmla="*/ 2850578 w 6441943"/>
              <a:gd name="connsiteY37" fmla="*/ 5871485 h 5959540"/>
              <a:gd name="connsiteX38" fmla="*/ 2723128 w 6441943"/>
              <a:gd name="connsiteY38" fmla="*/ 5887707 h 5959540"/>
              <a:gd name="connsiteX39" fmla="*/ 2723137 w 6441943"/>
              <a:gd name="connsiteY39" fmla="*/ 5887707 h 5959540"/>
              <a:gd name="connsiteX40" fmla="*/ 2730081 w 6441943"/>
              <a:gd name="connsiteY40" fmla="*/ 5887707 h 5959540"/>
              <a:gd name="connsiteX41" fmla="*/ 3527214 w 6441943"/>
              <a:gd name="connsiteY41" fmla="*/ 5883072 h 5959540"/>
              <a:gd name="connsiteX42" fmla="*/ 3860898 w 6441943"/>
              <a:gd name="connsiteY42" fmla="*/ 5593415 h 5959540"/>
              <a:gd name="connsiteX43" fmla="*/ 3861133 w 6441943"/>
              <a:gd name="connsiteY43" fmla="*/ 5581911 h 5959540"/>
              <a:gd name="connsiteX44" fmla="*/ 3861133 w 6441943"/>
              <a:gd name="connsiteY44" fmla="*/ 5581912 h 5959540"/>
              <a:gd name="connsiteX45" fmla="*/ 3861134 w 6441943"/>
              <a:gd name="connsiteY45" fmla="*/ 5581911 h 5959540"/>
              <a:gd name="connsiteX46" fmla="*/ 3738082 w 6441943"/>
              <a:gd name="connsiteY46" fmla="*/ 5153139 h 5959540"/>
              <a:gd name="connsiteX47" fmla="*/ 3732433 w 6441943"/>
              <a:gd name="connsiteY47" fmla="*/ 5140760 h 5959540"/>
              <a:gd name="connsiteX48" fmla="*/ 3732384 w 6441943"/>
              <a:gd name="connsiteY48" fmla="*/ 5140652 h 5959540"/>
              <a:gd name="connsiteX49" fmla="*/ 3731127 w 6441943"/>
              <a:gd name="connsiteY49" fmla="*/ 5137087 h 5959540"/>
              <a:gd name="connsiteX50" fmla="*/ 3731128 w 6441943"/>
              <a:gd name="connsiteY50" fmla="*/ 5137089 h 5959540"/>
              <a:gd name="connsiteX51" fmla="*/ 3721174 w 6441943"/>
              <a:gd name="connsiteY51" fmla="*/ 5108858 h 5959540"/>
              <a:gd name="connsiteX52" fmla="*/ 3720583 w 6441943"/>
              <a:gd name="connsiteY52" fmla="*/ 5106469 h 5959540"/>
              <a:gd name="connsiteX53" fmla="*/ 3720154 w 6441943"/>
              <a:gd name="connsiteY53" fmla="*/ 5104735 h 5959540"/>
              <a:gd name="connsiteX54" fmla="*/ 3720155 w 6441943"/>
              <a:gd name="connsiteY54" fmla="*/ 5104739 h 5959540"/>
              <a:gd name="connsiteX55" fmla="*/ 3708063 w 6441943"/>
              <a:gd name="connsiteY55" fmla="*/ 5055829 h 5959540"/>
              <a:gd name="connsiteX56" fmla="*/ 3696662 w 6441943"/>
              <a:gd name="connsiteY56" fmla="*/ 4979636 h 5959540"/>
              <a:gd name="connsiteX57" fmla="*/ 3691720 w 6441943"/>
              <a:gd name="connsiteY57" fmla="*/ 4897282 h 5959540"/>
              <a:gd name="connsiteX58" fmla="*/ 3691720 w 6441943"/>
              <a:gd name="connsiteY58" fmla="*/ 4897290 h 5959540"/>
              <a:gd name="connsiteX59" fmla="*/ 3691169 w 6441943"/>
              <a:gd name="connsiteY59" fmla="*/ 4888099 h 5959540"/>
              <a:gd name="connsiteX60" fmla="*/ 3690584 w 6441943"/>
              <a:gd name="connsiteY60" fmla="*/ 4878351 h 5959540"/>
              <a:gd name="connsiteX61" fmla="*/ 3693440 w 6441943"/>
              <a:gd name="connsiteY61" fmla="*/ 4750059 h 5959540"/>
              <a:gd name="connsiteX62" fmla="*/ 3693439 w 6441943"/>
              <a:gd name="connsiteY62" fmla="*/ 4750071 h 5959540"/>
              <a:gd name="connsiteX63" fmla="*/ 3693440 w 6441943"/>
              <a:gd name="connsiteY63" fmla="*/ 4750058 h 5959540"/>
              <a:gd name="connsiteX64" fmla="*/ 3693440 w 6441943"/>
              <a:gd name="connsiteY64" fmla="*/ 4750048 h 5959540"/>
              <a:gd name="connsiteX65" fmla="*/ 3740401 w 6441943"/>
              <a:gd name="connsiteY65" fmla="*/ 4404670 h 5959540"/>
              <a:gd name="connsiteX66" fmla="*/ 3740571 w 6441943"/>
              <a:gd name="connsiteY66" fmla="*/ 4404435 h 5959540"/>
              <a:gd name="connsiteX67" fmla="*/ 3706071 w 6441943"/>
              <a:gd name="connsiteY67" fmla="*/ 4362586 h 5959540"/>
              <a:gd name="connsiteX68" fmla="*/ 3422570 w 6441943"/>
              <a:gd name="connsiteY68" fmla="*/ 3821979 h 5959540"/>
              <a:gd name="connsiteX69" fmla="*/ 3384337 w 6441943"/>
              <a:gd name="connsiteY69" fmla="*/ 3767524 h 5959540"/>
              <a:gd name="connsiteX70" fmla="*/ 2542383 w 6441943"/>
              <a:gd name="connsiteY70" fmla="*/ 3241413 h 5959540"/>
              <a:gd name="connsiteX71" fmla="*/ 2512260 w 6441943"/>
              <a:gd name="connsiteY71" fmla="*/ 3280805 h 5959540"/>
              <a:gd name="connsiteX72" fmla="*/ 2712294 w 6441943"/>
              <a:gd name="connsiteY72" fmla="*/ 4403775 h 5959540"/>
              <a:gd name="connsiteX73" fmla="*/ 2720978 w 6441943"/>
              <a:gd name="connsiteY73" fmla="*/ 4440058 h 5959540"/>
              <a:gd name="connsiteX74" fmla="*/ 2776921 w 6441943"/>
              <a:gd name="connsiteY74" fmla="*/ 4371033 h 5959540"/>
              <a:gd name="connsiteX75" fmla="*/ 2735259 w 6441943"/>
              <a:gd name="connsiteY75" fmla="*/ 4172222 h 5959540"/>
              <a:gd name="connsiteX76" fmla="*/ 2581778 w 6441943"/>
              <a:gd name="connsiteY76" fmla="*/ 3271536 h 5959540"/>
              <a:gd name="connsiteX77" fmla="*/ 2542383 w 6441943"/>
              <a:gd name="connsiteY77" fmla="*/ 3241413 h 5959540"/>
              <a:gd name="connsiteX78" fmla="*/ 2168787 w 6441943"/>
              <a:gd name="connsiteY78" fmla="*/ 3080089 h 5959540"/>
              <a:gd name="connsiteX79" fmla="*/ 2101741 w 6441943"/>
              <a:gd name="connsiteY79" fmla="*/ 3124488 h 5959540"/>
              <a:gd name="connsiteX80" fmla="*/ 1992831 w 6441943"/>
              <a:gd name="connsiteY80" fmla="*/ 3386337 h 5959540"/>
              <a:gd name="connsiteX81" fmla="*/ 1819037 w 6441943"/>
              <a:gd name="connsiteY81" fmla="*/ 3520738 h 5959540"/>
              <a:gd name="connsiteX82" fmla="*/ 1814402 w 6441943"/>
              <a:gd name="connsiteY82" fmla="*/ 3652819 h 5959540"/>
              <a:gd name="connsiteX83" fmla="*/ 1888554 w 6441943"/>
              <a:gd name="connsiteY83" fmla="*/ 3669041 h 5959540"/>
              <a:gd name="connsiteX84" fmla="*/ 1939533 w 6441943"/>
              <a:gd name="connsiteY84" fmla="*/ 3722337 h 5959540"/>
              <a:gd name="connsiteX85" fmla="*/ 2009051 w 6441943"/>
              <a:gd name="connsiteY85" fmla="*/ 3710752 h 5959540"/>
              <a:gd name="connsiteX86" fmla="*/ 2108693 w 6441943"/>
              <a:gd name="connsiteY86" fmla="*/ 3622696 h 5959540"/>
              <a:gd name="connsiteX87" fmla="*/ 2166623 w 6441943"/>
              <a:gd name="connsiteY87" fmla="*/ 3564764 h 5959540"/>
              <a:gd name="connsiteX88" fmla="*/ 2217603 w 6441943"/>
              <a:gd name="connsiteY88" fmla="*/ 3476709 h 5959540"/>
              <a:gd name="connsiteX89" fmla="*/ 2419204 w 6441943"/>
              <a:gd name="connsiteY89" fmla="*/ 3326089 h 5959540"/>
              <a:gd name="connsiteX90" fmla="*/ 2210652 w 6441943"/>
              <a:gd name="connsiteY90" fmla="*/ 3112903 h 5959540"/>
              <a:gd name="connsiteX91" fmla="*/ 2168787 w 6441943"/>
              <a:gd name="connsiteY91" fmla="*/ 3080089 h 5959540"/>
              <a:gd name="connsiteX92" fmla="*/ 4736448 w 6441943"/>
              <a:gd name="connsiteY92" fmla="*/ 2146033 h 5959540"/>
              <a:gd name="connsiteX93" fmla="*/ 4759619 w 6441943"/>
              <a:gd name="connsiteY93" fmla="*/ 2155880 h 5959540"/>
              <a:gd name="connsiteX94" fmla="*/ 4766572 w 6441943"/>
              <a:gd name="connsiteY94" fmla="*/ 2255523 h 5959540"/>
              <a:gd name="connsiteX95" fmla="*/ 4422563 w 6441943"/>
              <a:gd name="connsiteY95" fmla="*/ 2763414 h 5959540"/>
              <a:gd name="connsiteX96" fmla="*/ 4399870 w 6441943"/>
              <a:gd name="connsiteY96" fmla="*/ 2748805 h 5959540"/>
              <a:gd name="connsiteX97" fmla="*/ 4361056 w 6441943"/>
              <a:gd name="connsiteY97" fmla="*/ 2693480 h 5959540"/>
              <a:gd name="connsiteX98" fmla="*/ 4298489 w 6441943"/>
              <a:gd name="connsiteY98" fmla="*/ 2605425 h 5959540"/>
              <a:gd name="connsiteX99" fmla="*/ 4236902 w 6441943"/>
              <a:gd name="connsiteY99" fmla="*/ 2622045 h 5959540"/>
              <a:gd name="connsiteX100" fmla="*/ 4205003 w 6441943"/>
              <a:gd name="connsiteY100" fmla="*/ 2639946 h 5959540"/>
              <a:gd name="connsiteX101" fmla="*/ 4213619 w 6441943"/>
              <a:gd name="connsiteY101" fmla="*/ 2615853 h 5959540"/>
              <a:gd name="connsiteX102" fmla="*/ 4233606 w 6441943"/>
              <a:gd name="connsiteY102" fmla="*/ 2591522 h 5959540"/>
              <a:gd name="connsiteX103" fmla="*/ 4678517 w 6441943"/>
              <a:gd name="connsiteY103" fmla="*/ 2167467 h 5959540"/>
              <a:gd name="connsiteX104" fmla="*/ 4736448 w 6441943"/>
              <a:gd name="connsiteY104" fmla="*/ 2146033 h 5959540"/>
              <a:gd name="connsiteX105" fmla="*/ 2679023 w 6441943"/>
              <a:gd name="connsiteY105" fmla="*/ 1316748 h 5959540"/>
              <a:gd name="connsiteX106" fmla="*/ 2660196 w 6441943"/>
              <a:gd name="connsiteY106" fmla="*/ 1335577 h 5959540"/>
              <a:gd name="connsiteX107" fmla="*/ 2599948 w 6441943"/>
              <a:gd name="connsiteY107" fmla="*/ 1592789 h 5959540"/>
              <a:gd name="connsiteX108" fmla="*/ 2727395 w 6441943"/>
              <a:gd name="connsiteY108" fmla="*/ 1942694 h 5959540"/>
              <a:gd name="connsiteX109" fmla="*/ 2796913 w 6441943"/>
              <a:gd name="connsiteY109" fmla="*/ 2220763 h 5959540"/>
              <a:gd name="connsiteX110" fmla="*/ 2831673 w 6441943"/>
              <a:gd name="connsiteY110" fmla="*/ 2255521 h 5959540"/>
              <a:gd name="connsiteX111" fmla="*/ 2866430 w 6441943"/>
              <a:gd name="connsiteY111" fmla="*/ 2223079 h 5959540"/>
              <a:gd name="connsiteX112" fmla="*/ 2787644 w 6441943"/>
              <a:gd name="connsiteY112" fmla="*/ 1905618 h 5959540"/>
              <a:gd name="connsiteX113" fmla="*/ 2669465 w 6441943"/>
              <a:gd name="connsiteY113" fmla="*/ 1588155 h 5959540"/>
              <a:gd name="connsiteX114" fmla="*/ 2725077 w 6441943"/>
              <a:gd name="connsiteY114" fmla="*/ 1363383 h 5959540"/>
              <a:gd name="connsiteX115" fmla="*/ 2706541 w 6441943"/>
              <a:gd name="connsiteY115" fmla="*/ 1317039 h 5959540"/>
              <a:gd name="connsiteX116" fmla="*/ 2679023 w 6441943"/>
              <a:gd name="connsiteY116" fmla="*/ 1316748 h 5959540"/>
              <a:gd name="connsiteX117" fmla="*/ 3661900 w 6441943"/>
              <a:gd name="connsiteY117" fmla="*/ 43514 h 5959540"/>
              <a:gd name="connsiteX118" fmla="*/ 3700637 w 6441943"/>
              <a:gd name="connsiteY118" fmla="*/ 51823 h 5959540"/>
              <a:gd name="connsiteX119" fmla="*/ 3967122 w 6441943"/>
              <a:gd name="connsiteY119" fmla="*/ 290498 h 5959540"/>
              <a:gd name="connsiteX120" fmla="*/ 3955534 w 6441943"/>
              <a:gd name="connsiteY120" fmla="*/ 436486 h 5959540"/>
              <a:gd name="connsiteX121" fmla="*/ 3917409 w 6441943"/>
              <a:gd name="connsiteY121" fmla="*/ 423225 h 5959540"/>
              <a:gd name="connsiteX122" fmla="*/ 3915737 w 6441943"/>
              <a:gd name="connsiteY122" fmla="*/ 421250 h 5959540"/>
              <a:gd name="connsiteX123" fmla="*/ 3559208 w 6441943"/>
              <a:gd name="connsiteY123" fmla="*/ 129965 h 5959540"/>
              <a:gd name="connsiteX124" fmla="*/ 3496142 w 6441943"/>
              <a:gd name="connsiteY124" fmla="*/ 100266 h 5959540"/>
              <a:gd name="connsiteX125" fmla="*/ 3547157 w 6441943"/>
              <a:gd name="connsiteY125" fmla="*/ 71375 h 5959540"/>
              <a:gd name="connsiteX126" fmla="*/ 3661900 w 6441943"/>
              <a:gd name="connsiteY126" fmla="*/ 43514 h 5959540"/>
              <a:gd name="connsiteX127" fmla="*/ 3052075 w 6441943"/>
              <a:gd name="connsiteY127" fmla="*/ 570 h 5959540"/>
              <a:gd name="connsiteX128" fmla="*/ 3058764 w 6441943"/>
              <a:gd name="connsiteY128" fmla="*/ 841 h 5959540"/>
              <a:gd name="connsiteX129" fmla="*/ 3410334 w 6441943"/>
              <a:gd name="connsiteY129" fmla="*/ 59859 h 5959540"/>
              <a:gd name="connsiteX130" fmla="*/ 3496142 w 6441943"/>
              <a:gd name="connsiteY130" fmla="*/ 100266 h 5959540"/>
              <a:gd name="connsiteX131" fmla="*/ 3492399 w 6441943"/>
              <a:gd name="connsiteY131" fmla="*/ 102386 h 5959540"/>
              <a:gd name="connsiteX132" fmla="*/ 3429521 w 6441943"/>
              <a:gd name="connsiteY132" fmla="*/ 149148 h 5959540"/>
              <a:gd name="connsiteX133" fmla="*/ 3290487 w 6441943"/>
              <a:gd name="connsiteY133" fmla="*/ 283548 h 5959540"/>
              <a:gd name="connsiteX134" fmla="*/ 3306706 w 6441943"/>
              <a:gd name="connsiteY134" fmla="*/ 325258 h 5959540"/>
              <a:gd name="connsiteX135" fmla="*/ 3302072 w 6441943"/>
              <a:gd name="connsiteY135" fmla="*/ 366969 h 5959540"/>
              <a:gd name="connsiteX136" fmla="*/ 3248776 w 6441943"/>
              <a:gd name="connsiteY136" fmla="*/ 441121 h 5959540"/>
              <a:gd name="connsiteX137" fmla="*/ 3202431 w 6441943"/>
              <a:gd name="connsiteY137" fmla="*/ 448071 h 5959540"/>
              <a:gd name="connsiteX138" fmla="*/ 3163037 w 6441943"/>
              <a:gd name="connsiteY138" fmla="*/ 420264 h 5959540"/>
              <a:gd name="connsiteX139" fmla="*/ 3112058 w 6441943"/>
              <a:gd name="connsiteY139" fmla="*/ 431852 h 5959540"/>
              <a:gd name="connsiteX140" fmla="*/ 3024002 w 6441943"/>
              <a:gd name="connsiteY140" fmla="*/ 554664 h 5959540"/>
              <a:gd name="connsiteX141" fmla="*/ 2961438 w 6441943"/>
              <a:gd name="connsiteY141" fmla="*/ 594059 h 5959540"/>
              <a:gd name="connsiteX142" fmla="*/ 2609215 w 6441943"/>
              <a:gd name="connsiteY142" fmla="*/ 992625 h 5959540"/>
              <a:gd name="connsiteX143" fmla="*/ 2928997 w 6441943"/>
              <a:gd name="connsiteY143" fmla="*/ 1321673 h 5959540"/>
              <a:gd name="connsiteX144" fmla="*/ 3315975 w 6441943"/>
              <a:gd name="connsiteY144" fmla="*/ 992625 h 5959540"/>
              <a:gd name="connsiteX145" fmla="*/ 3253411 w 6441943"/>
              <a:gd name="connsiteY145" fmla="*/ 749313 h 5959540"/>
              <a:gd name="connsiteX146" fmla="*/ 3248776 w 6441943"/>
              <a:gd name="connsiteY146" fmla="*/ 698333 h 5959540"/>
              <a:gd name="connsiteX147" fmla="*/ 3334513 w 6441943"/>
              <a:gd name="connsiteY147" fmla="*/ 605644 h 5959540"/>
              <a:gd name="connsiteX148" fmla="*/ 3334513 w 6441943"/>
              <a:gd name="connsiteY148" fmla="*/ 559299 h 5959540"/>
              <a:gd name="connsiteX149" fmla="*/ 3304390 w 6441943"/>
              <a:gd name="connsiteY149" fmla="*/ 519907 h 5959540"/>
              <a:gd name="connsiteX150" fmla="*/ 3373907 w 6441943"/>
              <a:gd name="connsiteY150" fmla="*/ 434168 h 5959540"/>
              <a:gd name="connsiteX151" fmla="*/ 3415618 w 6441943"/>
              <a:gd name="connsiteY151" fmla="*/ 415630 h 5959540"/>
              <a:gd name="connsiteX152" fmla="*/ 3457328 w 6441943"/>
              <a:gd name="connsiteY152" fmla="*/ 445755 h 5959540"/>
              <a:gd name="connsiteX153" fmla="*/ 3508307 w 6441943"/>
              <a:gd name="connsiteY153" fmla="*/ 417948 h 5959540"/>
              <a:gd name="connsiteX154" fmla="*/ 3744666 w 6441943"/>
              <a:gd name="connsiteY154" fmla="*/ 271960 h 5959540"/>
              <a:gd name="connsiteX155" fmla="*/ 3902239 w 6441943"/>
              <a:gd name="connsiteY155" fmla="*/ 417948 h 5959540"/>
              <a:gd name="connsiteX156" fmla="*/ 3917409 w 6441943"/>
              <a:gd name="connsiteY156" fmla="*/ 423225 h 5959540"/>
              <a:gd name="connsiteX157" fmla="*/ 3928155 w 6441943"/>
              <a:gd name="connsiteY157" fmla="*/ 435919 h 5959540"/>
              <a:gd name="connsiteX158" fmla="*/ 3932365 w 6441943"/>
              <a:gd name="connsiteY158" fmla="*/ 441118 h 5959540"/>
              <a:gd name="connsiteX159" fmla="*/ 4226656 w 6441943"/>
              <a:gd name="connsiteY159" fmla="*/ 772485 h 5959540"/>
              <a:gd name="connsiteX160" fmla="*/ 4307758 w 6441943"/>
              <a:gd name="connsiteY160" fmla="*/ 1043602 h 5959540"/>
              <a:gd name="connsiteX161" fmla="*/ 4284586 w 6441943"/>
              <a:gd name="connsiteY161" fmla="*/ 1326305 h 5959540"/>
              <a:gd name="connsiteX162" fmla="*/ 4238241 w 6441943"/>
              <a:gd name="connsiteY162" fmla="*/ 1133975 h 5959540"/>
              <a:gd name="connsiteX163" fmla="*/ 4164089 w 6441943"/>
              <a:gd name="connsiteY163" fmla="*/ 1326305 h 5959540"/>
              <a:gd name="connsiteX164" fmla="*/ 4113110 w 6441943"/>
              <a:gd name="connsiteY164" fmla="*/ 1226665 h 5959540"/>
              <a:gd name="connsiteX165" fmla="*/ 4055180 w 6441943"/>
              <a:gd name="connsiteY165" fmla="*/ 1388872 h 5959540"/>
              <a:gd name="connsiteX166" fmla="*/ 4038958 w 6441943"/>
              <a:gd name="connsiteY166" fmla="*/ 1300817 h 5959540"/>
              <a:gd name="connsiteX167" fmla="*/ 3779426 w 6441943"/>
              <a:gd name="connsiteY167" fmla="*/ 1574252 h 5959540"/>
              <a:gd name="connsiteX168" fmla="*/ 3682102 w 6441943"/>
              <a:gd name="connsiteY168" fmla="*/ 1655354 h 5959540"/>
              <a:gd name="connsiteX169" fmla="*/ 3665882 w 6441943"/>
              <a:gd name="connsiteY169" fmla="*/ 1921839 h 5959540"/>
              <a:gd name="connsiteX170" fmla="*/ 3626488 w 6441943"/>
              <a:gd name="connsiteY170" fmla="*/ 1991356 h 5959540"/>
              <a:gd name="connsiteX171" fmla="*/ 3515260 w 6441943"/>
              <a:gd name="connsiteY171" fmla="*/ 2002941 h 5959540"/>
              <a:gd name="connsiteX172" fmla="*/ 3487453 w 6441943"/>
              <a:gd name="connsiteY172" fmla="*/ 2077093 h 5959540"/>
              <a:gd name="connsiteX173" fmla="*/ 3417936 w 6441943"/>
              <a:gd name="connsiteY173" fmla="*/ 2088680 h 5959540"/>
              <a:gd name="connsiteX174" fmla="*/ 3387813 w 6441943"/>
              <a:gd name="connsiteY174" fmla="*/ 2146610 h 5959540"/>
              <a:gd name="connsiteX175" fmla="*/ 3306708 w 6441943"/>
              <a:gd name="connsiteY175" fmla="*/ 2141976 h 5959540"/>
              <a:gd name="connsiteX176" fmla="*/ 3288170 w 6441943"/>
              <a:gd name="connsiteY176" fmla="*/ 2211493 h 5959540"/>
              <a:gd name="connsiteX177" fmla="*/ 3144501 w 6441943"/>
              <a:gd name="connsiteY177" fmla="*/ 2223080 h 5959540"/>
              <a:gd name="connsiteX178" fmla="*/ 3051811 w 6441943"/>
              <a:gd name="connsiteY178" fmla="*/ 2169783 h 5959540"/>
              <a:gd name="connsiteX179" fmla="*/ 2959121 w 6441943"/>
              <a:gd name="connsiteY179" fmla="*/ 2313452 h 5959540"/>
              <a:gd name="connsiteX180" fmla="*/ 3040226 w 6441943"/>
              <a:gd name="connsiteY180" fmla="*/ 2445536 h 5959540"/>
              <a:gd name="connsiteX181" fmla="*/ 3241825 w 6441943"/>
              <a:gd name="connsiteY181" fmla="*/ 2614694 h 5959540"/>
              <a:gd name="connsiteX182" fmla="*/ 3276585 w 6441943"/>
              <a:gd name="connsiteY182" fmla="*/ 2656404 h 5959540"/>
              <a:gd name="connsiteX183" fmla="*/ 3531482 w 6441943"/>
              <a:gd name="connsiteY183" fmla="*/ 2563714 h 5959540"/>
              <a:gd name="connsiteX184" fmla="*/ 3967124 w 6441943"/>
              <a:gd name="connsiteY184" fmla="*/ 2869591 h 5959540"/>
              <a:gd name="connsiteX185" fmla="*/ 4006516 w 6441943"/>
              <a:gd name="connsiteY185" fmla="*/ 2869591 h 5959540"/>
              <a:gd name="connsiteX186" fmla="*/ 4175677 w 6441943"/>
              <a:gd name="connsiteY186" fmla="*/ 2656404 h 5959540"/>
              <a:gd name="connsiteX187" fmla="*/ 4205003 w 6441943"/>
              <a:gd name="connsiteY187" fmla="*/ 2639946 h 5959540"/>
              <a:gd name="connsiteX188" fmla="*/ 4201345 w 6441943"/>
              <a:gd name="connsiteY188" fmla="*/ 2650177 h 5959540"/>
              <a:gd name="connsiteX189" fmla="*/ 4198846 w 6441943"/>
              <a:gd name="connsiteY189" fmla="*/ 2702749 h 5959540"/>
              <a:gd name="connsiteX190" fmla="*/ 4187261 w 6441943"/>
              <a:gd name="connsiteY190" fmla="*/ 2848737 h 5959540"/>
              <a:gd name="connsiteX191" fmla="*/ 4082983 w 6441943"/>
              <a:gd name="connsiteY191" fmla="*/ 2969234 h 5959540"/>
              <a:gd name="connsiteX192" fmla="*/ 4078349 w 6441943"/>
              <a:gd name="connsiteY192" fmla="*/ 3092046 h 5959540"/>
              <a:gd name="connsiteX193" fmla="*/ 4117743 w 6441943"/>
              <a:gd name="connsiteY193" fmla="*/ 3138391 h 5959540"/>
              <a:gd name="connsiteX194" fmla="*/ 4226653 w 6441943"/>
              <a:gd name="connsiteY194" fmla="*/ 3052654 h 5959540"/>
              <a:gd name="connsiteX195" fmla="*/ 4422563 w 6441943"/>
              <a:gd name="connsiteY195" fmla="*/ 2763414 h 5959540"/>
              <a:gd name="connsiteX196" fmla="*/ 4428835 w 6441943"/>
              <a:gd name="connsiteY196" fmla="*/ 2767452 h 5959540"/>
              <a:gd name="connsiteX197" fmla="*/ 4442159 w 6441943"/>
              <a:gd name="connsiteY197" fmla="*/ 2774585 h 5959540"/>
              <a:gd name="connsiteX198" fmla="*/ 4446793 w 6441943"/>
              <a:gd name="connsiteY198" fmla="*/ 2874225 h 5959540"/>
              <a:gd name="connsiteX199" fmla="*/ 4463015 w 6441943"/>
              <a:gd name="connsiteY199" fmla="*/ 2950695 h 5959540"/>
              <a:gd name="connsiteX200" fmla="*/ 4493138 w 6441943"/>
              <a:gd name="connsiteY200" fmla="*/ 3036432 h 5959540"/>
              <a:gd name="connsiteX201" fmla="*/ 4428255 w 6441943"/>
              <a:gd name="connsiteY201" fmla="*/ 3145344 h 5959540"/>
              <a:gd name="connsiteX202" fmla="*/ 4312393 w 6441943"/>
              <a:gd name="connsiteY202" fmla="*/ 3307551 h 5959540"/>
              <a:gd name="connsiteX203" fmla="*/ 4887070 w 6441943"/>
              <a:gd name="connsiteY203" fmla="*/ 3949429 h 5959540"/>
              <a:gd name="connsiteX204" fmla="*/ 4914877 w 6441943"/>
              <a:gd name="connsiteY204" fmla="*/ 4141759 h 5959540"/>
              <a:gd name="connsiteX205" fmla="*/ 4845359 w 6441943"/>
              <a:gd name="connsiteY205" fmla="*/ 4598258 h 5959540"/>
              <a:gd name="connsiteX206" fmla="*/ 5095622 w 6441943"/>
              <a:gd name="connsiteY206" fmla="*/ 4938892 h 5959540"/>
              <a:gd name="connsiteX207" fmla="*/ 5230022 w 6441943"/>
              <a:gd name="connsiteY207" fmla="*/ 4874009 h 5959540"/>
              <a:gd name="connsiteX208" fmla="*/ 5408451 w 6441943"/>
              <a:gd name="connsiteY208" fmla="*/ 4890228 h 5959540"/>
              <a:gd name="connsiteX209" fmla="*/ 5658714 w 6441943"/>
              <a:gd name="connsiteY209" fmla="*/ 4836933 h 5959540"/>
              <a:gd name="connsiteX210" fmla="*/ 5793114 w 6441943"/>
              <a:gd name="connsiteY210" fmla="*/ 4853155 h 5959540"/>
              <a:gd name="connsiteX211" fmla="*/ 5742135 w 6441943"/>
              <a:gd name="connsiteY211" fmla="*/ 4992190 h 5959540"/>
              <a:gd name="connsiteX212" fmla="*/ 5943734 w 6441943"/>
              <a:gd name="connsiteY212" fmla="*/ 4938892 h 5959540"/>
              <a:gd name="connsiteX213" fmla="*/ 6249610 w 6441943"/>
              <a:gd name="connsiteY213" fmla="*/ 4834614 h 5959540"/>
              <a:gd name="connsiteX214" fmla="*/ 6358521 w 6441943"/>
              <a:gd name="connsiteY214" fmla="*/ 4920354 h 5959540"/>
              <a:gd name="connsiteX215" fmla="*/ 6377059 w 6441943"/>
              <a:gd name="connsiteY215" fmla="*/ 4927304 h 5959540"/>
              <a:gd name="connsiteX216" fmla="*/ 6388645 w 6441943"/>
              <a:gd name="connsiteY216" fmla="*/ 4943526 h 5959540"/>
              <a:gd name="connsiteX217" fmla="*/ 6381694 w 6441943"/>
              <a:gd name="connsiteY217" fmla="*/ 4982918 h 5959540"/>
              <a:gd name="connsiteX218" fmla="*/ 6416451 w 6441943"/>
              <a:gd name="connsiteY218" fmla="*/ 5001456 h 5959540"/>
              <a:gd name="connsiteX219" fmla="*/ 6428039 w 6441943"/>
              <a:gd name="connsiteY219" fmla="*/ 5019994 h 5959540"/>
              <a:gd name="connsiteX220" fmla="*/ 6416451 w 6441943"/>
              <a:gd name="connsiteY220" fmla="*/ 5077926 h 5959540"/>
              <a:gd name="connsiteX221" fmla="*/ 6428039 w 6441943"/>
              <a:gd name="connsiteY221" fmla="*/ 5105733 h 5959540"/>
              <a:gd name="connsiteX222" fmla="*/ 6441943 w 6441943"/>
              <a:gd name="connsiteY222" fmla="*/ 5168298 h 5959540"/>
              <a:gd name="connsiteX223" fmla="*/ 6423405 w 6441943"/>
              <a:gd name="connsiteY223" fmla="*/ 5198423 h 5959540"/>
              <a:gd name="connsiteX224" fmla="*/ 6423405 w 6441943"/>
              <a:gd name="connsiteY224" fmla="*/ 5240133 h 5959540"/>
              <a:gd name="connsiteX225" fmla="*/ 6381694 w 6441943"/>
              <a:gd name="connsiteY225" fmla="*/ 5267940 h 5959540"/>
              <a:gd name="connsiteX226" fmla="*/ 6177777 w 6441943"/>
              <a:gd name="connsiteY226" fmla="*/ 5402341 h 5959540"/>
              <a:gd name="connsiteX227" fmla="*/ 5906658 w 6441943"/>
              <a:gd name="connsiteY227" fmla="*/ 5536741 h 5959540"/>
              <a:gd name="connsiteX228" fmla="*/ 5408451 w 6441943"/>
              <a:gd name="connsiteY228" fmla="*/ 5733708 h 5959540"/>
              <a:gd name="connsiteX229" fmla="*/ 5079402 w 6441943"/>
              <a:gd name="connsiteY229" fmla="*/ 5895915 h 5959540"/>
              <a:gd name="connsiteX230" fmla="*/ 4870850 w 6441943"/>
              <a:gd name="connsiteY230" fmla="*/ 5694314 h 5959540"/>
              <a:gd name="connsiteX231" fmla="*/ 4748035 w 6441943"/>
              <a:gd name="connsiteY231" fmla="*/ 5620162 h 5959540"/>
              <a:gd name="connsiteX232" fmla="*/ 4666933 w 6441943"/>
              <a:gd name="connsiteY232" fmla="*/ 5701264 h 5959540"/>
              <a:gd name="connsiteX233" fmla="*/ 4372641 w 6441943"/>
              <a:gd name="connsiteY233" fmla="*/ 5752243 h 5959540"/>
              <a:gd name="connsiteX234" fmla="*/ 4284586 w 6441943"/>
              <a:gd name="connsiteY234" fmla="*/ 5381484 h 5959540"/>
              <a:gd name="connsiteX235" fmla="*/ 3913827 w 6441943"/>
              <a:gd name="connsiteY235" fmla="*/ 4582036 h 5959540"/>
              <a:gd name="connsiteX236" fmla="*/ 3803568 w 6441943"/>
              <a:gd name="connsiteY236" fmla="*/ 4480852 h 5959540"/>
              <a:gd name="connsiteX237" fmla="*/ 3800007 w 6441943"/>
              <a:gd name="connsiteY237" fmla="*/ 4476532 h 5959540"/>
              <a:gd name="connsiteX238" fmla="*/ 3780527 w 6441943"/>
              <a:gd name="connsiteY238" fmla="*/ 4590443 h 5959540"/>
              <a:gd name="connsiteX239" fmla="*/ 3780525 w 6441943"/>
              <a:gd name="connsiteY239" fmla="*/ 4590467 h 5959540"/>
              <a:gd name="connsiteX240" fmla="*/ 3765094 w 6441943"/>
              <a:gd name="connsiteY240" fmla="*/ 4735131 h 5959540"/>
              <a:gd name="connsiteX241" fmla="*/ 3765092 w 6441943"/>
              <a:gd name="connsiteY241" fmla="*/ 4735183 h 5959540"/>
              <a:gd name="connsiteX242" fmla="*/ 3765094 w 6441943"/>
              <a:gd name="connsiteY242" fmla="*/ 4735132 h 5959540"/>
              <a:gd name="connsiteX243" fmla="*/ 3765902 w 6441943"/>
              <a:gd name="connsiteY243" fmla="*/ 4727558 h 5959540"/>
              <a:gd name="connsiteX244" fmla="*/ 3763880 w 6441943"/>
              <a:gd name="connsiteY244" fmla="*/ 4767502 h 5959540"/>
              <a:gd name="connsiteX245" fmla="*/ 3761087 w 6441943"/>
              <a:gd name="connsiteY245" fmla="*/ 4841968 h 5959540"/>
              <a:gd name="connsiteX246" fmla="*/ 3761604 w 6441943"/>
              <a:gd name="connsiteY246" fmla="*/ 4880319 h 5959540"/>
              <a:gd name="connsiteX247" fmla="*/ 3764152 w 6441943"/>
              <a:gd name="connsiteY247" fmla="*/ 4948933 h 5959540"/>
              <a:gd name="connsiteX248" fmla="*/ 3765139 w 6441943"/>
              <a:gd name="connsiteY248" fmla="*/ 4957284 h 5959540"/>
              <a:gd name="connsiteX249" fmla="*/ 3763636 w 6441943"/>
              <a:gd name="connsiteY249" fmla="*/ 4934981 h 5959540"/>
              <a:gd name="connsiteX250" fmla="*/ 3766230 w 6441943"/>
              <a:gd name="connsiteY250" fmla="*/ 4966518 h 5959540"/>
              <a:gd name="connsiteX251" fmla="*/ 3771090 w 6441943"/>
              <a:gd name="connsiteY251" fmla="*/ 5007656 h 5959540"/>
              <a:gd name="connsiteX252" fmla="*/ 3774769 w 6441943"/>
              <a:gd name="connsiteY252" fmla="*/ 5031180 h 5959540"/>
              <a:gd name="connsiteX253" fmla="*/ 3781007 w 6441943"/>
              <a:gd name="connsiteY253" fmla="*/ 5061338 h 5959540"/>
              <a:gd name="connsiteX254" fmla="*/ 3784037 w 6441943"/>
              <a:gd name="connsiteY254" fmla="*/ 5074110 h 5959540"/>
              <a:gd name="connsiteX255" fmla="*/ 3782356 w 6441943"/>
              <a:gd name="connsiteY255" fmla="*/ 5067859 h 5959540"/>
              <a:gd name="connsiteX256" fmla="*/ 3783197 w 6441943"/>
              <a:gd name="connsiteY256" fmla="*/ 5071928 h 5959540"/>
              <a:gd name="connsiteX257" fmla="*/ 3790925 w 6441943"/>
              <a:gd name="connsiteY257" fmla="*/ 5097158 h 5959540"/>
              <a:gd name="connsiteX258" fmla="*/ 3792279 w 6441943"/>
              <a:gd name="connsiteY258" fmla="*/ 5101288 h 5959540"/>
              <a:gd name="connsiteX259" fmla="*/ 3791572 w 6441943"/>
              <a:gd name="connsiteY259" fmla="*/ 5099273 h 5959540"/>
              <a:gd name="connsiteX260" fmla="*/ 3792746 w 6441943"/>
              <a:gd name="connsiteY260" fmla="*/ 5103106 h 5959540"/>
              <a:gd name="connsiteX261" fmla="*/ 3798331 w 6441943"/>
              <a:gd name="connsiteY261" fmla="*/ 5116063 h 5959540"/>
              <a:gd name="connsiteX262" fmla="*/ 3798364 w 6441943"/>
              <a:gd name="connsiteY262" fmla="*/ 5116122 h 5959540"/>
              <a:gd name="connsiteX263" fmla="*/ 3798347 w 6441943"/>
              <a:gd name="connsiteY263" fmla="*/ 5116093 h 5959540"/>
              <a:gd name="connsiteX264" fmla="*/ 3841530 w 6441943"/>
              <a:gd name="connsiteY264" fmla="*/ 5195336 h 5959540"/>
              <a:gd name="connsiteX265" fmla="*/ 3838161 w 6441943"/>
              <a:gd name="connsiteY265" fmla="*/ 5187944 h 5959540"/>
              <a:gd name="connsiteX266" fmla="*/ 3840723 w 6441943"/>
              <a:gd name="connsiteY266" fmla="*/ 5192568 h 5959540"/>
              <a:gd name="connsiteX267" fmla="*/ 3843401 w 6441943"/>
              <a:gd name="connsiteY267" fmla="*/ 5198769 h 5959540"/>
              <a:gd name="connsiteX268" fmla="*/ 3845921 w 6441943"/>
              <a:gd name="connsiteY268" fmla="*/ 5203395 h 5959540"/>
              <a:gd name="connsiteX269" fmla="*/ 3852185 w 6441943"/>
              <a:gd name="connsiteY269" fmla="*/ 5218716 h 5959540"/>
              <a:gd name="connsiteX270" fmla="*/ 3864731 w 6441943"/>
              <a:gd name="connsiteY270" fmla="*/ 5246247 h 5959540"/>
              <a:gd name="connsiteX271" fmla="*/ 3867285 w 6441943"/>
              <a:gd name="connsiteY271" fmla="*/ 5254086 h 5959540"/>
              <a:gd name="connsiteX272" fmla="*/ 3855237 w 6441943"/>
              <a:gd name="connsiteY272" fmla="*/ 5226182 h 5959540"/>
              <a:gd name="connsiteX273" fmla="*/ 3869801 w 6441943"/>
              <a:gd name="connsiteY273" fmla="*/ 5261806 h 5959540"/>
              <a:gd name="connsiteX274" fmla="*/ 3867285 w 6441943"/>
              <a:gd name="connsiteY274" fmla="*/ 5254086 h 5959540"/>
              <a:gd name="connsiteX275" fmla="*/ 3873002 w 6441943"/>
              <a:gd name="connsiteY275" fmla="*/ 5267325 h 5959540"/>
              <a:gd name="connsiteX276" fmla="*/ 3876971 w 6441943"/>
              <a:gd name="connsiteY276" fmla="*/ 5279345 h 5959540"/>
              <a:gd name="connsiteX277" fmla="*/ 3880558 w 6441943"/>
              <a:gd name="connsiteY277" fmla="*/ 5288119 h 5959540"/>
              <a:gd name="connsiteX278" fmla="*/ 3887016 w 6441943"/>
              <a:gd name="connsiteY278" fmla="*/ 5309765 h 5959540"/>
              <a:gd name="connsiteX279" fmla="*/ 3896534 w 6441943"/>
              <a:gd name="connsiteY279" fmla="*/ 5338590 h 5959540"/>
              <a:gd name="connsiteX280" fmla="*/ 3900713 w 6441943"/>
              <a:gd name="connsiteY280" fmla="*/ 5355679 h 5959540"/>
              <a:gd name="connsiteX281" fmla="*/ 3904278 w 6441943"/>
              <a:gd name="connsiteY281" fmla="*/ 5367630 h 5959540"/>
              <a:gd name="connsiteX282" fmla="*/ 3907819 w 6441943"/>
              <a:gd name="connsiteY282" fmla="*/ 5384732 h 5959540"/>
              <a:gd name="connsiteX283" fmla="*/ 3912682 w 6441943"/>
              <a:gd name="connsiteY283" fmla="*/ 5404615 h 5959540"/>
              <a:gd name="connsiteX284" fmla="*/ 3916297 w 6441943"/>
              <a:gd name="connsiteY284" fmla="*/ 5425687 h 5959540"/>
              <a:gd name="connsiteX285" fmla="*/ 3919119 w 6441943"/>
              <a:gd name="connsiteY285" fmla="*/ 5439319 h 5959540"/>
              <a:gd name="connsiteX286" fmla="*/ 3920656 w 6441943"/>
              <a:gd name="connsiteY286" fmla="*/ 5451099 h 5959540"/>
              <a:gd name="connsiteX287" fmla="*/ 3922811 w 6441943"/>
              <a:gd name="connsiteY287" fmla="*/ 5463655 h 5959540"/>
              <a:gd name="connsiteX288" fmla="*/ 3923396 w 6441943"/>
              <a:gd name="connsiteY288" fmla="*/ 5469029 h 5959540"/>
              <a:gd name="connsiteX289" fmla="*/ 3922100 w 6441943"/>
              <a:gd name="connsiteY289" fmla="*/ 5462160 h 5959540"/>
              <a:gd name="connsiteX290" fmla="*/ 3925391 w 6441943"/>
              <a:gd name="connsiteY290" fmla="*/ 5487370 h 5959540"/>
              <a:gd name="connsiteX291" fmla="*/ 3923396 w 6441943"/>
              <a:gd name="connsiteY291" fmla="*/ 5469029 h 5959540"/>
              <a:gd name="connsiteX292" fmla="*/ 3923846 w 6441943"/>
              <a:gd name="connsiteY292" fmla="*/ 5471418 h 5959540"/>
              <a:gd name="connsiteX293" fmla="*/ 3925984 w 6441943"/>
              <a:gd name="connsiteY293" fmla="*/ 5491912 h 5959540"/>
              <a:gd name="connsiteX294" fmla="*/ 3927116 w 6441943"/>
              <a:gd name="connsiteY294" fmla="*/ 5500582 h 5959540"/>
              <a:gd name="connsiteX295" fmla="*/ 3927510 w 6441943"/>
              <a:gd name="connsiteY295" fmla="*/ 5506529 h 5959540"/>
              <a:gd name="connsiteX296" fmla="*/ 3928283 w 6441943"/>
              <a:gd name="connsiteY296" fmla="*/ 5513946 h 5959540"/>
              <a:gd name="connsiteX297" fmla="*/ 3927561 w 6441943"/>
              <a:gd name="connsiteY297" fmla="*/ 5507308 h 5959540"/>
              <a:gd name="connsiteX298" fmla="*/ 3929661 w 6441943"/>
              <a:gd name="connsiteY298" fmla="*/ 5539050 h 5959540"/>
              <a:gd name="connsiteX299" fmla="*/ 3928286 w 6441943"/>
              <a:gd name="connsiteY299" fmla="*/ 5513976 h 5959540"/>
              <a:gd name="connsiteX300" fmla="*/ 3930307 w 6441943"/>
              <a:gd name="connsiteY300" fmla="*/ 5548810 h 5959540"/>
              <a:gd name="connsiteX301" fmla="*/ 3930341 w 6441943"/>
              <a:gd name="connsiteY301" fmla="*/ 5551457 h 5959540"/>
              <a:gd name="connsiteX302" fmla="*/ 3930341 w 6441943"/>
              <a:gd name="connsiteY302" fmla="*/ 5551462 h 5959540"/>
              <a:gd name="connsiteX303" fmla="*/ 3930341 w 6441943"/>
              <a:gd name="connsiteY303" fmla="*/ 5551461 h 5959540"/>
              <a:gd name="connsiteX304" fmla="*/ 3930728 w 6441943"/>
              <a:gd name="connsiteY304" fmla="*/ 5581396 h 5959540"/>
              <a:gd name="connsiteX305" fmla="*/ 3930415 w 6441943"/>
              <a:gd name="connsiteY305" fmla="*/ 5595734 h 5959540"/>
              <a:gd name="connsiteX306" fmla="*/ 3531849 w 6441943"/>
              <a:gd name="connsiteY306" fmla="*/ 5952590 h 5959540"/>
              <a:gd name="connsiteX307" fmla="*/ 3527214 w 6441943"/>
              <a:gd name="connsiteY307" fmla="*/ 5952590 h 5959540"/>
              <a:gd name="connsiteX308" fmla="*/ 2732397 w 6441943"/>
              <a:gd name="connsiteY308" fmla="*/ 5959540 h 5959540"/>
              <a:gd name="connsiteX309" fmla="*/ 2579459 w 6441943"/>
              <a:gd name="connsiteY309" fmla="*/ 5906245 h 5959540"/>
              <a:gd name="connsiteX310" fmla="*/ 2597129 w 6441943"/>
              <a:gd name="connsiteY310" fmla="*/ 5859320 h 5959540"/>
              <a:gd name="connsiteX311" fmla="*/ 2603445 w 6441943"/>
              <a:gd name="connsiteY311" fmla="*/ 5855368 h 5959540"/>
              <a:gd name="connsiteX312" fmla="*/ 2607725 w 6441943"/>
              <a:gd name="connsiteY312" fmla="*/ 5850306 h 5959540"/>
              <a:gd name="connsiteX313" fmla="*/ 2644327 w 6441943"/>
              <a:gd name="connsiteY313" fmla="*/ 5829784 h 5959540"/>
              <a:gd name="connsiteX314" fmla="*/ 2644342 w 6441943"/>
              <a:gd name="connsiteY314" fmla="*/ 5829774 h 5959540"/>
              <a:gd name="connsiteX315" fmla="*/ 2648977 w 6441943"/>
              <a:gd name="connsiteY315" fmla="*/ 5827458 h 5959540"/>
              <a:gd name="connsiteX316" fmla="*/ 2838991 w 6441943"/>
              <a:gd name="connsiteY316" fmla="*/ 5804286 h 5959540"/>
              <a:gd name="connsiteX317" fmla="*/ 2924459 w 6441943"/>
              <a:gd name="connsiteY317" fmla="*/ 5760242 h 5959540"/>
              <a:gd name="connsiteX318" fmla="*/ 2939190 w 6441943"/>
              <a:gd name="connsiteY318" fmla="*/ 5750127 h 5959540"/>
              <a:gd name="connsiteX319" fmla="*/ 2928157 w 6441943"/>
              <a:gd name="connsiteY319" fmla="*/ 5758336 h 5959540"/>
              <a:gd name="connsiteX320" fmla="*/ 2933138 w 6441943"/>
              <a:gd name="connsiteY320" fmla="*/ 5755769 h 5959540"/>
              <a:gd name="connsiteX321" fmla="*/ 2945690 w 6441943"/>
              <a:gd name="connsiteY321" fmla="*/ 5745664 h 5959540"/>
              <a:gd name="connsiteX322" fmla="*/ 2939190 w 6441943"/>
              <a:gd name="connsiteY322" fmla="*/ 5750127 h 5959540"/>
              <a:gd name="connsiteX323" fmla="*/ 2951805 w 6441943"/>
              <a:gd name="connsiteY323" fmla="*/ 5740741 h 5959540"/>
              <a:gd name="connsiteX324" fmla="*/ 2991960 w 6441943"/>
              <a:gd name="connsiteY324" fmla="*/ 5708411 h 5959540"/>
              <a:gd name="connsiteX325" fmla="*/ 2999083 w 6441943"/>
              <a:gd name="connsiteY325" fmla="*/ 5701683 h 5959540"/>
              <a:gd name="connsiteX326" fmla="*/ 2995389 w 6441943"/>
              <a:gd name="connsiteY326" fmla="*/ 5705651 h 5959540"/>
              <a:gd name="connsiteX327" fmla="*/ 3002574 w 6441943"/>
              <a:gd name="connsiteY327" fmla="*/ 5699865 h 5959540"/>
              <a:gd name="connsiteX328" fmla="*/ 3007940 w 6441943"/>
              <a:gd name="connsiteY328" fmla="*/ 5693316 h 5959540"/>
              <a:gd name="connsiteX329" fmla="*/ 2999083 w 6441943"/>
              <a:gd name="connsiteY329" fmla="*/ 5701683 h 5959540"/>
              <a:gd name="connsiteX330" fmla="*/ 3015770 w 6441943"/>
              <a:gd name="connsiteY330" fmla="*/ 5683760 h 5959540"/>
              <a:gd name="connsiteX331" fmla="*/ 3043765 w 6441943"/>
              <a:gd name="connsiteY331" fmla="*/ 5649590 h 5959540"/>
              <a:gd name="connsiteX332" fmla="*/ 3058504 w 6441943"/>
              <a:gd name="connsiteY332" fmla="*/ 5626794 h 5959540"/>
              <a:gd name="connsiteX333" fmla="*/ 3076362 w 6441943"/>
              <a:gd name="connsiteY333" fmla="*/ 5593489 h 5959540"/>
              <a:gd name="connsiteX334" fmla="*/ 3085707 w 6441943"/>
              <a:gd name="connsiteY334" fmla="*/ 5572196 h 5959540"/>
              <a:gd name="connsiteX335" fmla="*/ 3079581 w 6441943"/>
              <a:gd name="connsiteY335" fmla="*/ 5587486 h 5959540"/>
              <a:gd name="connsiteX336" fmla="*/ 3082303 w 6441943"/>
              <a:gd name="connsiteY336" fmla="*/ 5582409 h 5959540"/>
              <a:gd name="connsiteX337" fmla="*/ 3085724 w 6441943"/>
              <a:gd name="connsiteY337" fmla="*/ 5572159 h 5959540"/>
              <a:gd name="connsiteX338" fmla="*/ 3085707 w 6441943"/>
              <a:gd name="connsiteY338" fmla="*/ 5572196 h 5959540"/>
              <a:gd name="connsiteX339" fmla="*/ 3085731 w 6441943"/>
              <a:gd name="connsiteY339" fmla="*/ 5572137 h 5959540"/>
              <a:gd name="connsiteX340" fmla="*/ 3094935 w 6441943"/>
              <a:gd name="connsiteY340" fmla="*/ 5544559 h 5959540"/>
              <a:gd name="connsiteX341" fmla="*/ 3107378 w 6441943"/>
              <a:gd name="connsiteY341" fmla="*/ 5488445 h 5959540"/>
              <a:gd name="connsiteX342" fmla="*/ 3106519 w 6441943"/>
              <a:gd name="connsiteY342" fmla="*/ 5493901 h 5959540"/>
              <a:gd name="connsiteX343" fmla="*/ 3108152 w 6441943"/>
              <a:gd name="connsiteY343" fmla="*/ 5484955 h 5959540"/>
              <a:gd name="connsiteX344" fmla="*/ 3107378 w 6441943"/>
              <a:gd name="connsiteY344" fmla="*/ 5488445 h 5959540"/>
              <a:gd name="connsiteX345" fmla="*/ 3108324 w 6441943"/>
              <a:gd name="connsiteY345" fmla="*/ 5482442 h 5959540"/>
              <a:gd name="connsiteX346" fmla="*/ 3110246 w 6441943"/>
              <a:gd name="connsiteY346" fmla="*/ 5454019 h 5959540"/>
              <a:gd name="connsiteX347" fmla="*/ 3110110 w 6441943"/>
              <a:gd name="connsiteY347" fmla="*/ 5440477 h 5959540"/>
              <a:gd name="connsiteX348" fmla="*/ 3110110 w 6441943"/>
              <a:gd name="connsiteY348" fmla="*/ 5438161 h 5959540"/>
              <a:gd name="connsiteX349" fmla="*/ 3110110 w 6441943"/>
              <a:gd name="connsiteY349" fmla="*/ 5435843 h 5959540"/>
              <a:gd name="connsiteX350" fmla="*/ 2924730 w 6441943"/>
              <a:gd name="connsiteY350" fmla="*/ 4960809 h 5959540"/>
              <a:gd name="connsiteX351" fmla="*/ 2922412 w 6441943"/>
              <a:gd name="connsiteY351" fmla="*/ 4958490 h 5959540"/>
              <a:gd name="connsiteX352" fmla="*/ 2760204 w 6441943"/>
              <a:gd name="connsiteY352" fmla="*/ 4603953 h 5959540"/>
              <a:gd name="connsiteX353" fmla="*/ 2722191 w 6441943"/>
              <a:gd name="connsiteY353" fmla="*/ 4445126 h 5959540"/>
              <a:gd name="connsiteX354" fmla="*/ 2698632 w 6441943"/>
              <a:gd name="connsiteY354" fmla="*/ 4468138 h 5959540"/>
              <a:gd name="connsiteX355" fmla="*/ 2627756 w 6441943"/>
              <a:gd name="connsiteY355" fmla="*/ 4524104 h 5959540"/>
              <a:gd name="connsiteX356" fmla="*/ 2565190 w 6441943"/>
              <a:gd name="connsiteY356" fmla="*/ 4679360 h 5959540"/>
              <a:gd name="connsiteX357" fmla="*/ 2542017 w 6441943"/>
              <a:gd name="connsiteY357" fmla="*/ 4904132 h 5959540"/>
              <a:gd name="connsiteX358" fmla="*/ 2518845 w 6441943"/>
              <a:gd name="connsiteY358" fmla="*/ 5066339 h 5959540"/>
              <a:gd name="connsiteX359" fmla="*/ 2495672 w 6441943"/>
              <a:gd name="connsiteY359" fmla="*/ 5198423 h 5959540"/>
              <a:gd name="connsiteX360" fmla="*/ 2442377 w 6441943"/>
              <a:gd name="connsiteY360" fmla="*/ 5237815 h 5959540"/>
              <a:gd name="connsiteX361" fmla="*/ 2402982 w 6441943"/>
              <a:gd name="connsiteY361" fmla="*/ 5400022 h 5959540"/>
              <a:gd name="connsiteX362" fmla="*/ 2270901 w 6441943"/>
              <a:gd name="connsiteY362" fmla="*/ 5439417 h 5959540"/>
              <a:gd name="connsiteX363" fmla="*/ 2148085 w 6441943"/>
              <a:gd name="connsiteY363" fmla="*/ 5492712 h 5959540"/>
              <a:gd name="connsiteX364" fmla="*/ 1969659 w 6441943"/>
              <a:gd name="connsiteY364" fmla="*/ 5631747 h 5959540"/>
              <a:gd name="connsiteX365" fmla="*/ 1730981 w 6441943"/>
              <a:gd name="connsiteY365" fmla="*/ 5800907 h 5959540"/>
              <a:gd name="connsiteX366" fmla="*/ 827256 w 6441943"/>
              <a:gd name="connsiteY366" fmla="*/ 5893597 h 5959540"/>
              <a:gd name="connsiteX367" fmla="*/ 340634 w 6441943"/>
              <a:gd name="connsiteY367" fmla="*/ 5274893 h 5959540"/>
              <a:gd name="connsiteX368" fmla="*/ 148304 w 6441943"/>
              <a:gd name="connsiteY368" fmla="*/ 5298066 h 5959540"/>
              <a:gd name="connsiteX369" fmla="*/ 62564 w 6441943"/>
              <a:gd name="connsiteY369" fmla="*/ 4850836 h 5959540"/>
              <a:gd name="connsiteX370" fmla="*/ 139035 w 6441943"/>
              <a:gd name="connsiteY370" fmla="*/ 4341042 h 5959540"/>
              <a:gd name="connsiteX371" fmla="*/ 6951 w 6441943"/>
              <a:gd name="connsiteY371" fmla="*/ 4579717 h 5959540"/>
              <a:gd name="connsiteX372" fmla="*/ 122813 w 6441943"/>
              <a:gd name="connsiteY372" fmla="*/ 4109318 h 5959540"/>
              <a:gd name="connsiteX373" fmla="*/ 0 w 6441943"/>
              <a:gd name="connsiteY373" fmla="*/ 4287745 h 5959540"/>
              <a:gd name="connsiteX374" fmla="*/ 76468 w 6441943"/>
              <a:gd name="connsiteY374" fmla="*/ 3738559 h 5959540"/>
              <a:gd name="connsiteX375" fmla="*/ 139035 w 6441943"/>
              <a:gd name="connsiteY375" fmla="*/ 3390972 h 5959540"/>
              <a:gd name="connsiteX376" fmla="*/ 23173 w 6441943"/>
              <a:gd name="connsiteY376" fmla="*/ 3499881 h 5959540"/>
              <a:gd name="connsiteX377" fmla="*/ 308193 w 6441943"/>
              <a:gd name="connsiteY377" fmla="*/ 2811661 h 5959540"/>
              <a:gd name="connsiteX378" fmla="*/ 203918 w 6441943"/>
              <a:gd name="connsiteY378" fmla="*/ 2839468 h 5959540"/>
              <a:gd name="connsiteX379" fmla="*/ 495891 w 6441943"/>
              <a:gd name="connsiteY379" fmla="*/ 2582252 h 5959540"/>
              <a:gd name="connsiteX380" fmla="*/ 780911 w 6441943"/>
              <a:gd name="connsiteY380" fmla="*/ 2102584 h 5959540"/>
              <a:gd name="connsiteX381" fmla="*/ 1035808 w 6441943"/>
              <a:gd name="connsiteY381" fmla="*/ 1646085 h 5959540"/>
              <a:gd name="connsiteX382" fmla="*/ 1622072 w 6441943"/>
              <a:gd name="connsiteY382" fmla="*/ 1235934 h 5959540"/>
              <a:gd name="connsiteX383" fmla="*/ 2039176 w 6441943"/>
              <a:gd name="connsiteY383" fmla="*/ 974084 h 5959540"/>
              <a:gd name="connsiteX384" fmla="*/ 3052075 w 6441943"/>
              <a:gd name="connsiteY384" fmla="*/ 570 h 5959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</a:cxnLst>
            <a:rect l="l" t="t" r="r" b="b"/>
            <a:pathLst>
              <a:path w="6441943" h="5959540">
                <a:moveTo>
                  <a:pt x="3930341" y="5551462"/>
                </a:moveTo>
                <a:lnTo>
                  <a:pt x="3930470" y="5553792"/>
                </a:lnTo>
                <a:cubicBezTo>
                  <a:pt x="3930801" y="5565128"/>
                  <a:pt x="3930811" y="5574426"/>
                  <a:pt x="3930728" y="5581396"/>
                </a:cubicBezTo>
                <a:close/>
                <a:moveTo>
                  <a:pt x="3101215" y="5522950"/>
                </a:moveTo>
                <a:lnTo>
                  <a:pt x="3096254" y="5540606"/>
                </a:lnTo>
                <a:lnTo>
                  <a:pt x="3100089" y="5529112"/>
                </a:lnTo>
                <a:close/>
                <a:moveTo>
                  <a:pt x="3179633" y="5436354"/>
                </a:moveTo>
                <a:lnTo>
                  <a:pt x="3179855" y="5457522"/>
                </a:lnTo>
                <a:lnTo>
                  <a:pt x="3179738" y="5446344"/>
                </a:lnTo>
                <a:close/>
                <a:moveTo>
                  <a:pt x="3798364" y="5116122"/>
                </a:moveTo>
                <a:lnTo>
                  <a:pt x="3835318" y="5181705"/>
                </a:lnTo>
                <a:lnTo>
                  <a:pt x="3838161" y="5187944"/>
                </a:lnTo>
                <a:close/>
                <a:moveTo>
                  <a:pt x="3772668" y="5021018"/>
                </a:moveTo>
                <a:lnTo>
                  <a:pt x="3772670" y="5021035"/>
                </a:lnTo>
                <a:lnTo>
                  <a:pt x="3772673" y="5021047"/>
                </a:lnTo>
                <a:lnTo>
                  <a:pt x="3772670" y="5021034"/>
                </a:lnTo>
                <a:close/>
                <a:moveTo>
                  <a:pt x="3761032" y="4843434"/>
                </a:moveTo>
                <a:lnTo>
                  <a:pt x="3760631" y="4854130"/>
                </a:lnTo>
                <a:lnTo>
                  <a:pt x="3761287" y="4871798"/>
                </a:lnTo>
                <a:close/>
                <a:moveTo>
                  <a:pt x="3384337" y="3767524"/>
                </a:moveTo>
                <a:cubicBezTo>
                  <a:pt x="3365220" y="3769262"/>
                  <a:pt x="3346103" y="3782585"/>
                  <a:pt x="3346103" y="3782585"/>
                </a:cubicBezTo>
                <a:cubicBezTo>
                  <a:pt x="3269632" y="3759413"/>
                  <a:pt x="3160723" y="3891497"/>
                  <a:pt x="3160723" y="3891497"/>
                </a:cubicBezTo>
                <a:cubicBezTo>
                  <a:pt x="2998516" y="4130753"/>
                  <a:pt x="2876227" y="4281745"/>
                  <a:pt x="2789975" y="4375909"/>
                </a:cubicBezTo>
                <a:lnTo>
                  <a:pt x="2780135" y="4386371"/>
                </a:lnTo>
                <a:lnTo>
                  <a:pt x="2777987" y="4376117"/>
                </a:lnTo>
                <a:lnTo>
                  <a:pt x="2780259" y="4386964"/>
                </a:lnTo>
                <a:lnTo>
                  <a:pt x="2813776" y="4528044"/>
                </a:lnTo>
                <a:lnTo>
                  <a:pt x="2780260" y="4386966"/>
                </a:lnTo>
                <a:lnTo>
                  <a:pt x="2780140" y="4386393"/>
                </a:lnTo>
                <a:lnTo>
                  <a:pt x="2780260" y="4386964"/>
                </a:lnTo>
                <a:cubicBezTo>
                  <a:pt x="2795688" y="4456554"/>
                  <a:pt x="2811475" y="4523428"/>
                  <a:pt x="2827406" y="4585415"/>
                </a:cubicBezTo>
                <a:cubicBezTo>
                  <a:pt x="2827406" y="4585415"/>
                  <a:pt x="2887654" y="4784698"/>
                  <a:pt x="2980344" y="4916780"/>
                </a:cubicBezTo>
                <a:cubicBezTo>
                  <a:pt x="2996564" y="4937636"/>
                  <a:pt x="3186578" y="5183264"/>
                  <a:pt x="3179627" y="5435843"/>
                </a:cubicBezTo>
                <a:lnTo>
                  <a:pt x="3179738" y="5446344"/>
                </a:lnTo>
                <a:lnTo>
                  <a:pt x="3179858" y="5457884"/>
                </a:lnTo>
                <a:lnTo>
                  <a:pt x="3177050" y="5492431"/>
                </a:lnTo>
                <a:cubicBezTo>
                  <a:pt x="3165083" y="5587080"/>
                  <a:pt x="3108227" y="5771590"/>
                  <a:pt x="2859847" y="5869169"/>
                </a:cubicBezTo>
                <a:lnTo>
                  <a:pt x="2850578" y="5871485"/>
                </a:lnTo>
                <a:lnTo>
                  <a:pt x="2723128" y="5887707"/>
                </a:lnTo>
                <a:lnTo>
                  <a:pt x="2723137" y="5887707"/>
                </a:lnTo>
                <a:lnTo>
                  <a:pt x="2730081" y="5887707"/>
                </a:lnTo>
                <a:lnTo>
                  <a:pt x="3527214" y="5883072"/>
                </a:lnTo>
                <a:cubicBezTo>
                  <a:pt x="3557337" y="5878438"/>
                  <a:pt x="3860898" y="5834409"/>
                  <a:pt x="3860898" y="5593415"/>
                </a:cubicBezTo>
                <a:lnTo>
                  <a:pt x="3861133" y="5581911"/>
                </a:lnTo>
                <a:lnTo>
                  <a:pt x="3861133" y="5581912"/>
                </a:lnTo>
                <a:lnTo>
                  <a:pt x="3861134" y="5581911"/>
                </a:lnTo>
                <a:cubicBezTo>
                  <a:pt x="3861513" y="5533312"/>
                  <a:pt x="3855683" y="5339677"/>
                  <a:pt x="3738082" y="5153139"/>
                </a:cubicBezTo>
                <a:lnTo>
                  <a:pt x="3732433" y="5140760"/>
                </a:lnTo>
                <a:lnTo>
                  <a:pt x="3732384" y="5140652"/>
                </a:lnTo>
                <a:lnTo>
                  <a:pt x="3731127" y="5137087"/>
                </a:lnTo>
                <a:lnTo>
                  <a:pt x="3731128" y="5137089"/>
                </a:lnTo>
                <a:lnTo>
                  <a:pt x="3721174" y="5108858"/>
                </a:lnTo>
                <a:lnTo>
                  <a:pt x="3720583" y="5106469"/>
                </a:lnTo>
                <a:lnTo>
                  <a:pt x="3720154" y="5104735"/>
                </a:lnTo>
                <a:lnTo>
                  <a:pt x="3720155" y="5104739"/>
                </a:lnTo>
                <a:lnTo>
                  <a:pt x="3708063" y="5055829"/>
                </a:lnTo>
                <a:cubicBezTo>
                  <a:pt x="3703777" y="5034399"/>
                  <a:pt x="3699776" y="5009108"/>
                  <a:pt x="3696662" y="4979636"/>
                </a:cubicBezTo>
                <a:lnTo>
                  <a:pt x="3691720" y="4897282"/>
                </a:lnTo>
                <a:lnTo>
                  <a:pt x="3691720" y="4897290"/>
                </a:lnTo>
                <a:lnTo>
                  <a:pt x="3691169" y="4888099"/>
                </a:lnTo>
                <a:lnTo>
                  <a:pt x="3690584" y="4878351"/>
                </a:lnTo>
                <a:lnTo>
                  <a:pt x="3693440" y="4750059"/>
                </a:lnTo>
                <a:lnTo>
                  <a:pt x="3693439" y="4750071"/>
                </a:lnTo>
                <a:lnTo>
                  <a:pt x="3693440" y="4750058"/>
                </a:lnTo>
                <a:lnTo>
                  <a:pt x="3693440" y="4750048"/>
                </a:lnTo>
                <a:cubicBezTo>
                  <a:pt x="3699125" y="4655077"/>
                  <a:pt x="3713173" y="4540808"/>
                  <a:pt x="3740401" y="4404670"/>
                </a:cubicBezTo>
                <a:lnTo>
                  <a:pt x="3740571" y="4404435"/>
                </a:lnTo>
                <a:lnTo>
                  <a:pt x="3706071" y="4362586"/>
                </a:lnTo>
                <a:cubicBezTo>
                  <a:pt x="3524240" y="4115257"/>
                  <a:pt x="3422570" y="3821979"/>
                  <a:pt x="3422570" y="3821979"/>
                </a:cubicBezTo>
                <a:cubicBezTo>
                  <a:pt x="3422570" y="3775635"/>
                  <a:pt x="3403453" y="3765786"/>
                  <a:pt x="3384337" y="3767524"/>
                </a:cubicBezTo>
                <a:close/>
                <a:moveTo>
                  <a:pt x="2542383" y="3241413"/>
                </a:moveTo>
                <a:cubicBezTo>
                  <a:pt x="2523845" y="3243729"/>
                  <a:pt x="2509942" y="3262267"/>
                  <a:pt x="2512260" y="3280805"/>
                </a:cubicBezTo>
                <a:cubicBezTo>
                  <a:pt x="2512260" y="3288915"/>
                  <a:pt x="2602741" y="3912654"/>
                  <a:pt x="2712294" y="4403775"/>
                </a:cubicBezTo>
                <a:lnTo>
                  <a:pt x="2720978" y="4440058"/>
                </a:lnTo>
                <a:lnTo>
                  <a:pt x="2776921" y="4371033"/>
                </a:lnTo>
                <a:lnTo>
                  <a:pt x="2735259" y="4172222"/>
                </a:lnTo>
                <a:cubicBezTo>
                  <a:pt x="2648253" y="3735131"/>
                  <a:pt x="2581778" y="3278488"/>
                  <a:pt x="2581778" y="3271536"/>
                </a:cubicBezTo>
                <a:cubicBezTo>
                  <a:pt x="2579459" y="3252998"/>
                  <a:pt x="2560921" y="3239095"/>
                  <a:pt x="2542383" y="3241413"/>
                </a:cubicBezTo>
                <a:close/>
                <a:moveTo>
                  <a:pt x="2168787" y="3080089"/>
                </a:moveTo>
                <a:cubicBezTo>
                  <a:pt x="2151815" y="3079410"/>
                  <a:pt x="2129548" y="3089729"/>
                  <a:pt x="2101741" y="3124488"/>
                </a:cubicBezTo>
                <a:cubicBezTo>
                  <a:pt x="2101741" y="3124488"/>
                  <a:pt x="2057714" y="3316820"/>
                  <a:pt x="1992831" y="3386337"/>
                </a:cubicBezTo>
                <a:cubicBezTo>
                  <a:pt x="1992831" y="3386337"/>
                  <a:pt x="1951121" y="3474393"/>
                  <a:pt x="1819037" y="3520738"/>
                </a:cubicBezTo>
                <a:lnTo>
                  <a:pt x="1814402" y="3652819"/>
                </a:lnTo>
                <a:lnTo>
                  <a:pt x="1888554" y="3669041"/>
                </a:lnTo>
                <a:lnTo>
                  <a:pt x="1939533" y="3722337"/>
                </a:lnTo>
                <a:cubicBezTo>
                  <a:pt x="1939533" y="3722337"/>
                  <a:pt x="1981244" y="3757097"/>
                  <a:pt x="2009051" y="3710752"/>
                </a:cubicBezTo>
                <a:cubicBezTo>
                  <a:pt x="2009051" y="3710752"/>
                  <a:pt x="2009051" y="3615743"/>
                  <a:pt x="2108693" y="3622696"/>
                </a:cubicBezTo>
                <a:cubicBezTo>
                  <a:pt x="2108693" y="3622696"/>
                  <a:pt x="2161989" y="3629647"/>
                  <a:pt x="2166623" y="3564764"/>
                </a:cubicBezTo>
                <a:cubicBezTo>
                  <a:pt x="2166623" y="3564764"/>
                  <a:pt x="2159673" y="3523054"/>
                  <a:pt x="2217603" y="3476709"/>
                </a:cubicBezTo>
                <a:lnTo>
                  <a:pt x="2419204" y="3326089"/>
                </a:lnTo>
                <a:cubicBezTo>
                  <a:pt x="2419204" y="3326089"/>
                  <a:pt x="2215287" y="3159247"/>
                  <a:pt x="2210652" y="3112903"/>
                </a:cubicBezTo>
                <a:cubicBezTo>
                  <a:pt x="2210652" y="3112903"/>
                  <a:pt x="2197074" y="3081221"/>
                  <a:pt x="2168787" y="3080089"/>
                </a:cubicBezTo>
                <a:close/>
                <a:moveTo>
                  <a:pt x="4736448" y="2146033"/>
                </a:moveTo>
                <a:cubicBezTo>
                  <a:pt x="4750930" y="2148349"/>
                  <a:pt x="4759619" y="2155880"/>
                  <a:pt x="4759619" y="2155880"/>
                </a:cubicBezTo>
                <a:cubicBezTo>
                  <a:pt x="4824502" y="2197591"/>
                  <a:pt x="4766572" y="2255523"/>
                  <a:pt x="4766572" y="2255523"/>
                </a:cubicBezTo>
                <a:lnTo>
                  <a:pt x="4422563" y="2763414"/>
                </a:lnTo>
                <a:lnTo>
                  <a:pt x="4399870" y="2748805"/>
                </a:lnTo>
                <a:cubicBezTo>
                  <a:pt x="4379015" y="2733453"/>
                  <a:pt x="4358739" y="2713177"/>
                  <a:pt x="4361056" y="2693480"/>
                </a:cubicBezTo>
                <a:cubicBezTo>
                  <a:pt x="4361056" y="2693480"/>
                  <a:pt x="4395814" y="2593840"/>
                  <a:pt x="4298489" y="2605425"/>
                </a:cubicBezTo>
                <a:cubicBezTo>
                  <a:pt x="4298489" y="2605425"/>
                  <a:pt x="4285455" y="2598909"/>
                  <a:pt x="4236902" y="2622045"/>
                </a:cubicBezTo>
                <a:lnTo>
                  <a:pt x="4205003" y="2639946"/>
                </a:lnTo>
                <a:lnTo>
                  <a:pt x="4213619" y="2615853"/>
                </a:lnTo>
                <a:cubicBezTo>
                  <a:pt x="4223178" y="2598474"/>
                  <a:pt x="4233606" y="2591522"/>
                  <a:pt x="4233606" y="2591522"/>
                </a:cubicBezTo>
                <a:lnTo>
                  <a:pt x="4678517" y="2167467"/>
                </a:lnTo>
                <a:cubicBezTo>
                  <a:pt x="4701690" y="2146612"/>
                  <a:pt x="4721965" y="2143716"/>
                  <a:pt x="4736448" y="2146033"/>
                </a:cubicBezTo>
                <a:close/>
                <a:moveTo>
                  <a:pt x="2679023" y="1316748"/>
                </a:moveTo>
                <a:cubicBezTo>
                  <a:pt x="2670623" y="1319935"/>
                  <a:pt x="2663672" y="1326308"/>
                  <a:pt x="2660196" y="1335577"/>
                </a:cubicBezTo>
                <a:cubicBezTo>
                  <a:pt x="2657878" y="1342527"/>
                  <a:pt x="2595313" y="1488515"/>
                  <a:pt x="2599948" y="1592789"/>
                </a:cubicBezTo>
                <a:cubicBezTo>
                  <a:pt x="2599948" y="1599742"/>
                  <a:pt x="2616167" y="1785122"/>
                  <a:pt x="2727395" y="1942694"/>
                </a:cubicBezTo>
                <a:cubicBezTo>
                  <a:pt x="2729714" y="1942694"/>
                  <a:pt x="2801547" y="2063191"/>
                  <a:pt x="2796913" y="2220763"/>
                </a:cubicBezTo>
                <a:cubicBezTo>
                  <a:pt x="2796913" y="2239301"/>
                  <a:pt x="2810816" y="2255521"/>
                  <a:pt x="2831673" y="2255521"/>
                </a:cubicBezTo>
                <a:cubicBezTo>
                  <a:pt x="2850210" y="2255521"/>
                  <a:pt x="2866430" y="2241617"/>
                  <a:pt x="2866430" y="2223079"/>
                </a:cubicBezTo>
                <a:cubicBezTo>
                  <a:pt x="2871064" y="2044653"/>
                  <a:pt x="2792278" y="1912569"/>
                  <a:pt x="2787644" y="1905618"/>
                </a:cubicBezTo>
                <a:cubicBezTo>
                  <a:pt x="2685685" y="1761949"/>
                  <a:pt x="2669465" y="1588155"/>
                  <a:pt x="2669465" y="1588155"/>
                </a:cubicBezTo>
                <a:cubicBezTo>
                  <a:pt x="2667147" y="1500100"/>
                  <a:pt x="2725077" y="1365699"/>
                  <a:pt x="2725077" y="1363383"/>
                </a:cubicBezTo>
                <a:cubicBezTo>
                  <a:pt x="2732030" y="1344845"/>
                  <a:pt x="2725077" y="1323989"/>
                  <a:pt x="2706541" y="1317039"/>
                </a:cubicBezTo>
                <a:cubicBezTo>
                  <a:pt x="2697272" y="1313562"/>
                  <a:pt x="2687424" y="1313562"/>
                  <a:pt x="2679023" y="1316748"/>
                </a:cubicBezTo>
                <a:close/>
                <a:moveTo>
                  <a:pt x="3661900" y="43514"/>
                </a:moveTo>
                <a:cubicBezTo>
                  <a:pt x="3687603" y="44654"/>
                  <a:pt x="3700637" y="51823"/>
                  <a:pt x="3700637" y="51823"/>
                </a:cubicBezTo>
                <a:cubicBezTo>
                  <a:pt x="3916142" y="151464"/>
                  <a:pt x="3967122" y="290498"/>
                  <a:pt x="3967122" y="290498"/>
                </a:cubicBezTo>
                <a:lnTo>
                  <a:pt x="3955534" y="436486"/>
                </a:lnTo>
                <a:lnTo>
                  <a:pt x="3917409" y="423225"/>
                </a:lnTo>
                <a:lnTo>
                  <a:pt x="3915737" y="421250"/>
                </a:lnTo>
                <a:cubicBezTo>
                  <a:pt x="3871963" y="370741"/>
                  <a:pt x="3744044" y="234060"/>
                  <a:pt x="3559208" y="129965"/>
                </a:cubicBezTo>
                <a:lnTo>
                  <a:pt x="3496142" y="100266"/>
                </a:lnTo>
                <a:lnTo>
                  <a:pt x="3547157" y="71375"/>
                </a:lnTo>
                <a:cubicBezTo>
                  <a:pt x="3597828" y="47261"/>
                  <a:pt x="3636198" y="42373"/>
                  <a:pt x="3661900" y="43514"/>
                </a:cubicBezTo>
                <a:close/>
                <a:moveTo>
                  <a:pt x="3052075" y="570"/>
                </a:moveTo>
                <a:cubicBezTo>
                  <a:pt x="3056474" y="660"/>
                  <a:pt x="3058764" y="841"/>
                  <a:pt x="3058764" y="841"/>
                </a:cubicBezTo>
                <a:cubicBezTo>
                  <a:pt x="3186213" y="-4952"/>
                  <a:pt x="3304537" y="19669"/>
                  <a:pt x="3410334" y="59859"/>
                </a:cubicBezTo>
                <a:lnTo>
                  <a:pt x="3496142" y="100266"/>
                </a:lnTo>
                <a:lnTo>
                  <a:pt x="3492399" y="102386"/>
                </a:lnTo>
                <a:cubicBezTo>
                  <a:pt x="3472788" y="115186"/>
                  <a:pt x="3451825" y="130610"/>
                  <a:pt x="3429521" y="149148"/>
                </a:cubicBezTo>
                <a:lnTo>
                  <a:pt x="3290487" y="283548"/>
                </a:lnTo>
                <a:lnTo>
                  <a:pt x="3306706" y="325258"/>
                </a:lnTo>
                <a:lnTo>
                  <a:pt x="3302072" y="366969"/>
                </a:lnTo>
                <a:lnTo>
                  <a:pt x="3248776" y="441121"/>
                </a:lnTo>
                <a:lnTo>
                  <a:pt x="3202431" y="448071"/>
                </a:lnTo>
                <a:lnTo>
                  <a:pt x="3163037" y="420264"/>
                </a:lnTo>
                <a:cubicBezTo>
                  <a:pt x="3163037" y="420264"/>
                  <a:pt x="3135230" y="401726"/>
                  <a:pt x="3112058" y="431852"/>
                </a:cubicBezTo>
                <a:lnTo>
                  <a:pt x="3024002" y="554664"/>
                </a:lnTo>
                <a:cubicBezTo>
                  <a:pt x="3024002" y="554664"/>
                  <a:pt x="3012417" y="589424"/>
                  <a:pt x="2961438" y="594059"/>
                </a:cubicBezTo>
                <a:cubicBezTo>
                  <a:pt x="2961438" y="594059"/>
                  <a:pt x="2595314" y="589424"/>
                  <a:pt x="2609215" y="992625"/>
                </a:cubicBezTo>
                <a:cubicBezTo>
                  <a:pt x="2609215" y="992625"/>
                  <a:pt x="2604583" y="1298501"/>
                  <a:pt x="2928997" y="1321673"/>
                </a:cubicBezTo>
                <a:cubicBezTo>
                  <a:pt x="2928997" y="1321673"/>
                  <a:pt x="3281218" y="1328624"/>
                  <a:pt x="3315975" y="992625"/>
                </a:cubicBezTo>
                <a:cubicBezTo>
                  <a:pt x="3315975" y="992625"/>
                  <a:pt x="3339147" y="846637"/>
                  <a:pt x="3253411" y="749313"/>
                </a:cubicBezTo>
                <a:cubicBezTo>
                  <a:pt x="3253411" y="749313"/>
                  <a:pt x="3225604" y="719190"/>
                  <a:pt x="3248776" y="698333"/>
                </a:cubicBezTo>
                <a:lnTo>
                  <a:pt x="3334513" y="605644"/>
                </a:lnTo>
                <a:cubicBezTo>
                  <a:pt x="3334513" y="605644"/>
                  <a:pt x="3350735" y="594059"/>
                  <a:pt x="3334513" y="559299"/>
                </a:cubicBezTo>
                <a:lnTo>
                  <a:pt x="3304390" y="519907"/>
                </a:lnTo>
                <a:lnTo>
                  <a:pt x="3373907" y="434168"/>
                </a:lnTo>
                <a:lnTo>
                  <a:pt x="3415618" y="415630"/>
                </a:lnTo>
                <a:lnTo>
                  <a:pt x="3457328" y="445755"/>
                </a:lnTo>
                <a:cubicBezTo>
                  <a:pt x="3457328" y="445755"/>
                  <a:pt x="3441106" y="457340"/>
                  <a:pt x="3508307" y="417948"/>
                </a:cubicBezTo>
                <a:lnTo>
                  <a:pt x="3744666" y="271960"/>
                </a:lnTo>
                <a:lnTo>
                  <a:pt x="3902239" y="417948"/>
                </a:lnTo>
                <a:lnTo>
                  <a:pt x="3917409" y="423225"/>
                </a:lnTo>
                <a:lnTo>
                  <a:pt x="3928155" y="435919"/>
                </a:lnTo>
                <a:cubicBezTo>
                  <a:pt x="3930944" y="439308"/>
                  <a:pt x="3932365" y="441118"/>
                  <a:pt x="3932365" y="441118"/>
                </a:cubicBezTo>
                <a:cubicBezTo>
                  <a:pt x="4034323" y="429533"/>
                  <a:pt x="4226656" y="772485"/>
                  <a:pt x="4226656" y="772485"/>
                </a:cubicBezTo>
                <a:cubicBezTo>
                  <a:pt x="4273001" y="839684"/>
                  <a:pt x="4307758" y="1043602"/>
                  <a:pt x="4307758" y="1043602"/>
                </a:cubicBezTo>
                <a:cubicBezTo>
                  <a:pt x="4349469" y="1194224"/>
                  <a:pt x="4284586" y="1326305"/>
                  <a:pt x="4284586" y="1326305"/>
                </a:cubicBezTo>
                <a:cubicBezTo>
                  <a:pt x="4335565" y="1117754"/>
                  <a:pt x="4238241" y="1133975"/>
                  <a:pt x="4238241" y="1133975"/>
                </a:cubicBezTo>
                <a:cubicBezTo>
                  <a:pt x="4240560" y="1215078"/>
                  <a:pt x="4164089" y="1326305"/>
                  <a:pt x="4164089" y="1326305"/>
                </a:cubicBezTo>
                <a:cubicBezTo>
                  <a:pt x="4171042" y="1233616"/>
                  <a:pt x="4113110" y="1226665"/>
                  <a:pt x="4113110" y="1226665"/>
                </a:cubicBezTo>
                <a:cubicBezTo>
                  <a:pt x="4113110" y="1349478"/>
                  <a:pt x="4055180" y="1388872"/>
                  <a:pt x="4055180" y="1388872"/>
                </a:cubicBezTo>
                <a:cubicBezTo>
                  <a:pt x="4085303" y="1323990"/>
                  <a:pt x="4038958" y="1300817"/>
                  <a:pt x="4038958" y="1300817"/>
                </a:cubicBezTo>
                <a:cubicBezTo>
                  <a:pt x="3981028" y="1453755"/>
                  <a:pt x="3779426" y="1574252"/>
                  <a:pt x="3779426" y="1574252"/>
                </a:cubicBezTo>
                <a:cubicBezTo>
                  <a:pt x="3712227" y="1615962"/>
                  <a:pt x="3682102" y="1655354"/>
                  <a:pt x="3682102" y="1655354"/>
                </a:cubicBezTo>
                <a:cubicBezTo>
                  <a:pt x="3647345" y="1713287"/>
                  <a:pt x="3665882" y="1921839"/>
                  <a:pt x="3665882" y="1921839"/>
                </a:cubicBezTo>
                <a:cubicBezTo>
                  <a:pt x="3668199" y="1995991"/>
                  <a:pt x="3626488" y="1991356"/>
                  <a:pt x="3626488" y="1991356"/>
                </a:cubicBezTo>
                <a:lnTo>
                  <a:pt x="3515260" y="2002941"/>
                </a:lnTo>
                <a:cubicBezTo>
                  <a:pt x="3510626" y="2088680"/>
                  <a:pt x="3487453" y="2077093"/>
                  <a:pt x="3487453" y="2077093"/>
                </a:cubicBezTo>
                <a:cubicBezTo>
                  <a:pt x="3429523" y="2060873"/>
                  <a:pt x="3417936" y="2088680"/>
                  <a:pt x="3417936" y="2088680"/>
                </a:cubicBezTo>
                <a:cubicBezTo>
                  <a:pt x="3417936" y="2135025"/>
                  <a:pt x="3387813" y="2146610"/>
                  <a:pt x="3387813" y="2146610"/>
                </a:cubicBezTo>
                <a:cubicBezTo>
                  <a:pt x="3346103" y="2165148"/>
                  <a:pt x="3306708" y="2141976"/>
                  <a:pt x="3306708" y="2141976"/>
                </a:cubicBezTo>
                <a:cubicBezTo>
                  <a:pt x="3295123" y="2172101"/>
                  <a:pt x="3288170" y="2211493"/>
                  <a:pt x="3288170" y="2211493"/>
                </a:cubicBezTo>
                <a:cubicBezTo>
                  <a:pt x="3230240" y="2304183"/>
                  <a:pt x="3144501" y="2223080"/>
                  <a:pt x="3144501" y="2223080"/>
                </a:cubicBezTo>
                <a:cubicBezTo>
                  <a:pt x="3109744" y="2162832"/>
                  <a:pt x="3051811" y="2169783"/>
                  <a:pt x="3051811" y="2169783"/>
                </a:cubicBezTo>
                <a:cubicBezTo>
                  <a:pt x="2942902" y="2190639"/>
                  <a:pt x="2959121" y="2313452"/>
                  <a:pt x="2959121" y="2313452"/>
                </a:cubicBezTo>
                <a:cubicBezTo>
                  <a:pt x="2959121" y="2429314"/>
                  <a:pt x="3040226" y="2445536"/>
                  <a:pt x="3040226" y="2445536"/>
                </a:cubicBezTo>
                <a:lnTo>
                  <a:pt x="3241825" y="2614694"/>
                </a:lnTo>
                <a:lnTo>
                  <a:pt x="3276585" y="2656404"/>
                </a:lnTo>
                <a:cubicBezTo>
                  <a:pt x="3410985" y="2540542"/>
                  <a:pt x="3531482" y="2563714"/>
                  <a:pt x="3531482" y="2563714"/>
                </a:cubicBezTo>
                <a:cubicBezTo>
                  <a:pt x="3867482" y="2596156"/>
                  <a:pt x="3967124" y="2869591"/>
                  <a:pt x="3967124" y="2869591"/>
                </a:cubicBezTo>
                <a:lnTo>
                  <a:pt x="4006516" y="2869591"/>
                </a:lnTo>
                <a:cubicBezTo>
                  <a:pt x="4041276" y="2783854"/>
                  <a:pt x="4175677" y="2656404"/>
                  <a:pt x="4175677" y="2656404"/>
                </a:cubicBezTo>
                <a:lnTo>
                  <a:pt x="4205003" y="2639946"/>
                </a:lnTo>
                <a:lnTo>
                  <a:pt x="4201345" y="2650177"/>
                </a:lnTo>
                <a:cubicBezTo>
                  <a:pt x="4198412" y="2664515"/>
                  <a:pt x="4197108" y="2681894"/>
                  <a:pt x="4198846" y="2702749"/>
                </a:cubicBezTo>
                <a:cubicBezTo>
                  <a:pt x="4198846" y="2702749"/>
                  <a:pt x="4240556" y="2783854"/>
                  <a:pt x="4187261" y="2848737"/>
                </a:cubicBezTo>
                <a:lnTo>
                  <a:pt x="4082983" y="2969234"/>
                </a:lnTo>
                <a:cubicBezTo>
                  <a:pt x="4082983" y="2969234"/>
                  <a:pt x="4036638" y="3031798"/>
                  <a:pt x="4078349" y="3092046"/>
                </a:cubicBezTo>
                <a:lnTo>
                  <a:pt x="4117743" y="3138391"/>
                </a:lnTo>
                <a:cubicBezTo>
                  <a:pt x="4117743" y="3138391"/>
                  <a:pt x="4147866" y="3177786"/>
                  <a:pt x="4226653" y="3052654"/>
                </a:cubicBezTo>
                <a:lnTo>
                  <a:pt x="4422563" y="2763414"/>
                </a:lnTo>
                <a:lnTo>
                  <a:pt x="4428835" y="2767452"/>
                </a:lnTo>
                <a:cubicBezTo>
                  <a:pt x="4436801" y="2771978"/>
                  <a:pt x="4442159" y="2774585"/>
                  <a:pt x="4442159" y="2774585"/>
                </a:cubicBezTo>
                <a:cubicBezTo>
                  <a:pt x="4488504" y="2774585"/>
                  <a:pt x="4446793" y="2874225"/>
                  <a:pt x="4446793" y="2874225"/>
                </a:cubicBezTo>
                <a:cubicBezTo>
                  <a:pt x="4432890" y="2904350"/>
                  <a:pt x="4463015" y="2950695"/>
                  <a:pt x="4463015" y="2950695"/>
                </a:cubicBezTo>
                <a:cubicBezTo>
                  <a:pt x="4527898" y="2978502"/>
                  <a:pt x="4493138" y="3036432"/>
                  <a:pt x="4493138" y="3036432"/>
                </a:cubicBezTo>
                <a:cubicBezTo>
                  <a:pt x="4446793" y="3071192"/>
                  <a:pt x="4428255" y="3145344"/>
                  <a:pt x="4428255" y="3145344"/>
                </a:cubicBezTo>
                <a:cubicBezTo>
                  <a:pt x="4386545" y="3265841"/>
                  <a:pt x="4312393" y="3307551"/>
                  <a:pt x="4312393" y="3307551"/>
                </a:cubicBezTo>
                <a:cubicBezTo>
                  <a:pt x="4578877" y="3516103"/>
                  <a:pt x="4887070" y="3949429"/>
                  <a:pt x="4887070" y="3949429"/>
                </a:cubicBezTo>
                <a:cubicBezTo>
                  <a:pt x="4907926" y="4056020"/>
                  <a:pt x="4914877" y="4141759"/>
                  <a:pt x="4914877" y="4141759"/>
                </a:cubicBezTo>
                <a:cubicBezTo>
                  <a:pt x="4910242" y="4382753"/>
                  <a:pt x="4845359" y="4598258"/>
                  <a:pt x="4845359" y="4598258"/>
                </a:cubicBezTo>
                <a:cubicBezTo>
                  <a:pt x="4898657" y="4776685"/>
                  <a:pt x="5095622" y="4938892"/>
                  <a:pt x="5095622" y="4938892"/>
                </a:cubicBezTo>
                <a:cubicBezTo>
                  <a:pt x="5160505" y="4880959"/>
                  <a:pt x="5230022" y="4874009"/>
                  <a:pt x="5230022" y="4874009"/>
                </a:cubicBezTo>
                <a:cubicBezTo>
                  <a:pt x="5320396" y="4885594"/>
                  <a:pt x="5408451" y="4890228"/>
                  <a:pt x="5408451" y="4890228"/>
                </a:cubicBezTo>
                <a:cubicBezTo>
                  <a:pt x="5554436" y="4899500"/>
                  <a:pt x="5658714" y="4836933"/>
                  <a:pt x="5658714" y="4836933"/>
                </a:cubicBezTo>
                <a:cubicBezTo>
                  <a:pt x="5765307" y="4776685"/>
                  <a:pt x="5793114" y="4853155"/>
                  <a:pt x="5793114" y="4853155"/>
                </a:cubicBezTo>
                <a:cubicBezTo>
                  <a:pt x="5816286" y="4911085"/>
                  <a:pt x="5742135" y="4992190"/>
                  <a:pt x="5742135" y="4992190"/>
                </a:cubicBezTo>
                <a:cubicBezTo>
                  <a:pt x="5832506" y="4989871"/>
                  <a:pt x="5943734" y="4938892"/>
                  <a:pt x="5943734" y="4938892"/>
                </a:cubicBezTo>
                <a:cubicBezTo>
                  <a:pt x="6048011" y="4864740"/>
                  <a:pt x="6249610" y="4834614"/>
                  <a:pt x="6249610" y="4834614"/>
                </a:cubicBezTo>
                <a:cubicBezTo>
                  <a:pt x="6377059" y="4799857"/>
                  <a:pt x="6358521" y="4920354"/>
                  <a:pt x="6358521" y="4920354"/>
                </a:cubicBezTo>
                <a:lnTo>
                  <a:pt x="6377059" y="4927304"/>
                </a:lnTo>
                <a:lnTo>
                  <a:pt x="6388645" y="4943526"/>
                </a:lnTo>
                <a:lnTo>
                  <a:pt x="6381694" y="4982918"/>
                </a:lnTo>
                <a:lnTo>
                  <a:pt x="6416451" y="5001456"/>
                </a:lnTo>
                <a:lnTo>
                  <a:pt x="6428039" y="5019994"/>
                </a:lnTo>
                <a:lnTo>
                  <a:pt x="6416451" y="5077926"/>
                </a:lnTo>
                <a:lnTo>
                  <a:pt x="6428039" y="5105733"/>
                </a:lnTo>
                <a:lnTo>
                  <a:pt x="6441943" y="5168298"/>
                </a:lnTo>
                <a:lnTo>
                  <a:pt x="6423405" y="5198423"/>
                </a:lnTo>
                <a:lnTo>
                  <a:pt x="6423405" y="5240133"/>
                </a:lnTo>
                <a:lnTo>
                  <a:pt x="6381694" y="5267940"/>
                </a:lnTo>
                <a:cubicBezTo>
                  <a:pt x="6316811" y="5291113"/>
                  <a:pt x="6177777" y="5402341"/>
                  <a:pt x="6177777" y="5402341"/>
                </a:cubicBezTo>
                <a:cubicBezTo>
                  <a:pt x="6075818" y="5513568"/>
                  <a:pt x="5906658" y="5536741"/>
                  <a:pt x="5906658" y="5536741"/>
                </a:cubicBezTo>
                <a:cubicBezTo>
                  <a:pt x="5605416" y="5578451"/>
                  <a:pt x="5408451" y="5733708"/>
                  <a:pt x="5408451" y="5733708"/>
                </a:cubicBezTo>
                <a:cubicBezTo>
                  <a:pt x="5223072" y="5937623"/>
                  <a:pt x="5079402" y="5895915"/>
                  <a:pt x="5079402" y="5895915"/>
                </a:cubicBezTo>
                <a:cubicBezTo>
                  <a:pt x="4928780" y="5898231"/>
                  <a:pt x="4870850" y="5694314"/>
                  <a:pt x="4870850" y="5694314"/>
                </a:cubicBezTo>
                <a:cubicBezTo>
                  <a:pt x="4856947" y="5546010"/>
                  <a:pt x="4748035" y="5620162"/>
                  <a:pt x="4748035" y="5620162"/>
                </a:cubicBezTo>
                <a:lnTo>
                  <a:pt x="4666933" y="5701264"/>
                </a:lnTo>
                <a:cubicBezTo>
                  <a:pt x="4534848" y="5851886"/>
                  <a:pt x="4372641" y="5752243"/>
                  <a:pt x="4372641" y="5752243"/>
                </a:cubicBezTo>
                <a:cubicBezTo>
                  <a:pt x="4254463" y="5682726"/>
                  <a:pt x="4284586" y="5381484"/>
                  <a:pt x="4284586" y="5381484"/>
                </a:cubicBezTo>
                <a:cubicBezTo>
                  <a:pt x="4191896" y="4994506"/>
                  <a:pt x="3913827" y="4582036"/>
                  <a:pt x="3913827" y="4582036"/>
                </a:cubicBezTo>
                <a:cubicBezTo>
                  <a:pt x="3875013" y="4552202"/>
                  <a:pt x="3838227" y="4517950"/>
                  <a:pt x="3803568" y="4480852"/>
                </a:cubicBezTo>
                <a:lnTo>
                  <a:pt x="3800007" y="4476532"/>
                </a:lnTo>
                <a:lnTo>
                  <a:pt x="3780527" y="4590443"/>
                </a:lnTo>
                <a:lnTo>
                  <a:pt x="3780525" y="4590467"/>
                </a:lnTo>
                <a:lnTo>
                  <a:pt x="3765094" y="4735131"/>
                </a:lnTo>
                <a:lnTo>
                  <a:pt x="3765092" y="4735183"/>
                </a:lnTo>
                <a:lnTo>
                  <a:pt x="3765094" y="4735132"/>
                </a:lnTo>
                <a:lnTo>
                  <a:pt x="3765902" y="4727558"/>
                </a:lnTo>
                <a:lnTo>
                  <a:pt x="3763880" y="4767502"/>
                </a:lnTo>
                <a:lnTo>
                  <a:pt x="3761087" y="4841968"/>
                </a:lnTo>
                <a:lnTo>
                  <a:pt x="3761604" y="4880319"/>
                </a:lnTo>
                <a:lnTo>
                  <a:pt x="3764152" y="4948933"/>
                </a:lnTo>
                <a:lnTo>
                  <a:pt x="3765139" y="4957284"/>
                </a:lnTo>
                <a:lnTo>
                  <a:pt x="3763636" y="4934981"/>
                </a:lnTo>
                <a:lnTo>
                  <a:pt x="3766230" y="4966518"/>
                </a:lnTo>
                <a:lnTo>
                  <a:pt x="3771090" y="5007656"/>
                </a:lnTo>
                <a:lnTo>
                  <a:pt x="3774769" y="5031180"/>
                </a:lnTo>
                <a:lnTo>
                  <a:pt x="3781007" y="5061338"/>
                </a:lnTo>
                <a:lnTo>
                  <a:pt x="3784037" y="5074110"/>
                </a:lnTo>
                <a:lnTo>
                  <a:pt x="3782356" y="5067859"/>
                </a:lnTo>
                <a:lnTo>
                  <a:pt x="3783197" y="5071928"/>
                </a:lnTo>
                <a:lnTo>
                  <a:pt x="3790925" y="5097158"/>
                </a:lnTo>
                <a:lnTo>
                  <a:pt x="3792279" y="5101288"/>
                </a:lnTo>
                <a:lnTo>
                  <a:pt x="3791572" y="5099273"/>
                </a:lnTo>
                <a:lnTo>
                  <a:pt x="3792746" y="5103106"/>
                </a:lnTo>
                <a:cubicBezTo>
                  <a:pt x="3795435" y="5110379"/>
                  <a:pt x="3797462" y="5114615"/>
                  <a:pt x="3798331" y="5116063"/>
                </a:cubicBezTo>
                <a:lnTo>
                  <a:pt x="3798364" y="5116122"/>
                </a:lnTo>
                <a:lnTo>
                  <a:pt x="3798347" y="5116093"/>
                </a:lnTo>
                <a:lnTo>
                  <a:pt x="3841530" y="5195336"/>
                </a:lnTo>
                <a:lnTo>
                  <a:pt x="3838161" y="5187944"/>
                </a:lnTo>
                <a:lnTo>
                  <a:pt x="3840723" y="5192568"/>
                </a:lnTo>
                <a:lnTo>
                  <a:pt x="3843401" y="5198769"/>
                </a:lnTo>
                <a:lnTo>
                  <a:pt x="3845921" y="5203395"/>
                </a:lnTo>
                <a:lnTo>
                  <a:pt x="3852185" y="5218716"/>
                </a:lnTo>
                <a:lnTo>
                  <a:pt x="3864731" y="5246247"/>
                </a:lnTo>
                <a:lnTo>
                  <a:pt x="3867285" y="5254086"/>
                </a:lnTo>
                <a:lnTo>
                  <a:pt x="3855237" y="5226182"/>
                </a:lnTo>
                <a:lnTo>
                  <a:pt x="3869801" y="5261806"/>
                </a:lnTo>
                <a:lnTo>
                  <a:pt x="3867285" y="5254086"/>
                </a:lnTo>
                <a:lnTo>
                  <a:pt x="3873002" y="5267325"/>
                </a:lnTo>
                <a:lnTo>
                  <a:pt x="3876971" y="5279345"/>
                </a:lnTo>
                <a:lnTo>
                  <a:pt x="3880558" y="5288119"/>
                </a:lnTo>
                <a:lnTo>
                  <a:pt x="3887016" y="5309765"/>
                </a:lnTo>
                <a:lnTo>
                  <a:pt x="3896534" y="5338590"/>
                </a:lnTo>
                <a:lnTo>
                  <a:pt x="3900713" y="5355679"/>
                </a:lnTo>
                <a:lnTo>
                  <a:pt x="3904278" y="5367630"/>
                </a:lnTo>
                <a:lnTo>
                  <a:pt x="3907819" y="5384732"/>
                </a:lnTo>
                <a:lnTo>
                  <a:pt x="3912682" y="5404615"/>
                </a:lnTo>
                <a:lnTo>
                  <a:pt x="3916297" y="5425687"/>
                </a:lnTo>
                <a:lnTo>
                  <a:pt x="3919119" y="5439319"/>
                </a:lnTo>
                <a:lnTo>
                  <a:pt x="3920656" y="5451099"/>
                </a:lnTo>
                <a:lnTo>
                  <a:pt x="3922811" y="5463655"/>
                </a:lnTo>
                <a:lnTo>
                  <a:pt x="3923396" y="5469029"/>
                </a:lnTo>
                <a:lnTo>
                  <a:pt x="3922100" y="5462160"/>
                </a:lnTo>
                <a:lnTo>
                  <a:pt x="3925391" y="5487370"/>
                </a:lnTo>
                <a:lnTo>
                  <a:pt x="3923396" y="5469029"/>
                </a:lnTo>
                <a:lnTo>
                  <a:pt x="3923846" y="5471418"/>
                </a:lnTo>
                <a:lnTo>
                  <a:pt x="3925984" y="5491912"/>
                </a:lnTo>
                <a:lnTo>
                  <a:pt x="3927116" y="5500582"/>
                </a:lnTo>
                <a:lnTo>
                  <a:pt x="3927510" y="5506529"/>
                </a:lnTo>
                <a:lnTo>
                  <a:pt x="3928283" y="5513946"/>
                </a:lnTo>
                <a:lnTo>
                  <a:pt x="3927561" y="5507308"/>
                </a:lnTo>
                <a:lnTo>
                  <a:pt x="3929661" y="5539050"/>
                </a:lnTo>
                <a:lnTo>
                  <a:pt x="3928286" y="5513976"/>
                </a:lnTo>
                <a:lnTo>
                  <a:pt x="3930307" y="5548810"/>
                </a:lnTo>
                <a:lnTo>
                  <a:pt x="3930341" y="5551457"/>
                </a:lnTo>
                <a:lnTo>
                  <a:pt x="3930341" y="5551462"/>
                </a:lnTo>
                <a:lnTo>
                  <a:pt x="3930341" y="5551461"/>
                </a:lnTo>
                <a:lnTo>
                  <a:pt x="3930728" y="5581396"/>
                </a:lnTo>
                <a:cubicBezTo>
                  <a:pt x="3930633" y="5589361"/>
                  <a:pt x="3930415" y="5594286"/>
                  <a:pt x="3930415" y="5595734"/>
                </a:cubicBezTo>
                <a:cubicBezTo>
                  <a:pt x="3930415" y="5841362"/>
                  <a:pt x="3670884" y="5936368"/>
                  <a:pt x="3531849" y="5952590"/>
                </a:cubicBezTo>
                <a:lnTo>
                  <a:pt x="3527214" y="5952590"/>
                </a:lnTo>
                <a:lnTo>
                  <a:pt x="2732397" y="5959540"/>
                </a:lnTo>
                <a:cubicBezTo>
                  <a:pt x="2642026" y="5957224"/>
                  <a:pt x="2588728" y="5947955"/>
                  <a:pt x="2579459" y="5906245"/>
                </a:cubicBezTo>
                <a:cubicBezTo>
                  <a:pt x="2575984" y="5887707"/>
                  <a:pt x="2584095" y="5872066"/>
                  <a:pt x="2597129" y="5859320"/>
                </a:cubicBezTo>
                <a:lnTo>
                  <a:pt x="2603445" y="5855368"/>
                </a:lnTo>
                <a:lnTo>
                  <a:pt x="2607725" y="5850306"/>
                </a:lnTo>
                <a:lnTo>
                  <a:pt x="2644327" y="5829784"/>
                </a:lnTo>
                <a:lnTo>
                  <a:pt x="2644342" y="5829774"/>
                </a:lnTo>
                <a:lnTo>
                  <a:pt x="2648977" y="5827458"/>
                </a:lnTo>
                <a:lnTo>
                  <a:pt x="2838991" y="5804286"/>
                </a:lnTo>
                <a:lnTo>
                  <a:pt x="2924459" y="5760242"/>
                </a:lnTo>
                <a:lnTo>
                  <a:pt x="2939190" y="5750127"/>
                </a:lnTo>
                <a:lnTo>
                  <a:pt x="2928157" y="5758336"/>
                </a:lnTo>
                <a:lnTo>
                  <a:pt x="2933138" y="5755769"/>
                </a:lnTo>
                <a:lnTo>
                  <a:pt x="2945690" y="5745664"/>
                </a:lnTo>
                <a:lnTo>
                  <a:pt x="2939190" y="5750127"/>
                </a:lnTo>
                <a:lnTo>
                  <a:pt x="2951805" y="5740741"/>
                </a:lnTo>
                <a:lnTo>
                  <a:pt x="2991960" y="5708411"/>
                </a:lnTo>
                <a:lnTo>
                  <a:pt x="2999083" y="5701683"/>
                </a:lnTo>
                <a:lnTo>
                  <a:pt x="2995389" y="5705651"/>
                </a:lnTo>
                <a:lnTo>
                  <a:pt x="3002574" y="5699865"/>
                </a:lnTo>
                <a:lnTo>
                  <a:pt x="3007940" y="5693316"/>
                </a:lnTo>
                <a:lnTo>
                  <a:pt x="2999083" y="5701683"/>
                </a:lnTo>
                <a:lnTo>
                  <a:pt x="3015770" y="5683760"/>
                </a:lnTo>
                <a:lnTo>
                  <a:pt x="3043765" y="5649590"/>
                </a:lnTo>
                <a:lnTo>
                  <a:pt x="3058504" y="5626794"/>
                </a:lnTo>
                <a:lnTo>
                  <a:pt x="3076362" y="5593489"/>
                </a:lnTo>
                <a:lnTo>
                  <a:pt x="3085707" y="5572196"/>
                </a:lnTo>
                <a:lnTo>
                  <a:pt x="3079581" y="5587486"/>
                </a:lnTo>
                <a:lnTo>
                  <a:pt x="3082303" y="5582409"/>
                </a:lnTo>
                <a:lnTo>
                  <a:pt x="3085724" y="5572159"/>
                </a:lnTo>
                <a:lnTo>
                  <a:pt x="3085707" y="5572196"/>
                </a:lnTo>
                <a:lnTo>
                  <a:pt x="3085731" y="5572137"/>
                </a:lnTo>
                <a:lnTo>
                  <a:pt x="3094935" y="5544559"/>
                </a:lnTo>
                <a:lnTo>
                  <a:pt x="3107378" y="5488445"/>
                </a:lnTo>
                <a:lnTo>
                  <a:pt x="3106519" y="5493901"/>
                </a:lnTo>
                <a:lnTo>
                  <a:pt x="3108152" y="5484955"/>
                </a:lnTo>
                <a:lnTo>
                  <a:pt x="3107378" y="5488445"/>
                </a:lnTo>
                <a:lnTo>
                  <a:pt x="3108324" y="5482442"/>
                </a:lnTo>
                <a:lnTo>
                  <a:pt x="3110246" y="5454019"/>
                </a:lnTo>
                <a:cubicBezTo>
                  <a:pt x="3110364" y="5446379"/>
                  <a:pt x="3110110" y="5441636"/>
                  <a:pt x="3110110" y="5440477"/>
                </a:cubicBezTo>
                <a:lnTo>
                  <a:pt x="3110110" y="5438161"/>
                </a:lnTo>
                <a:lnTo>
                  <a:pt x="3110110" y="5435843"/>
                </a:lnTo>
                <a:cubicBezTo>
                  <a:pt x="3117060" y="5204118"/>
                  <a:pt x="2927046" y="4963125"/>
                  <a:pt x="2924730" y="4960809"/>
                </a:cubicBezTo>
                <a:lnTo>
                  <a:pt x="2922412" y="4958490"/>
                </a:lnTo>
                <a:cubicBezTo>
                  <a:pt x="2822771" y="4817139"/>
                  <a:pt x="2762523" y="4613222"/>
                  <a:pt x="2760204" y="4603953"/>
                </a:cubicBezTo>
                <a:lnTo>
                  <a:pt x="2722191" y="4445126"/>
                </a:lnTo>
                <a:lnTo>
                  <a:pt x="2698632" y="4468138"/>
                </a:lnTo>
                <a:cubicBezTo>
                  <a:pt x="2650567" y="4512048"/>
                  <a:pt x="2627756" y="4524104"/>
                  <a:pt x="2627756" y="4524104"/>
                </a:cubicBezTo>
                <a:cubicBezTo>
                  <a:pt x="2542017" y="4563498"/>
                  <a:pt x="2565190" y="4679360"/>
                  <a:pt x="2565190" y="4679360"/>
                </a:cubicBezTo>
                <a:cubicBezTo>
                  <a:pt x="2604584" y="4880959"/>
                  <a:pt x="2542017" y="4904132"/>
                  <a:pt x="2542017" y="4904132"/>
                </a:cubicBezTo>
                <a:cubicBezTo>
                  <a:pt x="2465549" y="4943526"/>
                  <a:pt x="2518845" y="5066339"/>
                  <a:pt x="2518845" y="5066339"/>
                </a:cubicBezTo>
                <a:cubicBezTo>
                  <a:pt x="2588362" y="5205376"/>
                  <a:pt x="2495672" y="5198423"/>
                  <a:pt x="2495672" y="5198423"/>
                </a:cubicBezTo>
                <a:lnTo>
                  <a:pt x="2442377" y="5237815"/>
                </a:lnTo>
                <a:lnTo>
                  <a:pt x="2402982" y="5400022"/>
                </a:lnTo>
                <a:lnTo>
                  <a:pt x="2270901" y="5439417"/>
                </a:lnTo>
                <a:lnTo>
                  <a:pt x="2148085" y="5492712"/>
                </a:lnTo>
                <a:cubicBezTo>
                  <a:pt x="2016004" y="5654919"/>
                  <a:pt x="1969659" y="5631747"/>
                  <a:pt x="1969659" y="5631747"/>
                </a:cubicBezTo>
                <a:cubicBezTo>
                  <a:pt x="1916361" y="5715170"/>
                  <a:pt x="1730981" y="5800907"/>
                  <a:pt x="1730981" y="5800907"/>
                </a:cubicBezTo>
                <a:cubicBezTo>
                  <a:pt x="1422789" y="5932989"/>
                  <a:pt x="827256" y="5893597"/>
                  <a:pt x="827256" y="5893597"/>
                </a:cubicBezTo>
                <a:cubicBezTo>
                  <a:pt x="287339" y="5777734"/>
                  <a:pt x="340634" y="5274893"/>
                  <a:pt x="340634" y="5274893"/>
                </a:cubicBezTo>
                <a:lnTo>
                  <a:pt x="148304" y="5298066"/>
                </a:lnTo>
                <a:cubicBezTo>
                  <a:pt x="139035" y="5075608"/>
                  <a:pt x="62564" y="4850836"/>
                  <a:pt x="62564" y="4850836"/>
                </a:cubicBezTo>
                <a:cubicBezTo>
                  <a:pt x="139035" y="4741925"/>
                  <a:pt x="139035" y="4341042"/>
                  <a:pt x="139035" y="4341042"/>
                </a:cubicBezTo>
                <a:cubicBezTo>
                  <a:pt x="46345" y="4371165"/>
                  <a:pt x="6951" y="4579717"/>
                  <a:pt x="6951" y="4579717"/>
                </a:cubicBezTo>
                <a:cubicBezTo>
                  <a:pt x="-9269" y="4440683"/>
                  <a:pt x="122813" y="4109318"/>
                  <a:pt x="122813" y="4109318"/>
                </a:cubicBezTo>
                <a:cubicBezTo>
                  <a:pt x="62564" y="4257622"/>
                  <a:pt x="0" y="4287745"/>
                  <a:pt x="0" y="4287745"/>
                </a:cubicBezTo>
                <a:cubicBezTo>
                  <a:pt x="99641" y="4000406"/>
                  <a:pt x="76468" y="3738559"/>
                  <a:pt x="76468" y="3738559"/>
                </a:cubicBezTo>
                <a:cubicBezTo>
                  <a:pt x="62564" y="3536957"/>
                  <a:pt x="139035" y="3390972"/>
                  <a:pt x="139035" y="3390972"/>
                </a:cubicBezTo>
                <a:cubicBezTo>
                  <a:pt x="92690" y="3400241"/>
                  <a:pt x="23173" y="3499881"/>
                  <a:pt x="23173" y="3499881"/>
                </a:cubicBezTo>
                <a:cubicBezTo>
                  <a:pt x="69518" y="3159247"/>
                  <a:pt x="308193" y="2811661"/>
                  <a:pt x="308193" y="2811661"/>
                </a:cubicBezTo>
                <a:cubicBezTo>
                  <a:pt x="252579" y="2811661"/>
                  <a:pt x="220137" y="2827880"/>
                  <a:pt x="203918" y="2839468"/>
                </a:cubicBezTo>
                <a:lnTo>
                  <a:pt x="495891" y="2582252"/>
                </a:lnTo>
                <a:cubicBezTo>
                  <a:pt x="665048" y="2433949"/>
                  <a:pt x="780911" y="2102584"/>
                  <a:pt x="780911" y="2102584"/>
                </a:cubicBezTo>
                <a:cubicBezTo>
                  <a:pt x="880553" y="1847687"/>
                  <a:pt x="1035808" y="1646085"/>
                  <a:pt x="1035808" y="1646085"/>
                </a:cubicBezTo>
                <a:cubicBezTo>
                  <a:pt x="1290705" y="1305452"/>
                  <a:pt x="1622072" y="1235934"/>
                  <a:pt x="1622072" y="1235934"/>
                </a:cubicBezTo>
                <a:cubicBezTo>
                  <a:pt x="2022954" y="1106168"/>
                  <a:pt x="2039176" y="974084"/>
                  <a:pt x="2039176" y="974084"/>
                </a:cubicBezTo>
                <a:cubicBezTo>
                  <a:pt x="2445418" y="18221"/>
                  <a:pt x="2986079" y="-788"/>
                  <a:pt x="3052075" y="57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91D611D-C3B2-4C58-878D-5AC2D7575591}"/>
              </a:ext>
            </a:extLst>
          </p:cNvPr>
          <p:cNvSpPr/>
          <p:nvPr/>
        </p:nvSpPr>
        <p:spPr>
          <a:xfrm>
            <a:off x="2337312" y="3415880"/>
            <a:ext cx="46345" cy="46345"/>
          </a:xfrm>
          <a:custGeom>
            <a:avLst/>
            <a:gdLst>
              <a:gd name="connsiteX0" fmla="*/ 7144 w 19050"/>
              <a:gd name="connsiteY0" fmla="*/ 11906 h 19050"/>
              <a:gd name="connsiteX1" fmla="*/ 11906 w 19050"/>
              <a:gd name="connsiteY1" fmla="*/ 7144 h 19050"/>
              <a:gd name="connsiteX2" fmla="*/ 7144 w 19050"/>
              <a:gd name="connsiteY2" fmla="*/ 11906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" h="19050">
                <a:moveTo>
                  <a:pt x="7144" y="11906"/>
                </a:moveTo>
                <a:lnTo>
                  <a:pt x="11906" y="7144"/>
                </a:lnTo>
                <a:cubicBezTo>
                  <a:pt x="9049" y="10001"/>
                  <a:pt x="7144" y="11906"/>
                  <a:pt x="7144" y="11906"/>
                </a:cubicBezTo>
                <a:close/>
              </a:path>
            </a:pathLst>
          </a:custGeom>
          <a:solidFill>
            <a:srgbClr val="A3807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86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96502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9741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746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419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4781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0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9451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8704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789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1878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7115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2278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94794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5117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7723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4095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697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5247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1DB724-9006-424E-A191-C08CB17EE2CA}"/>
              </a:ext>
            </a:extLst>
          </p:cNvPr>
          <p:cNvSpPr/>
          <p:nvPr userDrawn="1"/>
        </p:nvSpPr>
        <p:spPr>
          <a:xfrm>
            <a:off x="462336" y="315931"/>
            <a:ext cx="3113070" cy="62261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13FB2FD4-D355-49C8-B7E0-BC49131F2FEA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82645" y="553565"/>
            <a:ext cx="2672453" cy="24053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364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98" r:id="rId4"/>
    <p:sldLayoutId id="2147483676" r:id="rId5"/>
    <p:sldLayoutId id="2147483677" r:id="rId6"/>
    <p:sldLayoutId id="2147483678" r:id="rId7"/>
    <p:sldLayoutId id="2147483690" r:id="rId8"/>
    <p:sldLayoutId id="2147483680" r:id="rId9"/>
    <p:sldLayoutId id="2147483691" r:id="rId10"/>
    <p:sldLayoutId id="2147483682" r:id="rId11"/>
    <p:sldLayoutId id="2147483692" r:id="rId12"/>
    <p:sldLayoutId id="2147483684" r:id="rId13"/>
    <p:sldLayoutId id="2147483693" r:id="rId14"/>
    <p:sldLayoutId id="2147483694" r:id="rId15"/>
    <p:sldLayoutId id="2147483695" r:id="rId16"/>
    <p:sldLayoutId id="2147483687" r:id="rId17"/>
    <p:sldLayoutId id="2147483688" r:id="rId18"/>
    <p:sldLayoutId id="2147483671" r:id="rId19"/>
    <p:sldLayoutId id="214748367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6/29/2021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0420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7F82C53E-6891-4695-A1B4-3BB471D7FA35}"/>
              </a:ext>
            </a:extLst>
          </p:cNvPr>
          <p:cNvSpPr txBox="1"/>
          <p:nvPr/>
        </p:nvSpPr>
        <p:spPr>
          <a:xfrm>
            <a:off x="3684104" y="2439643"/>
            <a:ext cx="8242852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D" altLang="ko-KR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ID" altLang="ko-KR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ID" altLang="ko-KR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 Values </a:t>
            </a:r>
          </a:p>
          <a:p>
            <a:pPr algn="ctr"/>
            <a:r>
              <a:rPr lang="en-ID" altLang="ko-KR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 SMK </a:t>
            </a:r>
            <a:r>
              <a:rPr lang="en-ID" altLang="ko-KR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Pariwisata</a:t>
            </a:r>
            <a:r>
              <a:rPr lang="en-ID" altLang="ko-KR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altLang="ko-KR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Metland</a:t>
            </a:r>
            <a:r>
              <a:rPr lang="en-ID" altLang="ko-KR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School </a:t>
            </a:r>
            <a:endParaRPr lang="ko-KR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D76FB9-48AC-45CA-8F0D-FD198B4F22AE}"/>
              </a:ext>
            </a:extLst>
          </p:cNvPr>
          <p:cNvSpPr txBox="1"/>
          <p:nvPr/>
        </p:nvSpPr>
        <p:spPr>
          <a:xfrm>
            <a:off x="5989983" y="4378635"/>
            <a:ext cx="509621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D" altLang="ko-KR" sz="2000" dirty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  <a:cs typeface="Arial" pitchFamily="34" charset="0"/>
              </a:rPr>
              <a:t>Oleh :</a:t>
            </a:r>
          </a:p>
          <a:p>
            <a:pPr algn="ctr"/>
            <a:r>
              <a:rPr lang="en-ID" altLang="ko-KR" sz="2000" dirty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  <a:cs typeface="Arial" pitchFamily="34" charset="0"/>
              </a:rPr>
              <a:t>Winda </a:t>
            </a:r>
            <a:r>
              <a:rPr lang="en-ID" altLang="ko-KR" sz="2000" dirty="0" err="1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  <a:cs typeface="Arial" pitchFamily="34" charset="0"/>
              </a:rPr>
              <a:t>Sulistio</a:t>
            </a:r>
            <a:r>
              <a:rPr lang="en-ID" altLang="ko-KR" sz="2000" dirty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  <a:cs typeface="Arial" pitchFamily="34" charset="0"/>
              </a:rPr>
              <a:t> </a:t>
            </a:r>
            <a:r>
              <a:rPr lang="en-ID" altLang="ko-KR" sz="2000" dirty="0" err="1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  <a:cs typeface="Arial" pitchFamily="34" charset="0"/>
              </a:rPr>
              <a:t>Ningsih</a:t>
            </a:r>
            <a:r>
              <a:rPr lang="en-ID" altLang="ko-KR" sz="2000" dirty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  <a:cs typeface="Arial" pitchFamily="34" charset="0"/>
              </a:rPr>
              <a:t>, S.S</a:t>
            </a:r>
          </a:p>
          <a:p>
            <a:pPr algn="ctr"/>
            <a:r>
              <a:rPr lang="en-ID" altLang="ko-KR" sz="2000" dirty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  <a:cs typeface="Arial" pitchFamily="34" charset="0"/>
              </a:rPr>
              <a:t>Guru Bahasa Indonesia </a:t>
            </a:r>
          </a:p>
          <a:p>
            <a:pPr algn="ctr"/>
            <a:r>
              <a:rPr lang="en-ID" altLang="ko-KR" sz="2000" dirty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  <a:cs typeface="Arial" pitchFamily="34" charset="0"/>
              </a:rPr>
              <a:t>2021</a:t>
            </a:r>
            <a:endParaRPr lang="ko-KR" altLang="en-US" sz="2000" dirty="0">
              <a:solidFill>
                <a:schemeClr val="bg1"/>
              </a:solidFill>
              <a:latin typeface="BatangChe" panose="02030609000101010101" pitchFamily="49" charset="-127"/>
              <a:ea typeface="BatangChe" panose="02030609000101010101" pitchFamily="49" charset="-127"/>
              <a:cs typeface="Arial" pitchFamily="34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FADD8744-38CA-43D6-976C-11480AF35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318" y="711673"/>
            <a:ext cx="1273954" cy="139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SMK Metland - Home | Facebook">
            <a:extLst>
              <a:ext uri="{FF2B5EF4-FFF2-40B4-BE49-F238E27FC236}">
                <a16:creationId xmlns:a16="http://schemas.microsoft.com/office/drawing/2014/main" id="{43730292-77B0-462B-8AF7-2AC5E47DF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356" y="711673"/>
            <a:ext cx="1283597" cy="139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04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자유형: 도형 16">
            <a:extLst>
              <a:ext uri="{FF2B5EF4-FFF2-40B4-BE49-F238E27FC236}">
                <a16:creationId xmlns:a16="http://schemas.microsoft.com/office/drawing/2014/main" id="{3204CE1A-7D1C-4C60-B0E6-9B2023364081}"/>
              </a:ext>
            </a:extLst>
          </p:cNvPr>
          <p:cNvSpPr>
            <a:spLocks noChangeAspect="1"/>
          </p:cNvSpPr>
          <p:nvPr/>
        </p:nvSpPr>
        <p:spPr>
          <a:xfrm>
            <a:off x="-15691" y="1466112"/>
            <a:ext cx="2399364" cy="2698677"/>
          </a:xfrm>
          <a:custGeom>
            <a:avLst/>
            <a:gdLst>
              <a:gd name="connsiteX0" fmla="*/ 1376433 w 2765122"/>
              <a:gd name="connsiteY0" fmla="*/ 2257187 h 3110058"/>
              <a:gd name="connsiteX1" fmla="*/ 1145400 w 2765122"/>
              <a:gd name="connsiteY1" fmla="*/ 2354829 h 3110058"/>
              <a:gd name="connsiteX2" fmla="*/ 1036105 w 2765122"/>
              <a:gd name="connsiteY2" fmla="*/ 2389775 h 3110058"/>
              <a:gd name="connsiteX3" fmla="*/ 1040146 w 2765122"/>
              <a:gd name="connsiteY3" fmla="*/ 2406930 h 3110058"/>
              <a:gd name="connsiteX4" fmla="*/ 1382560 w 2765122"/>
              <a:gd name="connsiteY4" fmla="*/ 2894301 h 3110058"/>
              <a:gd name="connsiteX5" fmla="*/ 1724974 w 2765122"/>
              <a:gd name="connsiteY5" fmla="*/ 2406930 h 3110058"/>
              <a:gd name="connsiteX6" fmla="*/ 1726723 w 2765122"/>
              <a:gd name="connsiteY6" fmla="*/ 2399874 h 3110058"/>
              <a:gd name="connsiteX7" fmla="*/ 1605728 w 2765122"/>
              <a:gd name="connsiteY7" fmla="*/ 2358846 h 3110058"/>
              <a:gd name="connsiteX8" fmla="*/ 1795887 w 2765122"/>
              <a:gd name="connsiteY8" fmla="*/ 2033026 h 3110058"/>
              <a:gd name="connsiteX9" fmla="*/ 1694075 w 2765122"/>
              <a:gd name="connsiteY9" fmla="*/ 2094586 h 3110058"/>
              <a:gd name="connsiteX10" fmla="*/ 1578650 w 2765122"/>
              <a:gd name="connsiteY10" fmla="*/ 2155153 h 3110058"/>
              <a:gd name="connsiteX11" fmla="*/ 1618821 w 2765122"/>
              <a:gd name="connsiteY11" fmla="*/ 2173994 h 3110058"/>
              <a:gd name="connsiteX12" fmla="*/ 1763952 w 2765122"/>
              <a:gd name="connsiteY12" fmla="*/ 2229138 h 3110058"/>
              <a:gd name="connsiteX13" fmla="*/ 1791432 w 2765122"/>
              <a:gd name="connsiteY13" fmla="*/ 2076334 h 3110058"/>
              <a:gd name="connsiteX14" fmla="*/ 969005 w 2765122"/>
              <a:gd name="connsiteY14" fmla="*/ 2030800 h 3110058"/>
              <a:gd name="connsiteX15" fmla="*/ 973688 w 2765122"/>
              <a:gd name="connsiteY15" fmla="*/ 2076334 h 3110058"/>
              <a:gd name="connsiteX16" fmla="*/ 997942 w 2765122"/>
              <a:gd name="connsiteY16" fmla="*/ 2219324 h 3110058"/>
              <a:gd name="connsiteX17" fmla="*/ 1135534 w 2765122"/>
              <a:gd name="connsiteY17" fmla="*/ 2169774 h 3110058"/>
              <a:gd name="connsiteX18" fmla="*/ 1176026 w 2765122"/>
              <a:gd name="connsiteY18" fmla="*/ 2151638 h 3110058"/>
              <a:gd name="connsiteX19" fmla="*/ 1061678 w 2765122"/>
              <a:gd name="connsiteY19" fmla="*/ 2089068 h 3110058"/>
              <a:gd name="connsiteX20" fmla="*/ 2270995 w 2765122"/>
              <a:gd name="connsiteY20" fmla="*/ 1682607 h 3110058"/>
              <a:gd name="connsiteX21" fmla="*/ 2193789 w 2765122"/>
              <a:gd name="connsiteY21" fmla="*/ 1749541 h 3110058"/>
              <a:gd name="connsiteX22" fmla="*/ 2080535 w 2765122"/>
              <a:gd name="connsiteY22" fmla="*/ 1839120 h 3110058"/>
              <a:gd name="connsiteX23" fmla="*/ 1988274 w 2765122"/>
              <a:gd name="connsiteY23" fmla="*/ 1905861 h 3110058"/>
              <a:gd name="connsiteX24" fmla="*/ 1956628 w 2765122"/>
              <a:gd name="connsiteY24" fmla="*/ 2160317 h 3110058"/>
              <a:gd name="connsiteX25" fmla="*/ 1929983 w 2765122"/>
              <a:gd name="connsiteY25" fmla="*/ 2282840 h 3110058"/>
              <a:gd name="connsiteX26" fmla="*/ 2032699 w 2765122"/>
              <a:gd name="connsiteY26" fmla="*/ 2311732 h 3110058"/>
              <a:gd name="connsiteX27" fmla="*/ 2530541 w 2765122"/>
              <a:gd name="connsiteY27" fmla="*/ 2244806 h 3110058"/>
              <a:gd name="connsiteX28" fmla="*/ 2289139 w 2765122"/>
              <a:gd name="connsiteY28" fmla="*/ 1700285 h 3110058"/>
              <a:gd name="connsiteX29" fmla="*/ 491768 w 2765122"/>
              <a:gd name="connsiteY29" fmla="*/ 1666932 h 3110058"/>
              <a:gd name="connsiteX30" fmla="*/ 473585 w 2765122"/>
              <a:gd name="connsiteY30" fmla="*/ 1684439 h 3110058"/>
              <a:gd name="connsiteX31" fmla="*/ 222717 w 2765122"/>
              <a:gd name="connsiteY31" fmla="*/ 2224664 h 3110058"/>
              <a:gd name="connsiteX32" fmla="*/ 719315 w 2765122"/>
              <a:gd name="connsiteY32" fmla="*/ 2300269 h 3110058"/>
              <a:gd name="connsiteX33" fmla="*/ 831176 w 2765122"/>
              <a:gd name="connsiteY33" fmla="*/ 2270901 h 3110058"/>
              <a:gd name="connsiteX34" fmla="*/ 808495 w 2765122"/>
              <a:gd name="connsiteY34" fmla="*/ 2160317 h 3110058"/>
              <a:gd name="connsiteX35" fmla="*/ 776012 w 2765122"/>
              <a:gd name="connsiteY35" fmla="*/ 1899134 h 3110058"/>
              <a:gd name="connsiteX36" fmla="*/ 679735 w 2765122"/>
              <a:gd name="connsiteY36" fmla="*/ 1826895 h 3110058"/>
              <a:gd name="connsiteX37" fmla="*/ 502637 w 2765122"/>
              <a:gd name="connsiteY37" fmla="*/ 1677612 h 3110058"/>
              <a:gd name="connsiteX38" fmla="*/ 2001099 w 2765122"/>
              <a:gd name="connsiteY38" fmla="*/ 1443878 h 3110058"/>
              <a:gd name="connsiteX39" fmla="*/ 2005588 w 2765122"/>
              <a:gd name="connsiteY39" fmla="*/ 1555029 h 3110058"/>
              <a:gd name="connsiteX40" fmla="*/ 2000712 w 2765122"/>
              <a:gd name="connsiteY40" fmla="*/ 1675767 h 3110058"/>
              <a:gd name="connsiteX41" fmla="*/ 2038461 w 2765122"/>
              <a:gd name="connsiteY41" fmla="*/ 1648469 h 3110058"/>
              <a:gd name="connsiteX42" fmla="*/ 2130505 w 2765122"/>
              <a:gd name="connsiteY42" fmla="*/ 1573751 h 3110058"/>
              <a:gd name="connsiteX43" fmla="*/ 2143759 w 2765122"/>
              <a:gd name="connsiteY43" fmla="*/ 1562074 h 3110058"/>
              <a:gd name="connsiteX44" fmla="*/ 2039991 w 2765122"/>
              <a:gd name="connsiteY44" fmla="*/ 1473050 h 3110058"/>
              <a:gd name="connsiteX45" fmla="*/ 764411 w 2765122"/>
              <a:gd name="connsiteY45" fmla="*/ 1434288 h 3110058"/>
              <a:gd name="connsiteX46" fmla="*/ 726661 w 2765122"/>
              <a:gd name="connsiteY46" fmla="*/ 1461587 h 3110058"/>
              <a:gd name="connsiteX47" fmla="*/ 634617 w 2765122"/>
              <a:gd name="connsiteY47" fmla="*/ 1536305 h 3110058"/>
              <a:gd name="connsiteX48" fmla="*/ 621360 w 2765122"/>
              <a:gd name="connsiteY48" fmla="*/ 1547985 h 3110058"/>
              <a:gd name="connsiteX49" fmla="*/ 725129 w 2765122"/>
              <a:gd name="connsiteY49" fmla="*/ 1637009 h 3110058"/>
              <a:gd name="connsiteX50" fmla="*/ 764024 w 2765122"/>
              <a:gd name="connsiteY50" fmla="*/ 1666183 h 3110058"/>
              <a:gd name="connsiteX51" fmla="*/ 759534 w 2765122"/>
              <a:gd name="connsiteY51" fmla="*/ 1555029 h 3110058"/>
              <a:gd name="connsiteX52" fmla="*/ 1386966 w 2765122"/>
              <a:gd name="connsiteY52" fmla="*/ 1049980 h 3110058"/>
              <a:gd name="connsiteX53" fmla="*/ 1160689 w 2765122"/>
              <a:gd name="connsiteY53" fmla="*/ 1170734 h 3110058"/>
              <a:gd name="connsiteX54" fmla="*/ 947211 w 2765122"/>
              <a:gd name="connsiteY54" fmla="*/ 1303680 h 3110058"/>
              <a:gd name="connsiteX55" fmla="*/ 938816 w 2765122"/>
              <a:gd name="connsiteY55" fmla="*/ 1555028 h 3110058"/>
              <a:gd name="connsiteX56" fmla="*/ 947046 w 2765122"/>
              <a:gd name="connsiteY56" fmla="*/ 1801432 h 3110058"/>
              <a:gd name="connsiteX57" fmla="*/ 1154015 w 2765122"/>
              <a:gd name="connsiteY57" fmla="*/ 1935392 h 3110058"/>
              <a:gd name="connsiteX58" fmla="*/ 1378151 w 2765122"/>
              <a:gd name="connsiteY58" fmla="*/ 2060078 h 3110058"/>
              <a:gd name="connsiteX59" fmla="*/ 1604433 w 2765122"/>
              <a:gd name="connsiteY59" fmla="*/ 1939321 h 3110058"/>
              <a:gd name="connsiteX60" fmla="*/ 1817909 w 2765122"/>
              <a:gd name="connsiteY60" fmla="*/ 1806377 h 3110058"/>
              <a:gd name="connsiteX61" fmla="*/ 1826304 w 2765122"/>
              <a:gd name="connsiteY61" fmla="*/ 1555028 h 3110058"/>
              <a:gd name="connsiteX62" fmla="*/ 1818074 w 2765122"/>
              <a:gd name="connsiteY62" fmla="*/ 1308628 h 3110058"/>
              <a:gd name="connsiteX63" fmla="*/ 1611105 w 2765122"/>
              <a:gd name="connsiteY63" fmla="*/ 1174667 h 3110058"/>
              <a:gd name="connsiteX64" fmla="*/ 1767179 w 2765122"/>
              <a:gd name="connsiteY64" fmla="*/ 890733 h 3110058"/>
              <a:gd name="connsiteX65" fmla="*/ 1629589 w 2765122"/>
              <a:gd name="connsiteY65" fmla="*/ 940281 h 3110058"/>
              <a:gd name="connsiteX66" fmla="*/ 1589093 w 2765122"/>
              <a:gd name="connsiteY66" fmla="*/ 958419 h 3110058"/>
              <a:gd name="connsiteX67" fmla="*/ 1703444 w 2765122"/>
              <a:gd name="connsiteY67" fmla="*/ 1020991 h 3110058"/>
              <a:gd name="connsiteX68" fmla="*/ 1796116 w 2765122"/>
              <a:gd name="connsiteY68" fmla="*/ 1079257 h 3110058"/>
              <a:gd name="connsiteX69" fmla="*/ 1791432 w 2765122"/>
              <a:gd name="connsiteY69" fmla="*/ 1033723 h 3110058"/>
              <a:gd name="connsiteX70" fmla="*/ 1001168 w 2765122"/>
              <a:gd name="connsiteY70" fmla="*/ 880921 h 3110058"/>
              <a:gd name="connsiteX71" fmla="*/ 973688 w 2765122"/>
              <a:gd name="connsiteY71" fmla="*/ 1033723 h 3110058"/>
              <a:gd name="connsiteX72" fmla="*/ 969233 w 2765122"/>
              <a:gd name="connsiteY72" fmla="*/ 1077033 h 3110058"/>
              <a:gd name="connsiteX73" fmla="*/ 1071048 w 2765122"/>
              <a:gd name="connsiteY73" fmla="*/ 1015472 h 3110058"/>
              <a:gd name="connsiteX74" fmla="*/ 1186470 w 2765122"/>
              <a:gd name="connsiteY74" fmla="*/ 954907 h 3110058"/>
              <a:gd name="connsiteX75" fmla="*/ 1146299 w 2765122"/>
              <a:gd name="connsiteY75" fmla="*/ 936065 h 3110058"/>
              <a:gd name="connsiteX76" fmla="*/ 2296662 w 2765122"/>
              <a:gd name="connsiteY76" fmla="*/ 783036 h 3110058"/>
              <a:gd name="connsiteX77" fmla="*/ 2045808 w 2765122"/>
              <a:gd name="connsiteY77" fmla="*/ 809787 h 3110058"/>
              <a:gd name="connsiteX78" fmla="*/ 1933945 w 2765122"/>
              <a:gd name="connsiteY78" fmla="*/ 839155 h 3110058"/>
              <a:gd name="connsiteX79" fmla="*/ 1956628 w 2765122"/>
              <a:gd name="connsiteY79" fmla="*/ 949742 h 3110058"/>
              <a:gd name="connsiteX80" fmla="*/ 1989111 w 2765122"/>
              <a:gd name="connsiteY80" fmla="*/ 1210925 h 3110058"/>
              <a:gd name="connsiteX81" fmla="*/ 2085387 w 2765122"/>
              <a:gd name="connsiteY81" fmla="*/ 1283163 h 3110058"/>
              <a:gd name="connsiteX82" fmla="*/ 2262485 w 2765122"/>
              <a:gd name="connsiteY82" fmla="*/ 1432446 h 3110058"/>
              <a:gd name="connsiteX83" fmla="*/ 2273353 w 2765122"/>
              <a:gd name="connsiteY83" fmla="*/ 1443125 h 3110058"/>
              <a:gd name="connsiteX84" fmla="*/ 2291537 w 2765122"/>
              <a:gd name="connsiteY84" fmla="*/ 1425616 h 3110058"/>
              <a:gd name="connsiteX85" fmla="*/ 2542406 w 2765122"/>
              <a:gd name="connsiteY85" fmla="*/ 885391 h 3110058"/>
              <a:gd name="connsiteX86" fmla="*/ 2296662 w 2765122"/>
              <a:gd name="connsiteY86" fmla="*/ 783036 h 3110058"/>
              <a:gd name="connsiteX87" fmla="*/ 482072 w 2765122"/>
              <a:gd name="connsiteY87" fmla="*/ 767202 h 3110058"/>
              <a:gd name="connsiteX88" fmla="*/ 234579 w 2765122"/>
              <a:gd name="connsiteY88" fmla="*/ 865253 h 3110058"/>
              <a:gd name="connsiteX89" fmla="*/ 475981 w 2765122"/>
              <a:gd name="connsiteY89" fmla="*/ 1409774 h 3110058"/>
              <a:gd name="connsiteX90" fmla="*/ 494126 w 2765122"/>
              <a:gd name="connsiteY90" fmla="*/ 1427453 h 3110058"/>
              <a:gd name="connsiteX91" fmla="*/ 571333 w 2765122"/>
              <a:gd name="connsiteY91" fmla="*/ 1360517 h 3110058"/>
              <a:gd name="connsiteX92" fmla="*/ 684587 w 2765122"/>
              <a:gd name="connsiteY92" fmla="*/ 1270938 h 3110058"/>
              <a:gd name="connsiteX93" fmla="*/ 776848 w 2765122"/>
              <a:gd name="connsiteY93" fmla="*/ 1204197 h 3110058"/>
              <a:gd name="connsiteX94" fmla="*/ 808495 w 2765122"/>
              <a:gd name="connsiteY94" fmla="*/ 949742 h 3110058"/>
              <a:gd name="connsiteX95" fmla="*/ 835139 w 2765122"/>
              <a:gd name="connsiteY95" fmla="*/ 827220 h 3110058"/>
              <a:gd name="connsiteX96" fmla="*/ 732420 w 2765122"/>
              <a:gd name="connsiteY96" fmla="*/ 798327 h 3110058"/>
              <a:gd name="connsiteX97" fmla="*/ 482072 w 2765122"/>
              <a:gd name="connsiteY97" fmla="*/ 767202 h 3110058"/>
              <a:gd name="connsiteX98" fmla="*/ 1382560 w 2765122"/>
              <a:gd name="connsiteY98" fmla="*/ 215755 h 3110058"/>
              <a:gd name="connsiteX99" fmla="*/ 1040146 w 2765122"/>
              <a:gd name="connsiteY99" fmla="*/ 703126 h 3110058"/>
              <a:gd name="connsiteX100" fmla="*/ 1038397 w 2765122"/>
              <a:gd name="connsiteY100" fmla="*/ 710184 h 3110058"/>
              <a:gd name="connsiteX101" fmla="*/ 1159394 w 2765122"/>
              <a:gd name="connsiteY101" fmla="*/ 751212 h 3110058"/>
              <a:gd name="connsiteX102" fmla="*/ 1388689 w 2765122"/>
              <a:gd name="connsiteY102" fmla="*/ 852872 h 3110058"/>
              <a:gd name="connsiteX103" fmla="*/ 1619722 w 2765122"/>
              <a:gd name="connsiteY103" fmla="*/ 755229 h 3110058"/>
              <a:gd name="connsiteX104" fmla="*/ 1729016 w 2765122"/>
              <a:gd name="connsiteY104" fmla="*/ 720284 h 3110058"/>
              <a:gd name="connsiteX105" fmla="*/ 1724974 w 2765122"/>
              <a:gd name="connsiteY105" fmla="*/ 703126 h 3110058"/>
              <a:gd name="connsiteX106" fmla="*/ 1382560 w 2765122"/>
              <a:gd name="connsiteY106" fmla="*/ 215755 h 3110058"/>
              <a:gd name="connsiteX107" fmla="*/ 1382561 w 2765122"/>
              <a:gd name="connsiteY107" fmla="*/ 0 h 3110058"/>
              <a:gd name="connsiteX108" fmla="*/ 1863319 w 2765122"/>
              <a:gd name="connsiteY108" fmla="*/ 565886 h 3110058"/>
              <a:gd name="connsiteX109" fmla="*/ 1892754 w 2765122"/>
              <a:gd name="connsiteY109" fmla="*/ 669221 h 3110058"/>
              <a:gd name="connsiteX110" fmla="*/ 1998805 w 2765122"/>
              <a:gd name="connsiteY110" fmla="*/ 644109 h 3110058"/>
              <a:gd name="connsiteX111" fmla="*/ 2729256 w 2765122"/>
              <a:gd name="connsiteY111" fmla="*/ 777515 h 3110058"/>
              <a:gd name="connsiteX112" fmla="*/ 2479563 w 2765122"/>
              <a:gd name="connsiteY112" fmla="*/ 1476806 h 3110058"/>
              <a:gd name="connsiteX113" fmla="*/ 2396868 w 2765122"/>
              <a:gd name="connsiteY113" fmla="*/ 1564493 h 3110058"/>
              <a:gd name="connsiteX114" fmla="*/ 2415853 w 2765122"/>
              <a:gd name="connsiteY114" fmla="*/ 1583149 h 3110058"/>
              <a:gd name="connsiteX115" fmla="*/ 2715481 w 2765122"/>
              <a:gd name="connsiteY115" fmla="*/ 2355928 h 3110058"/>
              <a:gd name="connsiteX116" fmla="*/ 1982813 w 2765122"/>
              <a:gd name="connsiteY116" fmla="*/ 2476565 h 3110058"/>
              <a:gd name="connsiteX117" fmla="*/ 1890625 w 2765122"/>
              <a:gd name="connsiteY117" fmla="*/ 2453030 h 3110058"/>
              <a:gd name="connsiteX118" fmla="*/ 1863319 w 2765122"/>
              <a:gd name="connsiteY118" fmla="*/ 2544172 h 3110058"/>
              <a:gd name="connsiteX119" fmla="*/ 1382561 w 2765122"/>
              <a:gd name="connsiteY119" fmla="*/ 3110058 h 3110058"/>
              <a:gd name="connsiteX120" fmla="*/ 901803 w 2765122"/>
              <a:gd name="connsiteY120" fmla="*/ 2544172 h 3110058"/>
              <a:gd name="connsiteX121" fmla="*/ 872368 w 2765122"/>
              <a:gd name="connsiteY121" fmla="*/ 2440837 h 3110058"/>
              <a:gd name="connsiteX122" fmla="*/ 766317 w 2765122"/>
              <a:gd name="connsiteY122" fmla="*/ 2465949 h 3110058"/>
              <a:gd name="connsiteX123" fmla="*/ 35866 w 2765122"/>
              <a:gd name="connsiteY123" fmla="*/ 2332544 h 3110058"/>
              <a:gd name="connsiteX124" fmla="*/ 285559 w 2765122"/>
              <a:gd name="connsiteY124" fmla="*/ 1633252 h 3110058"/>
              <a:gd name="connsiteX125" fmla="*/ 368254 w 2765122"/>
              <a:gd name="connsiteY125" fmla="*/ 1545565 h 3110058"/>
              <a:gd name="connsiteX126" fmla="*/ 349269 w 2765122"/>
              <a:gd name="connsiteY126" fmla="*/ 1526910 h 3110058"/>
              <a:gd name="connsiteX127" fmla="*/ 49641 w 2765122"/>
              <a:gd name="connsiteY127" fmla="*/ 754130 h 3110058"/>
              <a:gd name="connsiteX128" fmla="*/ 782309 w 2765122"/>
              <a:gd name="connsiteY128" fmla="*/ 633493 h 3110058"/>
              <a:gd name="connsiteX129" fmla="*/ 874497 w 2765122"/>
              <a:gd name="connsiteY129" fmla="*/ 657029 h 3110058"/>
              <a:gd name="connsiteX130" fmla="*/ 901803 w 2765122"/>
              <a:gd name="connsiteY130" fmla="*/ 565886 h 3110058"/>
              <a:gd name="connsiteX131" fmla="*/ 1382561 w 2765122"/>
              <a:gd name="connsiteY131" fmla="*/ 0 h 311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2765122" h="3110058">
                <a:moveTo>
                  <a:pt x="1376433" y="2257187"/>
                </a:moveTo>
                <a:lnTo>
                  <a:pt x="1145400" y="2354829"/>
                </a:lnTo>
                <a:lnTo>
                  <a:pt x="1036105" y="2389775"/>
                </a:lnTo>
                <a:lnTo>
                  <a:pt x="1040146" y="2406930"/>
                </a:lnTo>
                <a:cubicBezTo>
                  <a:pt x="1121535" y="2704580"/>
                  <a:pt x="1244707" y="2894301"/>
                  <a:pt x="1382560" y="2894301"/>
                </a:cubicBezTo>
                <a:cubicBezTo>
                  <a:pt x="1520414" y="2894301"/>
                  <a:pt x="1643585" y="2704580"/>
                  <a:pt x="1724974" y="2406930"/>
                </a:cubicBezTo>
                <a:lnTo>
                  <a:pt x="1726723" y="2399874"/>
                </a:lnTo>
                <a:lnTo>
                  <a:pt x="1605728" y="2358846"/>
                </a:lnTo>
                <a:close/>
                <a:moveTo>
                  <a:pt x="1795887" y="2033026"/>
                </a:moveTo>
                <a:lnTo>
                  <a:pt x="1694075" y="2094586"/>
                </a:lnTo>
                <a:lnTo>
                  <a:pt x="1578650" y="2155153"/>
                </a:lnTo>
                <a:lnTo>
                  <a:pt x="1618821" y="2173994"/>
                </a:lnTo>
                <a:lnTo>
                  <a:pt x="1763952" y="2229138"/>
                </a:lnTo>
                <a:lnTo>
                  <a:pt x="1791432" y="2076334"/>
                </a:lnTo>
                <a:close/>
                <a:moveTo>
                  <a:pt x="969005" y="2030800"/>
                </a:moveTo>
                <a:lnTo>
                  <a:pt x="973688" y="2076334"/>
                </a:lnTo>
                <a:lnTo>
                  <a:pt x="997942" y="2219324"/>
                </a:lnTo>
                <a:lnTo>
                  <a:pt x="1135534" y="2169774"/>
                </a:lnTo>
                <a:lnTo>
                  <a:pt x="1176026" y="2151638"/>
                </a:lnTo>
                <a:lnTo>
                  <a:pt x="1061678" y="2089068"/>
                </a:lnTo>
                <a:close/>
                <a:moveTo>
                  <a:pt x="2270995" y="1682607"/>
                </a:moveTo>
                <a:lnTo>
                  <a:pt x="2193789" y="1749541"/>
                </a:lnTo>
                <a:cubicBezTo>
                  <a:pt x="2157450" y="1779622"/>
                  <a:pt x="2119670" y="1809519"/>
                  <a:pt x="2080535" y="1839120"/>
                </a:cubicBezTo>
                <a:lnTo>
                  <a:pt x="1988274" y="1905861"/>
                </a:lnTo>
                <a:lnTo>
                  <a:pt x="1956628" y="2160317"/>
                </a:lnTo>
                <a:lnTo>
                  <a:pt x="1929983" y="2282840"/>
                </a:lnTo>
                <a:lnTo>
                  <a:pt x="2032699" y="2311732"/>
                </a:lnTo>
                <a:cubicBezTo>
                  <a:pt x="2281801" y="2367725"/>
                  <a:pt x="2467430" y="2349840"/>
                  <a:pt x="2530541" y="2244806"/>
                </a:cubicBezTo>
                <a:cubicBezTo>
                  <a:pt x="2601541" y="2126643"/>
                  <a:pt x="2502356" y="1923350"/>
                  <a:pt x="2289139" y="1700285"/>
                </a:cubicBezTo>
                <a:close/>
                <a:moveTo>
                  <a:pt x="491768" y="1666932"/>
                </a:moveTo>
                <a:lnTo>
                  <a:pt x="473585" y="1684439"/>
                </a:lnTo>
                <a:cubicBezTo>
                  <a:pt x="256508" y="1903749"/>
                  <a:pt x="153790" y="2105280"/>
                  <a:pt x="222717" y="2224664"/>
                </a:cubicBezTo>
                <a:cubicBezTo>
                  <a:pt x="283985" y="2330784"/>
                  <a:pt x="469273" y="2351906"/>
                  <a:pt x="719315" y="2300269"/>
                </a:cubicBezTo>
                <a:lnTo>
                  <a:pt x="831176" y="2270901"/>
                </a:lnTo>
                <a:lnTo>
                  <a:pt x="808495" y="2160317"/>
                </a:lnTo>
                <a:lnTo>
                  <a:pt x="776012" y="1899134"/>
                </a:lnTo>
                <a:lnTo>
                  <a:pt x="679735" y="1826895"/>
                </a:lnTo>
                <a:cubicBezTo>
                  <a:pt x="616990" y="1777691"/>
                  <a:pt x="557836" y="1727770"/>
                  <a:pt x="502637" y="1677612"/>
                </a:cubicBezTo>
                <a:close/>
                <a:moveTo>
                  <a:pt x="2001099" y="1443878"/>
                </a:moveTo>
                <a:lnTo>
                  <a:pt x="2005588" y="1555029"/>
                </a:lnTo>
                <a:lnTo>
                  <a:pt x="2000712" y="1675767"/>
                </a:lnTo>
                <a:lnTo>
                  <a:pt x="2038461" y="1648469"/>
                </a:lnTo>
                <a:cubicBezTo>
                  <a:pt x="2070345" y="1623579"/>
                  <a:pt x="2101053" y="1598643"/>
                  <a:pt x="2130505" y="1573751"/>
                </a:cubicBezTo>
                <a:lnTo>
                  <a:pt x="2143759" y="1562074"/>
                </a:lnTo>
                <a:lnTo>
                  <a:pt x="2039991" y="1473050"/>
                </a:lnTo>
                <a:close/>
                <a:moveTo>
                  <a:pt x="764411" y="1434288"/>
                </a:moveTo>
                <a:lnTo>
                  <a:pt x="726661" y="1461587"/>
                </a:lnTo>
                <a:cubicBezTo>
                  <a:pt x="694778" y="1486477"/>
                  <a:pt x="664070" y="1511412"/>
                  <a:pt x="634617" y="1536305"/>
                </a:cubicBezTo>
                <a:lnTo>
                  <a:pt x="621360" y="1547985"/>
                </a:lnTo>
                <a:lnTo>
                  <a:pt x="725129" y="1637009"/>
                </a:lnTo>
                <a:lnTo>
                  <a:pt x="764024" y="1666183"/>
                </a:lnTo>
                <a:lnTo>
                  <a:pt x="759534" y="1555029"/>
                </a:lnTo>
                <a:close/>
                <a:moveTo>
                  <a:pt x="1386966" y="1049980"/>
                </a:moveTo>
                <a:lnTo>
                  <a:pt x="1160689" y="1170734"/>
                </a:lnTo>
                <a:lnTo>
                  <a:pt x="947211" y="1303680"/>
                </a:lnTo>
                <a:lnTo>
                  <a:pt x="938816" y="1555028"/>
                </a:lnTo>
                <a:lnTo>
                  <a:pt x="947046" y="1801432"/>
                </a:lnTo>
                <a:lnTo>
                  <a:pt x="1154015" y="1935392"/>
                </a:lnTo>
                <a:lnTo>
                  <a:pt x="1378151" y="2060078"/>
                </a:lnTo>
                <a:lnTo>
                  <a:pt x="1604433" y="1939321"/>
                </a:lnTo>
                <a:lnTo>
                  <a:pt x="1817909" y="1806377"/>
                </a:lnTo>
                <a:lnTo>
                  <a:pt x="1826304" y="1555028"/>
                </a:lnTo>
                <a:lnTo>
                  <a:pt x="1818074" y="1308628"/>
                </a:lnTo>
                <a:lnTo>
                  <a:pt x="1611105" y="1174667"/>
                </a:lnTo>
                <a:close/>
                <a:moveTo>
                  <a:pt x="1767179" y="890733"/>
                </a:moveTo>
                <a:lnTo>
                  <a:pt x="1629589" y="940281"/>
                </a:lnTo>
                <a:lnTo>
                  <a:pt x="1589093" y="958419"/>
                </a:lnTo>
                <a:lnTo>
                  <a:pt x="1703444" y="1020991"/>
                </a:lnTo>
                <a:lnTo>
                  <a:pt x="1796116" y="1079257"/>
                </a:lnTo>
                <a:lnTo>
                  <a:pt x="1791432" y="1033723"/>
                </a:lnTo>
                <a:close/>
                <a:moveTo>
                  <a:pt x="1001168" y="880921"/>
                </a:moveTo>
                <a:lnTo>
                  <a:pt x="973688" y="1033723"/>
                </a:lnTo>
                <a:lnTo>
                  <a:pt x="969233" y="1077033"/>
                </a:lnTo>
                <a:lnTo>
                  <a:pt x="1071048" y="1015472"/>
                </a:lnTo>
                <a:lnTo>
                  <a:pt x="1186470" y="954907"/>
                </a:lnTo>
                <a:lnTo>
                  <a:pt x="1146299" y="936065"/>
                </a:lnTo>
                <a:close/>
                <a:moveTo>
                  <a:pt x="2296662" y="783036"/>
                </a:moveTo>
                <a:cubicBezTo>
                  <a:pt x="2224233" y="781291"/>
                  <a:pt x="2139574" y="790423"/>
                  <a:pt x="2045808" y="809787"/>
                </a:cubicBezTo>
                <a:lnTo>
                  <a:pt x="1933945" y="839155"/>
                </a:lnTo>
                <a:lnTo>
                  <a:pt x="1956628" y="949742"/>
                </a:lnTo>
                <a:lnTo>
                  <a:pt x="1989111" y="1210925"/>
                </a:lnTo>
                <a:lnTo>
                  <a:pt x="2085387" y="1283163"/>
                </a:lnTo>
                <a:cubicBezTo>
                  <a:pt x="2148132" y="1332368"/>
                  <a:pt x="2207286" y="1382289"/>
                  <a:pt x="2262485" y="1432446"/>
                </a:cubicBezTo>
                <a:lnTo>
                  <a:pt x="2273353" y="1443125"/>
                </a:lnTo>
                <a:lnTo>
                  <a:pt x="2291537" y="1425616"/>
                </a:lnTo>
                <a:cubicBezTo>
                  <a:pt x="2508615" y="1206306"/>
                  <a:pt x="2611333" y="1004776"/>
                  <a:pt x="2542406" y="885391"/>
                </a:cubicBezTo>
                <a:cubicBezTo>
                  <a:pt x="2504113" y="819067"/>
                  <a:pt x="2417375" y="785944"/>
                  <a:pt x="2296662" y="783036"/>
                </a:cubicBezTo>
                <a:close/>
                <a:moveTo>
                  <a:pt x="482072" y="767202"/>
                </a:moveTo>
                <a:cubicBezTo>
                  <a:pt x="361326" y="768003"/>
                  <a:pt x="274023" y="799606"/>
                  <a:pt x="234579" y="865253"/>
                </a:cubicBezTo>
                <a:cubicBezTo>
                  <a:pt x="163579" y="983417"/>
                  <a:pt x="262764" y="1186709"/>
                  <a:pt x="475981" y="1409774"/>
                </a:cubicBezTo>
                <a:lnTo>
                  <a:pt x="494126" y="1427453"/>
                </a:lnTo>
                <a:lnTo>
                  <a:pt x="571333" y="1360517"/>
                </a:lnTo>
                <a:cubicBezTo>
                  <a:pt x="607672" y="1330436"/>
                  <a:pt x="645452" y="1300540"/>
                  <a:pt x="684587" y="1270938"/>
                </a:cubicBezTo>
                <a:lnTo>
                  <a:pt x="776848" y="1204197"/>
                </a:lnTo>
                <a:lnTo>
                  <a:pt x="808495" y="949742"/>
                </a:lnTo>
                <a:lnTo>
                  <a:pt x="835139" y="827220"/>
                </a:lnTo>
                <a:lnTo>
                  <a:pt x="732420" y="798327"/>
                </a:lnTo>
                <a:cubicBezTo>
                  <a:pt x="639007" y="777329"/>
                  <a:pt x="554520" y="766721"/>
                  <a:pt x="482072" y="767202"/>
                </a:cubicBezTo>
                <a:close/>
                <a:moveTo>
                  <a:pt x="1382560" y="215755"/>
                </a:moveTo>
                <a:cubicBezTo>
                  <a:pt x="1244707" y="215755"/>
                  <a:pt x="1121535" y="405476"/>
                  <a:pt x="1040146" y="703126"/>
                </a:cubicBezTo>
                <a:lnTo>
                  <a:pt x="1038397" y="710184"/>
                </a:lnTo>
                <a:lnTo>
                  <a:pt x="1159394" y="751212"/>
                </a:lnTo>
                <a:lnTo>
                  <a:pt x="1388689" y="852872"/>
                </a:lnTo>
                <a:lnTo>
                  <a:pt x="1619722" y="755229"/>
                </a:lnTo>
                <a:lnTo>
                  <a:pt x="1729016" y="720284"/>
                </a:lnTo>
                <a:lnTo>
                  <a:pt x="1724974" y="703126"/>
                </a:lnTo>
                <a:cubicBezTo>
                  <a:pt x="1643585" y="405476"/>
                  <a:pt x="1520414" y="215755"/>
                  <a:pt x="1382560" y="215755"/>
                </a:cubicBezTo>
                <a:close/>
                <a:moveTo>
                  <a:pt x="1382561" y="0"/>
                </a:moveTo>
                <a:cubicBezTo>
                  <a:pt x="1576111" y="0"/>
                  <a:pt x="1749046" y="220285"/>
                  <a:pt x="1863319" y="565886"/>
                </a:cubicBezTo>
                <a:lnTo>
                  <a:pt x="1892754" y="669221"/>
                </a:lnTo>
                <a:lnTo>
                  <a:pt x="1998805" y="644109"/>
                </a:lnTo>
                <a:cubicBezTo>
                  <a:pt x="2355240" y="570272"/>
                  <a:pt x="2632481" y="609896"/>
                  <a:pt x="2729256" y="777515"/>
                </a:cubicBezTo>
                <a:cubicBezTo>
                  <a:pt x="2826030" y="945133"/>
                  <a:pt x="2721726" y="1205043"/>
                  <a:pt x="2479563" y="1476806"/>
                </a:cubicBezTo>
                <a:lnTo>
                  <a:pt x="2396868" y="1564493"/>
                </a:lnTo>
                <a:lnTo>
                  <a:pt x="2415853" y="1583149"/>
                </a:lnTo>
                <a:cubicBezTo>
                  <a:pt x="2697403" y="1884053"/>
                  <a:pt x="2823474" y="2176199"/>
                  <a:pt x="2715481" y="2355928"/>
                </a:cubicBezTo>
                <a:cubicBezTo>
                  <a:pt x="2615796" y="2521833"/>
                  <a:pt x="2337906" y="2556612"/>
                  <a:pt x="1982813" y="2476565"/>
                </a:cubicBezTo>
                <a:lnTo>
                  <a:pt x="1890625" y="2453030"/>
                </a:lnTo>
                <a:lnTo>
                  <a:pt x="1863319" y="2544172"/>
                </a:lnTo>
                <a:cubicBezTo>
                  <a:pt x="1749047" y="2889773"/>
                  <a:pt x="1576111" y="3110058"/>
                  <a:pt x="1382561" y="3110058"/>
                </a:cubicBezTo>
                <a:cubicBezTo>
                  <a:pt x="1189012" y="3110058"/>
                  <a:pt x="1016076" y="2889773"/>
                  <a:pt x="901803" y="2544172"/>
                </a:cubicBezTo>
                <a:lnTo>
                  <a:pt x="872368" y="2440837"/>
                </a:lnTo>
                <a:lnTo>
                  <a:pt x="766317" y="2465949"/>
                </a:lnTo>
                <a:cubicBezTo>
                  <a:pt x="409882" y="2539787"/>
                  <a:pt x="132641" y="2500163"/>
                  <a:pt x="35866" y="2332544"/>
                </a:cubicBezTo>
                <a:cubicBezTo>
                  <a:pt x="-60908" y="2164925"/>
                  <a:pt x="43396" y="1905015"/>
                  <a:pt x="285559" y="1633252"/>
                </a:cubicBezTo>
                <a:lnTo>
                  <a:pt x="368254" y="1545565"/>
                </a:lnTo>
                <a:lnTo>
                  <a:pt x="349269" y="1526910"/>
                </a:lnTo>
                <a:cubicBezTo>
                  <a:pt x="67719" y="1226005"/>
                  <a:pt x="-58351" y="933860"/>
                  <a:pt x="49641" y="754130"/>
                </a:cubicBezTo>
                <a:cubicBezTo>
                  <a:pt x="149326" y="588226"/>
                  <a:pt x="427216" y="553446"/>
                  <a:pt x="782309" y="633493"/>
                </a:cubicBezTo>
                <a:lnTo>
                  <a:pt x="874497" y="657029"/>
                </a:lnTo>
                <a:lnTo>
                  <a:pt x="901803" y="565886"/>
                </a:lnTo>
                <a:cubicBezTo>
                  <a:pt x="1016076" y="220285"/>
                  <a:pt x="1189012" y="0"/>
                  <a:pt x="1382561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DAB7448-0F97-41F6-82E6-03CB11D94D6E}"/>
              </a:ext>
            </a:extLst>
          </p:cNvPr>
          <p:cNvSpPr/>
          <p:nvPr/>
        </p:nvSpPr>
        <p:spPr>
          <a:xfrm>
            <a:off x="3667331" y="220156"/>
            <a:ext cx="83020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altLang="ko-KR" sz="4800" dirty="0">
                <a:solidFill>
                  <a:schemeClr val="accent1"/>
                </a:solidFill>
                <a:latin typeface="Modern Love" panose="04090805081005020601" pitchFamily="82" charset="0"/>
              </a:rPr>
              <a:t>Biodata </a:t>
            </a:r>
            <a:endParaRPr lang="ko-KR" altLang="en-US" sz="4800" dirty="0">
              <a:solidFill>
                <a:schemeClr val="accent1"/>
              </a:solidFill>
              <a:latin typeface="Modern Love" panose="04090805081005020601" pitchFamily="8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E5F208-4FF9-45B9-8E27-E2A19B4D45E8}"/>
              </a:ext>
            </a:extLst>
          </p:cNvPr>
          <p:cNvSpPr/>
          <p:nvPr/>
        </p:nvSpPr>
        <p:spPr>
          <a:xfrm>
            <a:off x="3380197" y="1143486"/>
            <a:ext cx="854467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4FF3E2-3934-425A-A687-9935FC82EB86}"/>
              </a:ext>
            </a:extLst>
          </p:cNvPr>
          <p:cNvSpPr txBox="1"/>
          <p:nvPr/>
        </p:nvSpPr>
        <p:spPr>
          <a:xfrm>
            <a:off x="3912136" y="2603817"/>
            <a:ext cx="66365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Tempat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Tanggal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Lahir : Bogor, 22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1993</a:t>
            </a:r>
          </a:p>
          <a:p>
            <a:pPr algn="just"/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Instansi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: SMK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Pariwisata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Metland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School</a:t>
            </a:r>
          </a:p>
          <a:p>
            <a:pPr algn="just"/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Jabatan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: Guru Bahasa Indonesia </a:t>
            </a:r>
          </a:p>
          <a:p>
            <a:pPr algn="just"/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Alamat 	: Jl. Raya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Narogong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Cibereum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RT 003/005.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Desa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Cileungsi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Kidul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Kecamatan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Cileungsi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Bogor </a:t>
            </a:r>
          </a:p>
          <a:p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Placeholder 27">
            <a:extLst>
              <a:ext uri="{FF2B5EF4-FFF2-40B4-BE49-F238E27FC236}">
                <a16:creationId xmlns:a16="http://schemas.microsoft.com/office/drawing/2014/main" id="{C7EB72D5-28A8-4AAC-A3F5-1B0827FFF174}"/>
              </a:ext>
            </a:extLst>
          </p:cNvPr>
          <p:cNvSpPr txBox="1">
            <a:spLocks/>
          </p:cNvSpPr>
          <p:nvPr/>
        </p:nvSpPr>
        <p:spPr>
          <a:xfrm>
            <a:off x="3912137" y="1756261"/>
            <a:ext cx="3892058" cy="43204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Winda </a:t>
            </a:r>
            <a:r>
              <a:rPr lang="en-US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Sulistio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Ningsih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S.S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660CB93A-C070-4D26-95D3-8D75E7E5C3AF}"/>
              </a:ext>
            </a:extLst>
          </p:cNvPr>
          <p:cNvSpPr/>
          <p:nvPr/>
        </p:nvSpPr>
        <p:spPr>
          <a:xfrm rot="20329094">
            <a:off x="2301517" y="4814125"/>
            <a:ext cx="1313719" cy="1889023"/>
          </a:xfrm>
          <a:custGeom>
            <a:avLst/>
            <a:gdLst>
              <a:gd name="connsiteX0" fmla="*/ 695461 w 1313719"/>
              <a:gd name="connsiteY0" fmla="*/ 52104 h 1889023"/>
              <a:gd name="connsiteX1" fmla="*/ 756028 w 1313719"/>
              <a:gd name="connsiteY1" fmla="*/ 143479 h 1889023"/>
              <a:gd name="connsiteX2" fmla="*/ 756028 w 1313719"/>
              <a:gd name="connsiteY2" fmla="*/ 581374 h 1889023"/>
              <a:gd name="connsiteX3" fmla="*/ 656860 w 1313719"/>
              <a:gd name="connsiteY3" fmla="*/ 680542 h 1889023"/>
              <a:gd name="connsiteX4" fmla="*/ 557693 w 1313719"/>
              <a:gd name="connsiteY4" fmla="*/ 581374 h 1889023"/>
              <a:gd name="connsiteX5" fmla="*/ 557693 w 1313719"/>
              <a:gd name="connsiteY5" fmla="*/ 143479 h 1889023"/>
              <a:gd name="connsiteX6" fmla="*/ 656861 w 1313719"/>
              <a:gd name="connsiteY6" fmla="*/ 44311 h 1889023"/>
              <a:gd name="connsiteX7" fmla="*/ 695461 w 1313719"/>
              <a:gd name="connsiteY7" fmla="*/ 52104 h 1889023"/>
              <a:gd name="connsiteX8" fmla="*/ 914790 w 1313719"/>
              <a:gd name="connsiteY8" fmla="*/ 24077 h 1889023"/>
              <a:gd name="connsiteX9" fmla="*/ 1313719 w 1313719"/>
              <a:gd name="connsiteY9" fmla="*/ 574253 h 1889023"/>
              <a:gd name="connsiteX10" fmla="*/ 1313719 w 1313719"/>
              <a:gd name="connsiteY10" fmla="*/ 934013 h 1889023"/>
              <a:gd name="connsiteX11" fmla="*/ 943645 w 1313719"/>
              <a:gd name="connsiteY11" fmla="*/ 1889023 h 1889023"/>
              <a:gd name="connsiteX12" fmla="*/ 903 w 1313719"/>
              <a:gd name="connsiteY12" fmla="*/ 1523703 h 1889023"/>
              <a:gd name="connsiteX13" fmla="*/ 2 w 1313719"/>
              <a:gd name="connsiteY13" fmla="*/ 1514763 h 1889023"/>
              <a:gd name="connsiteX14" fmla="*/ 2 w 1313719"/>
              <a:gd name="connsiteY14" fmla="*/ 946345 h 1889023"/>
              <a:gd name="connsiteX15" fmla="*/ 0 w 1313719"/>
              <a:gd name="connsiteY15" fmla="*/ 946345 h 1889023"/>
              <a:gd name="connsiteX16" fmla="*/ 0 w 1313719"/>
              <a:gd name="connsiteY16" fmla="*/ 574253 h 1889023"/>
              <a:gd name="connsiteX17" fmla="*/ 507032 w 1313719"/>
              <a:gd name="connsiteY17" fmla="*/ 0 h 1889023"/>
              <a:gd name="connsiteX18" fmla="*/ 507032 w 1313719"/>
              <a:gd name="connsiteY18" fmla="*/ 758051 h 1889023"/>
              <a:gd name="connsiteX19" fmla="*/ 601651 w 1313719"/>
              <a:gd name="connsiteY19" fmla="*/ 882932 h 1889023"/>
              <a:gd name="connsiteX20" fmla="*/ 601651 w 1313719"/>
              <a:gd name="connsiteY20" fmla="*/ 1148096 h 1889023"/>
              <a:gd name="connsiteX21" fmla="*/ 659159 w 1313719"/>
              <a:gd name="connsiteY21" fmla="*/ 1205606 h 1889023"/>
              <a:gd name="connsiteX22" fmla="*/ 716669 w 1313719"/>
              <a:gd name="connsiteY22" fmla="*/ 1148096 h 1889023"/>
              <a:gd name="connsiteX23" fmla="*/ 716669 w 1313719"/>
              <a:gd name="connsiteY23" fmla="*/ 883114 h 1889023"/>
              <a:gd name="connsiteX24" fmla="*/ 811872 w 1313719"/>
              <a:gd name="connsiteY24" fmla="*/ 758051 h 1889023"/>
              <a:gd name="connsiteX25" fmla="*/ 811873 w 1313719"/>
              <a:gd name="connsiteY25" fmla="*/ 791 h 1889023"/>
              <a:gd name="connsiteX26" fmla="*/ 914790 w 1313719"/>
              <a:gd name="connsiteY26" fmla="*/ 24077 h 1889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13719" h="1889023">
                <a:moveTo>
                  <a:pt x="695461" y="52104"/>
                </a:moveTo>
                <a:cubicBezTo>
                  <a:pt x="731054" y="67158"/>
                  <a:pt x="756028" y="102402"/>
                  <a:pt x="756028" y="143479"/>
                </a:cubicBezTo>
                <a:lnTo>
                  <a:pt x="756028" y="581374"/>
                </a:lnTo>
                <a:cubicBezTo>
                  <a:pt x="756028" y="636143"/>
                  <a:pt x="711629" y="680542"/>
                  <a:pt x="656860" y="680542"/>
                </a:cubicBezTo>
                <a:cubicBezTo>
                  <a:pt x="602092" y="680542"/>
                  <a:pt x="557693" y="636143"/>
                  <a:pt x="557693" y="581374"/>
                </a:cubicBezTo>
                <a:lnTo>
                  <a:pt x="557693" y="143479"/>
                </a:lnTo>
                <a:cubicBezTo>
                  <a:pt x="557693" y="88710"/>
                  <a:pt x="602091" y="44311"/>
                  <a:pt x="656861" y="44311"/>
                </a:cubicBezTo>
                <a:cubicBezTo>
                  <a:pt x="670553" y="44311"/>
                  <a:pt x="683597" y="47086"/>
                  <a:pt x="695461" y="52104"/>
                </a:cubicBezTo>
                <a:close/>
                <a:moveTo>
                  <a:pt x="914790" y="24077"/>
                </a:moveTo>
                <a:cubicBezTo>
                  <a:pt x="1146436" y="99467"/>
                  <a:pt x="1313719" y="317325"/>
                  <a:pt x="1313719" y="574253"/>
                </a:cubicBezTo>
                <a:lnTo>
                  <a:pt x="1313719" y="934013"/>
                </a:lnTo>
                <a:lnTo>
                  <a:pt x="943645" y="1889023"/>
                </a:lnTo>
                <a:lnTo>
                  <a:pt x="903" y="1523703"/>
                </a:lnTo>
                <a:lnTo>
                  <a:pt x="2" y="1514763"/>
                </a:lnTo>
                <a:lnTo>
                  <a:pt x="2" y="946345"/>
                </a:lnTo>
                <a:lnTo>
                  <a:pt x="0" y="946345"/>
                </a:lnTo>
                <a:lnTo>
                  <a:pt x="0" y="574253"/>
                </a:lnTo>
                <a:cubicBezTo>
                  <a:pt x="0" y="278824"/>
                  <a:pt x="221172" y="35057"/>
                  <a:pt x="507032" y="0"/>
                </a:cubicBezTo>
                <a:lnTo>
                  <a:pt x="507032" y="758051"/>
                </a:lnTo>
                <a:cubicBezTo>
                  <a:pt x="507032" y="817622"/>
                  <a:pt x="546943" y="867870"/>
                  <a:pt x="601651" y="882932"/>
                </a:cubicBezTo>
                <a:lnTo>
                  <a:pt x="601651" y="1148096"/>
                </a:lnTo>
                <a:cubicBezTo>
                  <a:pt x="601651" y="1179857"/>
                  <a:pt x="627398" y="1205606"/>
                  <a:pt x="659159" y="1205606"/>
                </a:cubicBezTo>
                <a:cubicBezTo>
                  <a:pt x="690922" y="1205605"/>
                  <a:pt x="716669" y="1179857"/>
                  <a:pt x="716669" y="1148096"/>
                </a:cubicBezTo>
                <a:lnTo>
                  <a:pt x="716669" y="883114"/>
                </a:lnTo>
                <a:cubicBezTo>
                  <a:pt x="771673" y="868232"/>
                  <a:pt x="811873" y="817836"/>
                  <a:pt x="811872" y="758051"/>
                </a:cubicBezTo>
                <a:lnTo>
                  <a:pt x="811873" y="791"/>
                </a:lnTo>
                <a:cubicBezTo>
                  <a:pt x="847292" y="5445"/>
                  <a:pt x="881698" y="13307"/>
                  <a:pt x="914790" y="2407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283F27BF-F966-47C0-9BD1-96551B345106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12" b="18212"/>
          <a:stretch>
            <a:fillRect/>
          </a:stretch>
        </p:blipFill>
        <p:spPr/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6B6222-6EBD-48E8-95BD-BE0E777FEBD2}"/>
              </a:ext>
            </a:extLst>
          </p:cNvPr>
          <p:cNvSpPr txBox="1"/>
          <p:nvPr/>
        </p:nvSpPr>
        <p:spPr>
          <a:xfrm>
            <a:off x="988779" y="3825474"/>
            <a:ext cx="25690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windasulistioningsih@gmail.com</a:t>
            </a:r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D3C3CE0C-B2BF-4010-AC2B-9956D04B20AB}"/>
              </a:ext>
            </a:extLst>
          </p:cNvPr>
          <p:cNvSpPr/>
          <p:nvPr/>
        </p:nvSpPr>
        <p:spPr>
          <a:xfrm>
            <a:off x="510000" y="373423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6BADAC7-2B34-45D5-A7EA-4892760ACEE1}"/>
              </a:ext>
            </a:extLst>
          </p:cNvPr>
          <p:cNvSpPr/>
          <p:nvPr/>
        </p:nvSpPr>
        <p:spPr>
          <a:xfrm>
            <a:off x="1038358" y="4312435"/>
            <a:ext cx="2316740" cy="4379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Windasn</a:t>
            </a:r>
            <a:r>
              <a:rPr lang="en-ID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</a:p>
        </p:txBody>
      </p:sp>
      <p:sp>
        <p:nvSpPr>
          <p:cNvPr id="59" name="Block Arc 6">
            <a:extLst>
              <a:ext uri="{FF2B5EF4-FFF2-40B4-BE49-F238E27FC236}">
                <a16:creationId xmlns:a16="http://schemas.microsoft.com/office/drawing/2014/main" id="{45EFFD92-1AF5-4903-862A-9244C6CA6055}"/>
              </a:ext>
            </a:extLst>
          </p:cNvPr>
          <p:cNvSpPr/>
          <p:nvPr/>
        </p:nvSpPr>
        <p:spPr>
          <a:xfrm>
            <a:off x="481319" y="4257072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2016DBD4-4A75-4F37-8F1D-7513461D3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00" y="4893141"/>
            <a:ext cx="524301" cy="493819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1EA51BCF-5E57-4E16-9B85-78ECB832AF04}"/>
              </a:ext>
            </a:extLst>
          </p:cNvPr>
          <p:cNvSpPr txBox="1"/>
          <p:nvPr/>
        </p:nvSpPr>
        <p:spPr>
          <a:xfrm>
            <a:off x="1115321" y="4917224"/>
            <a:ext cx="2442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https://windasulistioningsih.blogspot.com</a:t>
            </a:r>
          </a:p>
          <a:p>
            <a:endParaRPr lang="en-ID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FAB709C-7D49-4A28-8148-A21385FB1FB5}"/>
              </a:ext>
            </a:extLst>
          </p:cNvPr>
          <p:cNvGrpSpPr/>
          <p:nvPr/>
        </p:nvGrpSpPr>
        <p:grpSpPr>
          <a:xfrm>
            <a:off x="4185639" y="3971668"/>
            <a:ext cx="7550651" cy="2601889"/>
            <a:chOff x="17274" y="1851270"/>
            <a:chExt cx="12183754" cy="4198416"/>
          </a:xfrm>
        </p:grpSpPr>
        <p:sp>
          <p:nvSpPr>
            <p:cNvPr id="105" name="Freeform 4">
              <a:extLst>
                <a:ext uri="{FF2B5EF4-FFF2-40B4-BE49-F238E27FC236}">
                  <a16:creationId xmlns:a16="http://schemas.microsoft.com/office/drawing/2014/main" id="{C5335D00-98B5-4A97-A6B3-34BFE612AB20}"/>
                </a:ext>
              </a:extLst>
            </p:cNvPr>
            <p:cNvSpPr/>
            <p:nvPr/>
          </p:nvSpPr>
          <p:spPr>
            <a:xfrm>
              <a:off x="8645242" y="1851270"/>
              <a:ext cx="785736" cy="231591"/>
            </a:xfrm>
            <a:custGeom>
              <a:avLst/>
              <a:gdLst>
                <a:gd name="connsiteX0" fmla="*/ 0 w 757029"/>
                <a:gd name="connsiteY0" fmla="*/ 201059 h 282425"/>
                <a:gd name="connsiteX1" fmla="*/ 342900 w 757029"/>
                <a:gd name="connsiteY1" fmla="*/ 1034 h 282425"/>
                <a:gd name="connsiteX2" fmla="*/ 514350 w 757029"/>
                <a:gd name="connsiteY2" fmla="*/ 277259 h 282425"/>
                <a:gd name="connsiteX3" fmla="*/ 742950 w 757029"/>
                <a:gd name="connsiteY3" fmla="*/ 182009 h 282425"/>
                <a:gd name="connsiteX4" fmla="*/ 733425 w 757029"/>
                <a:gd name="connsiteY4" fmla="*/ 191534 h 282425"/>
                <a:gd name="connsiteX0" fmla="*/ 0 w 742950"/>
                <a:gd name="connsiteY0" fmla="*/ 201059 h 282425"/>
                <a:gd name="connsiteX1" fmla="*/ 342900 w 742950"/>
                <a:gd name="connsiteY1" fmla="*/ 1034 h 282425"/>
                <a:gd name="connsiteX2" fmla="*/ 514350 w 742950"/>
                <a:gd name="connsiteY2" fmla="*/ 277259 h 282425"/>
                <a:gd name="connsiteX3" fmla="*/ 742950 w 742950"/>
                <a:gd name="connsiteY3" fmla="*/ 182009 h 282425"/>
                <a:gd name="connsiteX0" fmla="*/ 0 w 742950"/>
                <a:gd name="connsiteY0" fmla="*/ 213115 h 282068"/>
                <a:gd name="connsiteX1" fmla="*/ 342900 w 742950"/>
                <a:gd name="connsiteY1" fmla="*/ 677 h 282068"/>
                <a:gd name="connsiteX2" fmla="*/ 514350 w 742950"/>
                <a:gd name="connsiteY2" fmla="*/ 276902 h 282068"/>
                <a:gd name="connsiteX3" fmla="*/ 742950 w 742950"/>
                <a:gd name="connsiteY3" fmla="*/ 181652 h 282068"/>
                <a:gd name="connsiteX0" fmla="*/ 0 w 742950"/>
                <a:gd name="connsiteY0" fmla="*/ 112016 h 177020"/>
                <a:gd name="connsiteX1" fmla="*/ 355313 w 742950"/>
                <a:gd name="connsiteY1" fmla="*/ 3016 h 177020"/>
                <a:gd name="connsiteX2" fmla="*/ 514350 w 742950"/>
                <a:gd name="connsiteY2" fmla="*/ 175803 h 177020"/>
                <a:gd name="connsiteX3" fmla="*/ 742950 w 742950"/>
                <a:gd name="connsiteY3" fmla="*/ 80553 h 177020"/>
                <a:gd name="connsiteX0" fmla="*/ 0 w 742950"/>
                <a:gd name="connsiteY0" fmla="*/ 112264 h 181358"/>
                <a:gd name="connsiteX1" fmla="*/ 355313 w 742950"/>
                <a:gd name="connsiteY1" fmla="*/ 3264 h 181358"/>
                <a:gd name="connsiteX2" fmla="*/ 377811 w 742950"/>
                <a:gd name="connsiteY2" fmla="*/ 180188 h 181358"/>
                <a:gd name="connsiteX3" fmla="*/ 742950 w 742950"/>
                <a:gd name="connsiteY3" fmla="*/ 80801 h 181358"/>
                <a:gd name="connsiteX0" fmla="*/ 0 w 742950"/>
                <a:gd name="connsiteY0" fmla="*/ 119934 h 189261"/>
                <a:gd name="connsiteX1" fmla="*/ 400826 w 742950"/>
                <a:gd name="connsiteY1" fmla="*/ 2659 h 189261"/>
                <a:gd name="connsiteX2" fmla="*/ 377811 w 742950"/>
                <a:gd name="connsiteY2" fmla="*/ 187858 h 189261"/>
                <a:gd name="connsiteX3" fmla="*/ 742950 w 742950"/>
                <a:gd name="connsiteY3" fmla="*/ 88471 h 189261"/>
                <a:gd name="connsiteX0" fmla="*/ 0 w 752817"/>
                <a:gd name="connsiteY0" fmla="*/ 122863 h 188900"/>
                <a:gd name="connsiteX1" fmla="*/ 410693 w 752817"/>
                <a:gd name="connsiteY1" fmla="*/ 2298 h 188900"/>
                <a:gd name="connsiteX2" fmla="*/ 387678 w 752817"/>
                <a:gd name="connsiteY2" fmla="*/ 187497 h 188900"/>
                <a:gd name="connsiteX3" fmla="*/ 752817 w 752817"/>
                <a:gd name="connsiteY3" fmla="*/ 88110 h 188900"/>
                <a:gd name="connsiteX0" fmla="*/ 0 w 767448"/>
                <a:gd name="connsiteY0" fmla="*/ 139778 h 187527"/>
                <a:gd name="connsiteX1" fmla="*/ 425324 w 767448"/>
                <a:gd name="connsiteY1" fmla="*/ 925 h 187527"/>
                <a:gd name="connsiteX2" fmla="*/ 402309 w 767448"/>
                <a:gd name="connsiteY2" fmla="*/ 186124 h 187527"/>
                <a:gd name="connsiteX3" fmla="*/ 767448 w 767448"/>
                <a:gd name="connsiteY3" fmla="*/ 86737 h 187527"/>
                <a:gd name="connsiteX0" fmla="*/ 0 w 767448"/>
                <a:gd name="connsiteY0" fmla="*/ 140230 h 187979"/>
                <a:gd name="connsiteX1" fmla="*/ 425324 w 767448"/>
                <a:gd name="connsiteY1" fmla="*/ 1377 h 187979"/>
                <a:gd name="connsiteX2" fmla="*/ 402309 w 767448"/>
                <a:gd name="connsiteY2" fmla="*/ 186576 h 187979"/>
                <a:gd name="connsiteX3" fmla="*/ 767448 w 767448"/>
                <a:gd name="connsiteY3" fmla="*/ 87189 h 187979"/>
                <a:gd name="connsiteX0" fmla="*/ 0 w 767448"/>
                <a:gd name="connsiteY0" fmla="*/ 141802 h 189551"/>
                <a:gd name="connsiteX1" fmla="*/ 425324 w 767448"/>
                <a:gd name="connsiteY1" fmla="*/ 2949 h 189551"/>
                <a:gd name="connsiteX2" fmla="*/ 402309 w 767448"/>
                <a:gd name="connsiteY2" fmla="*/ 188148 h 189551"/>
                <a:gd name="connsiteX3" fmla="*/ 767448 w 767448"/>
                <a:gd name="connsiteY3" fmla="*/ 88761 h 189551"/>
                <a:gd name="connsiteX0" fmla="*/ 0 w 785736"/>
                <a:gd name="connsiteY0" fmla="*/ 154570 h 187689"/>
                <a:gd name="connsiteX1" fmla="*/ 443612 w 785736"/>
                <a:gd name="connsiteY1" fmla="*/ 1087 h 187689"/>
                <a:gd name="connsiteX2" fmla="*/ 420597 w 785736"/>
                <a:gd name="connsiteY2" fmla="*/ 186286 h 187689"/>
                <a:gd name="connsiteX3" fmla="*/ 785736 w 785736"/>
                <a:gd name="connsiteY3" fmla="*/ 86899 h 187689"/>
                <a:gd name="connsiteX0" fmla="*/ 0 w 785736"/>
                <a:gd name="connsiteY0" fmla="*/ 158688 h 191807"/>
                <a:gd name="connsiteX1" fmla="*/ 443612 w 785736"/>
                <a:gd name="connsiteY1" fmla="*/ 5205 h 191807"/>
                <a:gd name="connsiteX2" fmla="*/ 420597 w 785736"/>
                <a:gd name="connsiteY2" fmla="*/ 190404 h 191807"/>
                <a:gd name="connsiteX3" fmla="*/ 785736 w 785736"/>
                <a:gd name="connsiteY3" fmla="*/ 91017 h 191807"/>
                <a:gd name="connsiteX0" fmla="*/ 0 w 785736"/>
                <a:gd name="connsiteY0" fmla="*/ 182905 h 216024"/>
                <a:gd name="connsiteX1" fmla="*/ 443612 w 785736"/>
                <a:gd name="connsiteY1" fmla="*/ 29422 h 216024"/>
                <a:gd name="connsiteX2" fmla="*/ 420597 w 785736"/>
                <a:gd name="connsiteY2" fmla="*/ 214621 h 216024"/>
                <a:gd name="connsiteX3" fmla="*/ 785736 w 785736"/>
                <a:gd name="connsiteY3" fmla="*/ 115234 h 216024"/>
                <a:gd name="connsiteX0" fmla="*/ 0 w 785736"/>
                <a:gd name="connsiteY0" fmla="*/ 191488 h 224939"/>
                <a:gd name="connsiteX1" fmla="*/ 414351 w 785736"/>
                <a:gd name="connsiteY1" fmla="*/ 27032 h 224939"/>
                <a:gd name="connsiteX2" fmla="*/ 420597 w 785736"/>
                <a:gd name="connsiteY2" fmla="*/ 223204 h 224939"/>
                <a:gd name="connsiteX3" fmla="*/ 785736 w 785736"/>
                <a:gd name="connsiteY3" fmla="*/ 123817 h 224939"/>
                <a:gd name="connsiteX0" fmla="*/ 0 w 785736"/>
                <a:gd name="connsiteY0" fmla="*/ 191488 h 231591"/>
                <a:gd name="connsiteX1" fmla="*/ 414351 w 785736"/>
                <a:gd name="connsiteY1" fmla="*/ 27032 h 231591"/>
                <a:gd name="connsiteX2" fmla="*/ 420597 w 785736"/>
                <a:gd name="connsiteY2" fmla="*/ 223204 h 231591"/>
                <a:gd name="connsiteX3" fmla="*/ 785736 w 785736"/>
                <a:gd name="connsiteY3" fmla="*/ 123817 h 23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736" h="231591">
                  <a:moveTo>
                    <a:pt x="0" y="191488"/>
                  </a:moveTo>
                  <a:cubicBezTo>
                    <a:pt x="227342" y="1001"/>
                    <a:pt x="355224" y="-33118"/>
                    <a:pt x="414351" y="27032"/>
                  </a:cubicBezTo>
                  <a:cubicBezTo>
                    <a:pt x="473478" y="87182"/>
                    <a:pt x="347727" y="181470"/>
                    <a:pt x="420597" y="223204"/>
                  </a:cubicBezTo>
                  <a:cubicBezTo>
                    <a:pt x="493467" y="264938"/>
                    <a:pt x="749224" y="138104"/>
                    <a:pt x="785736" y="123817"/>
                  </a:cubicBezTo>
                </a:path>
              </a:pathLst>
            </a:cu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DA127E9A-7380-49A1-AD88-C90494968E48}"/>
                </a:ext>
              </a:extLst>
            </p:cNvPr>
            <p:cNvGrpSpPr/>
            <p:nvPr/>
          </p:nvGrpSpPr>
          <p:grpSpPr>
            <a:xfrm>
              <a:off x="17274" y="2033356"/>
              <a:ext cx="12183754" cy="4016330"/>
              <a:chOff x="-2312971" y="1930801"/>
              <a:chExt cx="12183754" cy="4016330"/>
            </a:xfrm>
          </p:grpSpPr>
          <p:sp>
            <p:nvSpPr>
              <p:cNvPr id="107" name="Freeform 2">
                <a:extLst>
                  <a:ext uri="{FF2B5EF4-FFF2-40B4-BE49-F238E27FC236}">
                    <a16:creationId xmlns:a16="http://schemas.microsoft.com/office/drawing/2014/main" id="{DBFF255C-CEF0-441A-97B0-D92E122FD7A0}"/>
                  </a:ext>
                </a:extLst>
              </p:cNvPr>
              <p:cNvSpPr/>
              <p:nvPr/>
            </p:nvSpPr>
            <p:spPr>
              <a:xfrm>
                <a:off x="-2312971" y="1930803"/>
                <a:ext cx="12183754" cy="4016328"/>
              </a:xfrm>
              <a:custGeom>
                <a:avLst/>
                <a:gdLst>
                  <a:gd name="connsiteX0" fmla="*/ 0 w 9096375"/>
                  <a:gd name="connsiteY0" fmla="*/ 2457450 h 2466975"/>
                  <a:gd name="connsiteX1" fmla="*/ 6610350 w 9096375"/>
                  <a:gd name="connsiteY1" fmla="*/ 2457450 h 2466975"/>
                  <a:gd name="connsiteX2" fmla="*/ 6591300 w 9096375"/>
                  <a:gd name="connsiteY2" fmla="*/ 2219325 h 2466975"/>
                  <a:gd name="connsiteX3" fmla="*/ 6000750 w 9096375"/>
                  <a:gd name="connsiteY3" fmla="*/ 1152525 h 2466975"/>
                  <a:gd name="connsiteX4" fmla="*/ 6124575 w 9096375"/>
                  <a:gd name="connsiteY4" fmla="*/ 1009650 h 2466975"/>
                  <a:gd name="connsiteX5" fmla="*/ 6619875 w 9096375"/>
                  <a:gd name="connsiteY5" fmla="*/ 1466850 h 2466975"/>
                  <a:gd name="connsiteX6" fmla="*/ 6562725 w 9096375"/>
                  <a:gd name="connsiteY6" fmla="*/ 0 h 2466975"/>
                  <a:gd name="connsiteX7" fmla="*/ 6838950 w 9096375"/>
                  <a:gd name="connsiteY7" fmla="*/ 9525 h 2466975"/>
                  <a:gd name="connsiteX8" fmla="*/ 6905625 w 9096375"/>
                  <a:gd name="connsiteY8" fmla="*/ 981075 h 2466975"/>
                  <a:gd name="connsiteX9" fmla="*/ 7239000 w 9096375"/>
                  <a:gd name="connsiteY9" fmla="*/ 981075 h 2466975"/>
                  <a:gd name="connsiteX10" fmla="*/ 7629525 w 9096375"/>
                  <a:gd name="connsiteY10" fmla="*/ 981075 h 2466975"/>
                  <a:gd name="connsiteX11" fmla="*/ 7915275 w 9096375"/>
                  <a:gd name="connsiteY11" fmla="*/ 981075 h 2466975"/>
                  <a:gd name="connsiteX12" fmla="*/ 7896225 w 9096375"/>
                  <a:gd name="connsiteY12" fmla="*/ 1781175 h 2466975"/>
                  <a:gd name="connsiteX13" fmla="*/ 7658100 w 9096375"/>
                  <a:gd name="connsiteY13" fmla="*/ 2466975 h 2466975"/>
                  <a:gd name="connsiteX14" fmla="*/ 9096375 w 9096375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24575 w 9144000"/>
                  <a:gd name="connsiteY4" fmla="*/ 1009650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24575 w 9144000"/>
                  <a:gd name="connsiteY4" fmla="*/ 1009650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24575 w 9144000"/>
                  <a:gd name="connsiteY4" fmla="*/ 1009650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24575 w 9144000"/>
                  <a:gd name="connsiteY4" fmla="*/ 1009650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24575 w 9144000"/>
                  <a:gd name="connsiteY4" fmla="*/ 1009650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57493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610350 w 9144000"/>
                  <a:gd name="connsiteY1" fmla="*/ 2457450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0411 w 9144000"/>
                  <a:gd name="connsiteY4" fmla="*/ 998677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7726 w 9144000"/>
                  <a:gd name="connsiteY4" fmla="*/ 984046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7726 w 9144000"/>
                  <a:gd name="connsiteY4" fmla="*/ 984046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7726 w 9144000"/>
                  <a:gd name="connsiteY4" fmla="*/ 984046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7726 w 9144000"/>
                  <a:gd name="connsiteY4" fmla="*/ 984046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7726 w 9144000"/>
                  <a:gd name="connsiteY4" fmla="*/ 984046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457450 h 2466975"/>
                  <a:gd name="connsiteX1" fmla="*/ 6592062 w 9144000"/>
                  <a:gd name="connsiteY1" fmla="*/ 2464766 h 2466975"/>
                  <a:gd name="connsiteX2" fmla="*/ 6591300 w 9144000"/>
                  <a:gd name="connsiteY2" fmla="*/ 2219325 h 2466975"/>
                  <a:gd name="connsiteX3" fmla="*/ 6000750 w 9144000"/>
                  <a:gd name="connsiteY3" fmla="*/ 1152525 h 2466975"/>
                  <a:gd name="connsiteX4" fmla="*/ 6197726 w 9144000"/>
                  <a:gd name="connsiteY4" fmla="*/ 984046 h 2466975"/>
                  <a:gd name="connsiteX5" fmla="*/ 6619875 w 9144000"/>
                  <a:gd name="connsiteY5" fmla="*/ 1466850 h 2466975"/>
                  <a:gd name="connsiteX6" fmla="*/ 6562725 w 9144000"/>
                  <a:gd name="connsiteY6" fmla="*/ 0 h 2466975"/>
                  <a:gd name="connsiteX7" fmla="*/ 6838950 w 9144000"/>
                  <a:gd name="connsiteY7" fmla="*/ 9525 h 2466975"/>
                  <a:gd name="connsiteX8" fmla="*/ 6905625 w 9144000"/>
                  <a:gd name="connsiteY8" fmla="*/ 981075 h 2466975"/>
                  <a:gd name="connsiteX9" fmla="*/ 7239000 w 9144000"/>
                  <a:gd name="connsiteY9" fmla="*/ 981075 h 2466975"/>
                  <a:gd name="connsiteX10" fmla="*/ 7629525 w 9144000"/>
                  <a:gd name="connsiteY10" fmla="*/ 981075 h 2466975"/>
                  <a:gd name="connsiteX11" fmla="*/ 7915275 w 9144000"/>
                  <a:gd name="connsiteY11" fmla="*/ 981075 h 2466975"/>
                  <a:gd name="connsiteX12" fmla="*/ 7896225 w 9144000"/>
                  <a:gd name="connsiteY12" fmla="*/ 1781175 h 2466975"/>
                  <a:gd name="connsiteX13" fmla="*/ 7658100 w 9144000"/>
                  <a:gd name="connsiteY13" fmla="*/ 2466975 h 2466975"/>
                  <a:gd name="connsiteX14" fmla="*/ 9144000 w 9144000"/>
                  <a:gd name="connsiteY14" fmla="*/ 2466975 h 2466975"/>
                  <a:gd name="connsiteX0" fmla="*/ 0 w 9144000"/>
                  <a:gd name="connsiteY0" fmla="*/ 2553469 h 2562994"/>
                  <a:gd name="connsiteX1" fmla="*/ 6592062 w 9144000"/>
                  <a:gd name="connsiteY1" fmla="*/ 2560785 h 2562994"/>
                  <a:gd name="connsiteX2" fmla="*/ 6591300 w 9144000"/>
                  <a:gd name="connsiteY2" fmla="*/ 2315344 h 2562994"/>
                  <a:gd name="connsiteX3" fmla="*/ 6000750 w 9144000"/>
                  <a:gd name="connsiteY3" fmla="*/ 1248544 h 2562994"/>
                  <a:gd name="connsiteX4" fmla="*/ 6197726 w 9144000"/>
                  <a:gd name="connsiteY4" fmla="*/ 1080065 h 2562994"/>
                  <a:gd name="connsiteX5" fmla="*/ 6619875 w 9144000"/>
                  <a:gd name="connsiteY5" fmla="*/ 1562869 h 2562994"/>
                  <a:gd name="connsiteX6" fmla="*/ 6562725 w 9144000"/>
                  <a:gd name="connsiteY6" fmla="*/ 96019 h 2562994"/>
                  <a:gd name="connsiteX7" fmla="*/ 6838950 w 9144000"/>
                  <a:gd name="connsiteY7" fmla="*/ 105544 h 2562994"/>
                  <a:gd name="connsiteX8" fmla="*/ 6905625 w 9144000"/>
                  <a:gd name="connsiteY8" fmla="*/ 1077094 h 2562994"/>
                  <a:gd name="connsiteX9" fmla="*/ 7239000 w 9144000"/>
                  <a:gd name="connsiteY9" fmla="*/ 1077094 h 2562994"/>
                  <a:gd name="connsiteX10" fmla="*/ 7629525 w 9144000"/>
                  <a:gd name="connsiteY10" fmla="*/ 1077094 h 2562994"/>
                  <a:gd name="connsiteX11" fmla="*/ 7915275 w 9144000"/>
                  <a:gd name="connsiteY11" fmla="*/ 1077094 h 2562994"/>
                  <a:gd name="connsiteX12" fmla="*/ 7896225 w 9144000"/>
                  <a:gd name="connsiteY12" fmla="*/ 1877194 h 2562994"/>
                  <a:gd name="connsiteX13" fmla="*/ 7658100 w 9144000"/>
                  <a:gd name="connsiteY13" fmla="*/ 2562994 h 2562994"/>
                  <a:gd name="connsiteX14" fmla="*/ 9144000 w 9144000"/>
                  <a:gd name="connsiteY14" fmla="*/ 2562994 h 2562994"/>
                  <a:gd name="connsiteX0" fmla="*/ 0 w 9144000"/>
                  <a:gd name="connsiteY0" fmla="*/ 2613374 h 2622899"/>
                  <a:gd name="connsiteX1" fmla="*/ 6592062 w 9144000"/>
                  <a:gd name="connsiteY1" fmla="*/ 2620690 h 2622899"/>
                  <a:gd name="connsiteX2" fmla="*/ 6591300 w 9144000"/>
                  <a:gd name="connsiteY2" fmla="*/ 2375249 h 2622899"/>
                  <a:gd name="connsiteX3" fmla="*/ 6000750 w 9144000"/>
                  <a:gd name="connsiteY3" fmla="*/ 1308449 h 2622899"/>
                  <a:gd name="connsiteX4" fmla="*/ 6197726 w 9144000"/>
                  <a:gd name="connsiteY4" fmla="*/ 1139970 h 2622899"/>
                  <a:gd name="connsiteX5" fmla="*/ 6619875 w 9144000"/>
                  <a:gd name="connsiteY5" fmla="*/ 1622774 h 2622899"/>
                  <a:gd name="connsiteX6" fmla="*/ 6562725 w 9144000"/>
                  <a:gd name="connsiteY6" fmla="*/ 155924 h 2622899"/>
                  <a:gd name="connsiteX7" fmla="*/ 6838950 w 9144000"/>
                  <a:gd name="connsiteY7" fmla="*/ 165449 h 2622899"/>
                  <a:gd name="connsiteX8" fmla="*/ 6905625 w 9144000"/>
                  <a:gd name="connsiteY8" fmla="*/ 1136999 h 2622899"/>
                  <a:gd name="connsiteX9" fmla="*/ 7239000 w 9144000"/>
                  <a:gd name="connsiteY9" fmla="*/ 1136999 h 2622899"/>
                  <a:gd name="connsiteX10" fmla="*/ 7629525 w 9144000"/>
                  <a:gd name="connsiteY10" fmla="*/ 1136999 h 2622899"/>
                  <a:gd name="connsiteX11" fmla="*/ 7915275 w 9144000"/>
                  <a:gd name="connsiteY11" fmla="*/ 1136999 h 2622899"/>
                  <a:gd name="connsiteX12" fmla="*/ 7896225 w 9144000"/>
                  <a:gd name="connsiteY12" fmla="*/ 1937099 h 2622899"/>
                  <a:gd name="connsiteX13" fmla="*/ 7658100 w 9144000"/>
                  <a:gd name="connsiteY13" fmla="*/ 2622899 h 2622899"/>
                  <a:gd name="connsiteX14" fmla="*/ 9144000 w 9144000"/>
                  <a:gd name="connsiteY14" fmla="*/ 2622899 h 2622899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9525 w 9144000"/>
                  <a:gd name="connsiteY10" fmla="*/ 1149134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915275 w 9144000"/>
                  <a:gd name="connsiteY11" fmla="*/ 1149134 h 2635034"/>
                  <a:gd name="connsiteX12" fmla="*/ 7896225 w 9144000"/>
                  <a:gd name="connsiteY12" fmla="*/ 1949234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915275 w 9144000"/>
                  <a:gd name="connsiteY11" fmla="*/ 1149134 h 2635034"/>
                  <a:gd name="connsiteX12" fmla="*/ 7877937 w 9144000"/>
                  <a:gd name="connsiteY12" fmla="*/ 1945576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915275 w 9144000"/>
                  <a:gd name="connsiteY11" fmla="*/ 1149134 h 2635034"/>
                  <a:gd name="connsiteX12" fmla="*/ 7877937 w 9144000"/>
                  <a:gd name="connsiteY12" fmla="*/ 1945576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915275 w 9144000"/>
                  <a:gd name="connsiteY11" fmla="*/ 1149134 h 2635034"/>
                  <a:gd name="connsiteX12" fmla="*/ 7877937 w 9144000"/>
                  <a:gd name="connsiteY12" fmla="*/ 1945576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915275 w 9144000"/>
                  <a:gd name="connsiteY11" fmla="*/ 1149134 h 2635034"/>
                  <a:gd name="connsiteX12" fmla="*/ 7877937 w 9144000"/>
                  <a:gd name="connsiteY12" fmla="*/ 1945576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922590 w 9144000"/>
                  <a:gd name="connsiteY11" fmla="*/ 1167422 h 2635034"/>
                  <a:gd name="connsiteX12" fmla="*/ 7877937 w 9144000"/>
                  <a:gd name="connsiteY12" fmla="*/ 1945576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922590 w 9144000"/>
                  <a:gd name="connsiteY11" fmla="*/ 1167422 h 2635034"/>
                  <a:gd name="connsiteX12" fmla="*/ 7877937 w 9144000"/>
                  <a:gd name="connsiteY12" fmla="*/ 1945576 h 2635034"/>
                  <a:gd name="connsiteX13" fmla="*/ 7658100 w 9144000"/>
                  <a:gd name="connsiteY13" fmla="*/ 2635034 h 2635034"/>
                  <a:gd name="connsiteX14" fmla="*/ 9144000 w 9144000"/>
                  <a:gd name="connsiteY14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625868 w 9144000"/>
                  <a:gd name="connsiteY10" fmla="*/ 1178395 h 2635034"/>
                  <a:gd name="connsiteX11" fmla="*/ 7732165 w 9144000"/>
                  <a:gd name="connsiteY11" fmla="*/ 854927 h 2635034"/>
                  <a:gd name="connsiteX12" fmla="*/ 7922590 w 9144000"/>
                  <a:gd name="connsiteY12" fmla="*/ 1167422 h 2635034"/>
                  <a:gd name="connsiteX13" fmla="*/ 7877937 w 9144000"/>
                  <a:gd name="connsiteY13" fmla="*/ 1945576 h 2635034"/>
                  <a:gd name="connsiteX14" fmla="*/ 7658100 w 9144000"/>
                  <a:gd name="connsiteY14" fmla="*/ 2635034 h 2635034"/>
                  <a:gd name="connsiteX15" fmla="*/ 9144000 w 9144000"/>
                  <a:gd name="connsiteY15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239000 w 9144000"/>
                  <a:gd name="connsiteY9" fmla="*/ 1149134 h 2635034"/>
                  <a:gd name="connsiteX10" fmla="*/ 7399324 w 9144000"/>
                  <a:gd name="connsiteY10" fmla="*/ 792748 h 2635034"/>
                  <a:gd name="connsiteX11" fmla="*/ 7625868 w 9144000"/>
                  <a:gd name="connsiteY11" fmla="*/ 1178395 h 2635034"/>
                  <a:gd name="connsiteX12" fmla="*/ 7732165 w 9144000"/>
                  <a:gd name="connsiteY12" fmla="*/ 854927 h 2635034"/>
                  <a:gd name="connsiteX13" fmla="*/ 7922590 w 9144000"/>
                  <a:gd name="connsiteY13" fmla="*/ 1167422 h 2635034"/>
                  <a:gd name="connsiteX14" fmla="*/ 7877937 w 9144000"/>
                  <a:gd name="connsiteY14" fmla="*/ 1945576 h 2635034"/>
                  <a:gd name="connsiteX15" fmla="*/ 7658100 w 9144000"/>
                  <a:gd name="connsiteY15" fmla="*/ 2635034 h 2635034"/>
                  <a:gd name="connsiteX16" fmla="*/ 9144000 w 9144000"/>
                  <a:gd name="connsiteY16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39000 w 9144000"/>
                  <a:gd name="connsiteY10" fmla="*/ 1149134 h 2635034"/>
                  <a:gd name="connsiteX11" fmla="*/ 7399324 w 9144000"/>
                  <a:gd name="connsiteY11" fmla="*/ 792748 h 2635034"/>
                  <a:gd name="connsiteX12" fmla="*/ 7625868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39000 w 9144000"/>
                  <a:gd name="connsiteY10" fmla="*/ 1149134 h 2635034"/>
                  <a:gd name="connsiteX11" fmla="*/ 7399324 w 9144000"/>
                  <a:gd name="connsiteY11" fmla="*/ 792748 h 2635034"/>
                  <a:gd name="connsiteX12" fmla="*/ 7625868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39000 w 9144000"/>
                  <a:gd name="connsiteY10" fmla="*/ 1149134 h 2635034"/>
                  <a:gd name="connsiteX11" fmla="*/ 7399324 w 9144000"/>
                  <a:gd name="connsiteY11" fmla="*/ 792748 h 2635034"/>
                  <a:gd name="connsiteX12" fmla="*/ 7625868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39000 w 9144000"/>
                  <a:gd name="connsiteY10" fmla="*/ 1149134 h 2635034"/>
                  <a:gd name="connsiteX11" fmla="*/ 7399324 w 9144000"/>
                  <a:gd name="connsiteY11" fmla="*/ 792748 h 2635034"/>
                  <a:gd name="connsiteX12" fmla="*/ 7625868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39000 w 9144000"/>
                  <a:gd name="connsiteY10" fmla="*/ 1149134 h 2635034"/>
                  <a:gd name="connsiteX11" fmla="*/ 7399324 w 9144000"/>
                  <a:gd name="connsiteY11" fmla="*/ 792748 h 2635034"/>
                  <a:gd name="connsiteX12" fmla="*/ 7625868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39000 w 9144000"/>
                  <a:gd name="connsiteY10" fmla="*/ 1149134 h 2635034"/>
                  <a:gd name="connsiteX11" fmla="*/ 7399324 w 9144000"/>
                  <a:gd name="connsiteY11" fmla="*/ 792748 h 2635034"/>
                  <a:gd name="connsiteX12" fmla="*/ 7625868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39000 w 9144000"/>
                  <a:gd name="connsiteY10" fmla="*/ 1149134 h 2635034"/>
                  <a:gd name="connsiteX11" fmla="*/ 7399324 w 9144000"/>
                  <a:gd name="connsiteY11" fmla="*/ 792748 h 2635034"/>
                  <a:gd name="connsiteX12" fmla="*/ 7625868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39000 w 9144000"/>
                  <a:gd name="connsiteY10" fmla="*/ 1149134 h 2635034"/>
                  <a:gd name="connsiteX11" fmla="*/ 7399324 w 9144000"/>
                  <a:gd name="connsiteY11" fmla="*/ 792748 h 2635034"/>
                  <a:gd name="connsiteX12" fmla="*/ 7625868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5868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2210 w 9144000"/>
                  <a:gd name="connsiteY12" fmla="*/ 1156449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2210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2210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2210 w 9144000"/>
                  <a:gd name="connsiteY12" fmla="*/ 1178395 h 2635034"/>
                  <a:gd name="connsiteX13" fmla="*/ 7732165 w 9144000"/>
                  <a:gd name="connsiteY13" fmla="*/ 85492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399324 w 9144000"/>
                  <a:gd name="connsiteY11" fmla="*/ 792748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40879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5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5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5 w 9144000"/>
                  <a:gd name="connsiteY9" fmla="*/ 796405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21270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88427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106715 w 9144000"/>
                  <a:gd name="connsiteY9" fmla="*/ 730568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877937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658100 w 9144000"/>
                  <a:gd name="connsiteY16" fmla="*/ 2635034 h 2635034"/>
                  <a:gd name="connsiteX17" fmla="*/ 9144000 w 9144000"/>
                  <a:gd name="connsiteY17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798002 w 9144000"/>
                  <a:gd name="connsiteY16" fmla="*/ 2383804 h 2635034"/>
                  <a:gd name="connsiteX17" fmla="*/ 7658100 w 9144000"/>
                  <a:gd name="connsiteY17" fmla="*/ 2635034 h 2635034"/>
                  <a:gd name="connsiteX18" fmla="*/ 9144000 w 9144000"/>
                  <a:gd name="connsiteY18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798002 w 9144000"/>
                  <a:gd name="connsiteY16" fmla="*/ 2383804 h 2635034"/>
                  <a:gd name="connsiteX17" fmla="*/ 7658100 w 9144000"/>
                  <a:gd name="connsiteY17" fmla="*/ 2635034 h 2635034"/>
                  <a:gd name="connsiteX18" fmla="*/ 9144000 w 9144000"/>
                  <a:gd name="connsiteY18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798002 w 9144000"/>
                  <a:gd name="connsiteY16" fmla="*/ 2383804 h 2635034"/>
                  <a:gd name="connsiteX17" fmla="*/ 7658100 w 9144000"/>
                  <a:gd name="connsiteY17" fmla="*/ 2635034 h 2635034"/>
                  <a:gd name="connsiteX18" fmla="*/ 9144000 w 9144000"/>
                  <a:gd name="connsiteY18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798002 w 9144000"/>
                  <a:gd name="connsiteY16" fmla="*/ 2317968 h 2635034"/>
                  <a:gd name="connsiteX17" fmla="*/ 7658100 w 9144000"/>
                  <a:gd name="connsiteY17" fmla="*/ 2635034 h 2635034"/>
                  <a:gd name="connsiteX18" fmla="*/ 9144000 w 9144000"/>
                  <a:gd name="connsiteY18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798002 w 9144000"/>
                  <a:gd name="connsiteY16" fmla="*/ 2317968 h 2635034"/>
                  <a:gd name="connsiteX17" fmla="*/ 7658100 w 9144000"/>
                  <a:gd name="connsiteY17" fmla="*/ 2635034 h 2635034"/>
                  <a:gd name="connsiteX18" fmla="*/ 9144000 w 9144000"/>
                  <a:gd name="connsiteY18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798002 w 9144000"/>
                  <a:gd name="connsiteY16" fmla="*/ 2317968 h 2635034"/>
                  <a:gd name="connsiteX17" fmla="*/ 7723937 w 9144000"/>
                  <a:gd name="connsiteY17" fmla="*/ 2635034 h 2635034"/>
                  <a:gd name="connsiteX18" fmla="*/ 9144000 w 9144000"/>
                  <a:gd name="connsiteY18" fmla="*/ 2635034 h 2635034"/>
                  <a:gd name="connsiteX0" fmla="*/ 0 w 9144000"/>
                  <a:gd name="connsiteY0" fmla="*/ 2625509 h 2635034"/>
                  <a:gd name="connsiteX1" fmla="*/ 6592062 w 9144000"/>
                  <a:gd name="connsiteY1" fmla="*/ 2632825 h 2635034"/>
                  <a:gd name="connsiteX2" fmla="*/ 6591300 w 9144000"/>
                  <a:gd name="connsiteY2" fmla="*/ 2387384 h 2635034"/>
                  <a:gd name="connsiteX3" fmla="*/ 6000750 w 9144000"/>
                  <a:gd name="connsiteY3" fmla="*/ 1320584 h 2635034"/>
                  <a:gd name="connsiteX4" fmla="*/ 6197726 w 9144000"/>
                  <a:gd name="connsiteY4" fmla="*/ 1152105 h 2635034"/>
                  <a:gd name="connsiteX5" fmla="*/ 6619875 w 9144000"/>
                  <a:gd name="connsiteY5" fmla="*/ 1634909 h 2635034"/>
                  <a:gd name="connsiteX6" fmla="*/ 6562725 w 9144000"/>
                  <a:gd name="connsiteY6" fmla="*/ 168059 h 2635034"/>
                  <a:gd name="connsiteX7" fmla="*/ 6838950 w 9144000"/>
                  <a:gd name="connsiteY7" fmla="*/ 177584 h 2635034"/>
                  <a:gd name="connsiteX8" fmla="*/ 6905625 w 9144000"/>
                  <a:gd name="connsiteY8" fmla="*/ 1149134 h 2635034"/>
                  <a:gd name="connsiteX9" fmla="*/ 7092084 w 9144000"/>
                  <a:gd name="connsiteY9" fmla="*/ 723252 h 2635034"/>
                  <a:gd name="connsiteX10" fmla="*/ 7260945 w 9144000"/>
                  <a:gd name="connsiteY10" fmla="*/ 1152791 h 2635034"/>
                  <a:gd name="connsiteX11" fmla="*/ 7446873 w 9144000"/>
                  <a:gd name="connsiteY11" fmla="*/ 763487 h 2635034"/>
                  <a:gd name="connsiteX12" fmla="*/ 7622210 w 9144000"/>
                  <a:gd name="connsiteY12" fmla="*/ 1178395 h 2635034"/>
                  <a:gd name="connsiteX13" fmla="*/ 7776056 w 9144000"/>
                  <a:gd name="connsiteY13" fmla="*/ 840297 h 2635034"/>
                  <a:gd name="connsiteX14" fmla="*/ 7922590 w 9144000"/>
                  <a:gd name="connsiteY14" fmla="*/ 1167422 h 2635034"/>
                  <a:gd name="connsiteX15" fmla="*/ 7914513 w 9144000"/>
                  <a:gd name="connsiteY15" fmla="*/ 1945576 h 2635034"/>
                  <a:gd name="connsiteX16" fmla="*/ 7798002 w 9144000"/>
                  <a:gd name="connsiteY16" fmla="*/ 2317968 h 2635034"/>
                  <a:gd name="connsiteX17" fmla="*/ 7723937 w 9144000"/>
                  <a:gd name="connsiteY17" fmla="*/ 2635034 h 2635034"/>
                  <a:gd name="connsiteX18" fmla="*/ 9144000 w 9144000"/>
                  <a:gd name="connsiteY18" fmla="*/ 2635034 h 2635034"/>
                  <a:gd name="connsiteX0" fmla="*/ 0 w 4869712"/>
                  <a:gd name="connsiteY0" fmla="*/ 2636141 h 2636599"/>
                  <a:gd name="connsiteX1" fmla="*/ 2317774 w 4869712"/>
                  <a:gd name="connsiteY1" fmla="*/ 2632825 h 2636599"/>
                  <a:gd name="connsiteX2" fmla="*/ 2317012 w 4869712"/>
                  <a:gd name="connsiteY2" fmla="*/ 2387384 h 2636599"/>
                  <a:gd name="connsiteX3" fmla="*/ 1726462 w 4869712"/>
                  <a:gd name="connsiteY3" fmla="*/ 1320584 h 2636599"/>
                  <a:gd name="connsiteX4" fmla="*/ 1923438 w 4869712"/>
                  <a:gd name="connsiteY4" fmla="*/ 1152105 h 2636599"/>
                  <a:gd name="connsiteX5" fmla="*/ 2345587 w 4869712"/>
                  <a:gd name="connsiteY5" fmla="*/ 1634909 h 2636599"/>
                  <a:gd name="connsiteX6" fmla="*/ 2288437 w 4869712"/>
                  <a:gd name="connsiteY6" fmla="*/ 168059 h 2636599"/>
                  <a:gd name="connsiteX7" fmla="*/ 2564662 w 4869712"/>
                  <a:gd name="connsiteY7" fmla="*/ 177584 h 2636599"/>
                  <a:gd name="connsiteX8" fmla="*/ 2631337 w 4869712"/>
                  <a:gd name="connsiteY8" fmla="*/ 1149134 h 2636599"/>
                  <a:gd name="connsiteX9" fmla="*/ 2817796 w 4869712"/>
                  <a:gd name="connsiteY9" fmla="*/ 723252 h 2636599"/>
                  <a:gd name="connsiteX10" fmla="*/ 2986657 w 4869712"/>
                  <a:gd name="connsiteY10" fmla="*/ 1152791 h 2636599"/>
                  <a:gd name="connsiteX11" fmla="*/ 3172585 w 4869712"/>
                  <a:gd name="connsiteY11" fmla="*/ 763487 h 2636599"/>
                  <a:gd name="connsiteX12" fmla="*/ 3347922 w 4869712"/>
                  <a:gd name="connsiteY12" fmla="*/ 1178395 h 2636599"/>
                  <a:gd name="connsiteX13" fmla="*/ 3501768 w 4869712"/>
                  <a:gd name="connsiteY13" fmla="*/ 840297 h 2636599"/>
                  <a:gd name="connsiteX14" fmla="*/ 3648302 w 4869712"/>
                  <a:gd name="connsiteY14" fmla="*/ 1167422 h 2636599"/>
                  <a:gd name="connsiteX15" fmla="*/ 3640225 w 4869712"/>
                  <a:gd name="connsiteY15" fmla="*/ 1945576 h 2636599"/>
                  <a:gd name="connsiteX16" fmla="*/ 3523714 w 4869712"/>
                  <a:gd name="connsiteY16" fmla="*/ 2317968 h 2636599"/>
                  <a:gd name="connsiteX17" fmla="*/ 3449649 w 4869712"/>
                  <a:gd name="connsiteY17" fmla="*/ 2635034 h 2636599"/>
                  <a:gd name="connsiteX18" fmla="*/ 4869712 w 4869712"/>
                  <a:gd name="connsiteY18" fmla="*/ 2635034 h 2636599"/>
                  <a:gd name="connsiteX0" fmla="*/ 0 w 4869712"/>
                  <a:gd name="connsiteY0" fmla="*/ 2636141 h 2636141"/>
                  <a:gd name="connsiteX1" fmla="*/ 2317774 w 4869712"/>
                  <a:gd name="connsiteY1" fmla="*/ 2632825 h 2636141"/>
                  <a:gd name="connsiteX2" fmla="*/ 2317012 w 4869712"/>
                  <a:gd name="connsiteY2" fmla="*/ 2387384 h 2636141"/>
                  <a:gd name="connsiteX3" fmla="*/ 1726462 w 4869712"/>
                  <a:gd name="connsiteY3" fmla="*/ 1320584 h 2636141"/>
                  <a:gd name="connsiteX4" fmla="*/ 1923438 w 4869712"/>
                  <a:gd name="connsiteY4" fmla="*/ 1152105 h 2636141"/>
                  <a:gd name="connsiteX5" fmla="*/ 2345587 w 4869712"/>
                  <a:gd name="connsiteY5" fmla="*/ 1634909 h 2636141"/>
                  <a:gd name="connsiteX6" fmla="*/ 2288437 w 4869712"/>
                  <a:gd name="connsiteY6" fmla="*/ 168059 h 2636141"/>
                  <a:gd name="connsiteX7" fmla="*/ 2564662 w 4869712"/>
                  <a:gd name="connsiteY7" fmla="*/ 177584 h 2636141"/>
                  <a:gd name="connsiteX8" fmla="*/ 2631337 w 4869712"/>
                  <a:gd name="connsiteY8" fmla="*/ 1149134 h 2636141"/>
                  <a:gd name="connsiteX9" fmla="*/ 2817796 w 4869712"/>
                  <a:gd name="connsiteY9" fmla="*/ 723252 h 2636141"/>
                  <a:gd name="connsiteX10" fmla="*/ 2986657 w 4869712"/>
                  <a:gd name="connsiteY10" fmla="*/ 1152791 h 2636141"/>
                  <a:gd name="connsiteX11" fmla="*/ 3172585 w 4869712"/>
                  <a:gd name="connsiteY11" fmla="*/ 763487 h 2636141"/>
                  <a:gd name="connsiteX12" fmla="*/ 3347922 w 4869712"/>
                  <a:gd name="connsiteY12" fmla="*/ 1178395 h 2636141"/>
                  <a:gd name="connsiteX13" fmla="*/ 3501768 w 4869712"/>
                  <a:gd name="connsiteY13" fmla="*/ 840297 h 2636141"/>
                  <a:gd name="connsiteX14" fmla="*/ 3648302 w 4869712"/>
                  <a:gd name="connsiteY14" fmla="*/ 1167422 h 2636141"/>
                  <a:gd name="connsiteX15" fmla="*/ 3640225 w 4869712"/>
                  <a:gd name="connsiteY15" fmla="*/ 1945576 h 2636141"/>
                  <a:gd name="connsiteX16" fmla="*/ 3523714 w 4869712"/>
                  <a:gd name="connsiteY16" fmla="*/ 2317968 h 2636141"/>
                  <a:gd name="connsiteX17" fmla="*/ 3449649 w 4869712"/>
                  <a:gd name="connsiteY17" fmla="*/ 2635034 h 2636141"/>
                  <a:gd name="connsiteX18" fmla="*/ 4869712 w 4869712"/>
                  <a:gd name="connsiteY18" fmla="*/ 2635034 h 2636141"/>
                  <a:gd name="connsiteX0" fmla="*/ 0 w 4869712"/>
                  <a:gd name="connsiteY0" fmla="*/ 2636141 h 2640802"/>
                  <a:gd name="connsiteX1" fmla="*/ 2317774 w 4869712"/>
                  <a:gd name="connsiteY1" fmla="*/ 2632825 h 2640802"/>
                  <a:gd name="connsiteX2" fmla="*/ 2317012 w 4869712"/>
                  <a:gd name="connsiteY2" fmla="*/ 2387384 h 2640802"/>
                  <a:gd name="connsiteX3" fmla="*/ 1726462 w 4869712"/>
                  <a:gd name="connsiteY3" fmla="*/ 1320584 h 2640802"/>
                  <a:gd name="connsiteX4" fmla="*/ 1923438 w 4869712"/>
                  <a:gd name="connsiteY4" fmla="*/ 1152105 h 2640802"/>
                  <a:gd name="connsiteX5" fmla="*/ 2345587 w 4869712"/>
                  <a:gd name="connsiteY5" fmla="*/ 1634909 h 2640802"/>
                  <a:gd name="connsiteX6" fmla="*/ 2288437 w 4869712"/>
                  <a:gd name="connsiteY6" fmla="*/ 168059 h 2640802"/>
                  <a:gd name="connsiteX7" fmla="*/ 2564662 w 4869712"/>
                  <a:gd name="connsiteY7" fmla="*/ 177584 h 2640802"/>
                  <a:gd name="connsiteX8" fmla="*/ 2631337 w 4869712"/>
                  <a:gd name="connsiteY8" fmla="*/ 1149134 h 2640802"/>
                  <a:gd name="connsiteX9" fmla="*/ 2817796 w 4869712"/>
                  <a:gd name="connsiteY9" fmla="*/ 723252 h 2640802"/>
                  <a:gd name="connsiteX10" fmla="*/ 2986657 w 4869712"/>
                  <a:gd name="connsiteY10" fmla="*/ 1152791 h 2640802"/>
                  <a:gd name="connsiteX11" fmla="*/ 3172585 w 4869712"/>
                  <a:gd name="connsiteY11" fmla="*/ 763487 h 2640802"/>
                  <a:gd name="connsiteX12" fmla="*/ 3347922 w 4869712"/>
                  <a:gd name="connsiteY12" fmla="*/ 1178395 h 2640802"/>
                  <a:gd name="connsiteX13" fmla="*/ 3501768 w 4869712"/>
                  <a:gd name="connsiteY13" fmla="*/ 840297 h 2640802"/>
                  <a:gd name="connsiteX14" fmla="*/ 3648302 w 4869712"/>
                  <a:gd name="connsiteY14" fmla="*/ 1167422 h 2640802"/>
                  <a:gd name="connsiteX15" fmla="*/ 3640225 w 4869712"/>
                  <a:gd name="connsiteY15" fmla="*/ 1945576 h 2640802"/>
                  <a:gd name="connsiteX16" fmla="*/ 3523714 w 4869712"/>
                  <a:gd name="connsiteY16" fmla="*/ 2317968 h 2640802"/>
                  <a:gd name="connsiteX17" fmla="*/ 3449649 w 4869712"/>
                  <a:gd name="connsiteY17" fmla="*/ 2635034 h 2640802"/>
                  <a:gd name="connsiteX18" fmla="*/ 4869712 w 4869712"/>
                  <a:gd name="connsiteY18" fmla="*/ 2635034 h 2640802"/>
                  <a:gd name="connsiteX0" fmla="*/ 0 w 4869712"/>
                  <a:gd name="connsiteY0" fmla="*/ 2636141 h 2640802"/>
                  <a:gd name="connsiteX1" fmla="*/ 2317774 w 4869712"/>
                  <a:gd name="connsiteY1" fmla="*/ 2632825 h 2640802"/>
                  <a:gd name="connsiteX2" fmla="*/ 2317012 w 4869712"/>
                  <a:gd name="connsiteY2" fmla="*/ 2387384 h 2640802"/>
                  <a:gd name="connsiteX3" fmla="*/ 1726462 w 4869712"/>
                  <a:gd name="connsiteY3" fmla="*/ 1320584 h 2640802"/>
                  <a:gd name="connsiteX4" fmla="*/ 1923438 w 4869712"/>
                  <a:gd name="connsiteY4" fmla="*/ 1152105 h 2640802"/>
                  <a:gd name="connsiteX5" fmla="*/ 2345587 w 4869712"/>
                  <a:gd name="connsiteY5" fmla="*/ 1634909 h 2640802"/>
                  <a:gd name="connsiteX6" fmla="*/ 2288437 w 4869712"/>
                  <a:gd name="connsiteY6" fmla="*/ 168059 h 2640802"/>
                  <a:gd name="connsiteX7" fmla="*/ 2564662 w 4869712"/>
                  <a:gd name="connsiteY7" fmla="*/ 177584 h 2640802"/>
                  <a:gd name="connsiteX8" fmla="*/ 2631337 w 4869712"/>
                  <a:gd name="connsiteY8" fmla="*/ 1149134 h 2640802"/>
                  <a:gd name="connsiteX9" fmla="*/ 2817796 w 4869712"/>
                  <a:gd name="connsiteY9" fmla="*/ 723252 h 2640802"/>
                  <a:gd name="connsiteX10" fmla="*/ 2986657 w 4869712"/>
                  <a:gd name="connsiteY10" fmla="*/ 1152791 h 2640802"/>
                  <a:gd name="connsiteX11" fmla="*/ 3172585 w 4869712"/>
                  <a:gd name="connsiteY11" fmla="*/ 763487 h 2640802"/>
                  <a:gd name="connsiteX12" fmla="*/ 3347922 w 4869712"/>
                  <a:gd name="connsiteY12" fmla="*/ 1178395 h 2640802"/>
                  <a:gd name="connsiteX13" fmla="*/ 3501768 w 4869712"/>
                  <a:gd name="connsiteY13" fmla="*/ 840297 h 2640802"/>
                  <a:gd name="connsiteX14" fmla="*/ 3648302 w 4869712"/>
                  <a:gd name="connsiteY14" fmla="*/ 1167422 h 2640802"/>
                  <a:gd name="connsiteX15" fmla="*/ 3640225 w 4869712"/>
                  <a:gd name="connsiteY15" fmla="*/ 1945576 h 2640802"/>
                  <a:gd name="connsiteX16" fmla="*/ 3523714 w 4869712"/>
                  <a:gd name="connsiteY16" fmla="*/ 2317968 h 2640802"/>
                  <a:gd name="connsiteX17" fmla="*/ 3449649 w 4869712"/>
                  <a:gd name="connsiteY17" fmla="*/ 2635034 h 2640802"/>
                  <a:gd name="connsiteX18" fmla="*/ 4869712 w 4869712"/>
                  <a:gd name="connsiteY18" fmla="*/ 2635034 h 2640802"/>
                  <a:gd name="connsiteX0" fmla="*/ 113906 w 4005423"/>
                  <a:gd name="connsiteY0" fmla="*/ 2668039 h 2670195"/>
                  <a:gd name="connsiteX1" fmla="*/ 1453485 w 4005423"/>
                  <a:gd name="connsiteY1" fmla="*/ 2632825 h 2670195"/>
                  <a:gd name="connsiteX2" fmla="*/ 1452723 w 4005423"/>
                  <a:gd name="connsiteY2" fmla="*/ 2387384 h 2670195"/>
                  <a:gd name="connsiteX3" fmla="*/ 862173 w 4005423"/>
                  <a:gd name="connsiteY3" fmla="*/ 1320584 h 2670195"/>
                  <a:gd name="connsiteX4" fmla="*/ 1059149 w 4005423"/>
                  <a:gd name="connsiteY4" fmla="*/ 1152105 h 2670195"/>
                  <a:gd name="connsiteX5" fmla="*/ 1481298 w 4005423"/>
                  <a:gd name="connsiteY5" fmla="*/ 1634909 h 2670195"/>
                  <a:gd name="connsiteX6" fmla="*/ 1424148 w 4005423"/>
                  <a:gd name="connsiteY6" fmla="*/ 168059 h 2670195"/>
                  <a:gd name="connsiteX7" fmla="*/ 1700373 w 4005423"/>
                  <a:gd name="connsiteY7" fmla="*/ 177584 h 2670195"/>
                  <a:gd name="connsiteX8" fmla="*/ 1767048 w 4005423"/>
                  <a:gd name="connsiteY8" fmla="*/ 1149134 h 2670195"/>
                  <a:gd name="connsiteX9" fmla="*/ 1953507 w 4005423"/>
                  <a:gd name="connsiteY9" fmla="*/ 723252 h 2670195"/>
                  <a:gd name="connsiteX10" fmla="*/ 2122368 w 4005423"/>
                  <a:gd name="connsiteY10" fmla="*/ 1152791 h 2670195"/>
                  <a:gd name="connsiteX11" fmla="*/ 2308296 w 4005423"/>
                  <a:gd name="connsiteY11" fmla="*/ 763487 h 2670195"/>
                  <a:gd name="connsiteX12" fmla="*/ 2483633 w 4005423"/>
                  <a:gd name="connsiteY12" fmla="*/ 1178395 h 2670195"/>
                  <a:gd name="connsiteX13" fmla="*/ 2637479 w 4005423"/>
                  <a:gd name="connsiteY13" fmla="*/ 840297 h 2670195"/>
                  <a:gd name="connsiteX14" fmla="*/ 2784013 w 4005423"/>
                  <a:gd name="connsiteY14" fmla="*/ 1167422 h 2670195"/>
                  <a:gd name="connsiteX15" fmla="*/ 2775936 w 4005423"/>
                  <a:gd name="connsiteY15" fmla="*/ 1945576 h 2670195"/>
                  <a:gd name="connsiteX16" fmla="*/ 2659425 w 4005423"/>
                  <a:gd name="connsiteY16" fmla="*/ 2317968 h 2670195"/>
                  <a:gd name="connsiteX17" fmla="*/ 2585360 w 4005423"/>
                  <a:gd name="connsiteY17" fmla="*/ 2635034 h 2670195"/>
                  <a:gd name="connsiteX18" fmla="*/ 4005423 w 4005423"/>
                  <a:gd name="connsiteY18" fmla="*/ 2635034 h 2670195"/>
                  <a:gd name="connsiteX0" fmla="*/ 479716 w 3701381"/>
                  <a:gd name="connsiteY0" fmla="*/ 3072076 h 3072352"/>
                  <a:gd name="connsiteX1" fmla="*/ 1149443 w 3701381"/>
                  <a:gd name="connsiteY1" fmla="*/ 2632825 h 3072352"/>
                  <a:gd name="connsiteX2" fmla="*/ 1148681 w 3701381"/>
                  <a:gd name="connsiteY2" fmla="*/ 2387384 h 3072352"/>
                  <a:gd name="connsiteX3" fmla="*/ 558131 w 3701381"/>
                  <a:gd name="connsiteY3" fmla="*/ 1320584 h 3072352"/>
                  <a:gd name="connsiteX4" fmla="*/ 755107 w 3701381"/>
                  <a:gd name="connsiteY4" fmla="*/ 1152105 h 3072352"/>
                  <a:gd name="connsiteX5" fmla="*/ 1177256 w 3701381"/>
                  <a:gd name="connsiteY5" fmla="*/ 1634909 h 3072352"/>
                  <a:gd name="connsiteX6" fmla="*/ 1120106 w 3701381"/>
                  <a:gd name="connsiteY6" fmla="*/ 168059 h 3072352"/>
                  <a:gd name="connsiteX7" fmla="*/ 1396331 w 3701381"/>
                  <a:gd name="connsiteY7" fmla="*/ 177584 h 3072352"/>
                  <a:gd name="connsiteX8" fmla="*/ 1463006 w 3701381"/>
                  <a:gd name="connsiteY8" fmla="*/ 1149134 h 3072352"/>
                  <a:gd name="connsiteX9" fmla="*/ 1649465 w 3701381"/>
                  <a:gd name="connsiteY9" fmla="*/ 723252 h 3072352"/>
                  <a:gd name="connsiteX10" fmla="*/ 1818326 w 3701381"/>
                  <a:gd name="connsiteY10" fmla="*/ 1152791 h 3072352"/>
                  <a:gd name="connsiteX11" fmla="*/ 2004254 w 3701381"/>
                  <a:gd name="connsiteY11" fmla="*/ 763487 h 3072352"/>
                  <a:gd name="connsiteX12" fmla="*/ 2179591 w 3701381"/>
                  <a:gd name="connsiteY12" fmla="*/ 1178395 h 3072352"/>
                  <a:gd name="connsiteX13" fmla="*/ 2333437 w 3701381"/>
                  <a:gd name="connsiteY13" fmla="*/ 840297 h 3072352"/>
                  <a:gd name="connsiteX14" fmla="*/ 2479971 w 3701381"/>
                  <a:gd name="connsiteY14" fmla="*/ 1167422 h 3072352"/>
                  <a:gd name="connsiteX15" fmla="*/ 2471894 w 3701381"/>
                  <a:gd name="connsiteY15" fmla="*/ 1945576 h 3072352"/>
                  <a:gd name="connsiteX16" fmla="*/ 2355383 w 3701381"/>
                  <a:gd name="connsiteY16" fmla="*/ 2317968 h 3072352"/>
                  <a:gd name="connsiteX17" fmla="*/ 2281318 w 3701381"/>
                  <a:gd name="connsiteY17" fmla="*/ 2635034 h 3072352"/>
                  <a:gd name="connsiteX18" fmla="*/ 3701381 w 3701381"/>
                  <a:gd name="connsiteY18" fmla="*/ 2635034 h 3072352"/>
                  <a:gd name="connsiteX0" fmla="*/ 609558 w 3831223"/>
                  <a:gd name="connsiteY0" fmla="*/ 3072076 h 3072076"/>
                  <a:gd name="connsiteX1" fmla="*/ 1279285 w 3831223"/>
                  <a:gd name="connsiteY1" fmla="*/ 2632825 h 3072076"/>
                  <a:gd name="connsiteX2" fmla="*/ 1278523 w 3831223"/>
                  <a:gd name="connsiteY2" fmla="*/ 2387384 h 3072076"/>
                  <a:gd name="connsiteX3" fmla="*/ 687973 w 3831223"/>
                  <a:gd name="connsiteY3" fmla="*/ 1320584 h 3072076"/>
                  <a:gd name="connsiteX4" fmla="*/ 884949 w 3831223"/>
                  <a:gd name="connsiteY4" fmla="*/ 1152105 h 3072076"/>
                  <a:gd name="connsiteX5" fmla="*/ 1307098 w 3831223"/>
                  <a:gd name="connsiteY5" fmla="*/ 1634909 h 3072076"/>
                  <a:gd name="connsiteX6" fmla="*/ 1249948 w 3831223"/>
                  <a:gd name="connsiteY6" fmla="*/ 168059 h 3072076"/>
                  <a:gd name="connsiteX7" fmla="*/ 1526173 w 3831223"/>
                  <a:gd name="connsiteY7" fmla="*/ 177584 h 3072076"/>
                  <a:gd name="connsiteX8" fmla="*/ 1592848 w 3831223"/>
                  <a:gd name="connsiteY8" fmla="*/ 1149134 h 3072076"/>
                  <a:gd name="connsiteX9" fmla="*/ 1779307 w 3831223"/>
                  <a:gd name="connsiteY9" fmla="*/ 723252 h 3072076"/>
                  <a:gd name="connsiteX10" fmla="*/ 1948168 w 3831223"/>
                  <a:gd name="connsiteY10" fmla="*/ 1152791 h 3072076"/>
                  <a:gd name="connsiteX11" fmla="*/ 2134096 w 3831223"/>
                  <a:gd name="connsiteY11" fmla="*/ 763487 h 3072076"/>
                  <a:gd name="connsiteX12" fmla="*/ 2309433 w 3831223"/>
                  <a:gd name="connsiteY12" fmla="*/ 1178395 h 3072076"/>
                  <a:gd name="connsiteX13" fmla="*/ 2463279 w 3831223"/>
                  <a:gd name="connsiteY13" fmla="*/ 840297 h 3072076"/>
                  <a:gd name="connsiteX14" fmla="*/ 2609813 w 3831223"/>
                  <a:gd name="connsiteY14" fmla="*/ 1167422 h 3072076"/>
                  <a:gd name="connsiteX15" fmla="*/ 2601736 w 3831223"/>
                  <a:gd name="connsiteY15" fmla="*/ 1945576 h 3072076"/>
                  <a:gd name="connsiteX16" fmla="*/ 2485225 w 3831223"/>
                  <a:gd name="connsiteY16" fmla="*/ 2317968 h 3072076"/>
                  <a:gd name="connsiteX17" fmla="*/ 2411160 w 3831223"/>
                  <a:gd name="connsiteY17" fmla="*/ 2635034 h 3072076"/>
                  <a:gd name="connsiteX18" fmla="*/ 3831223 w 3831223"/>
                  <a:gd name="connsiteY18" fmla="*/ 2635034 h 3072076"/>
                  <a:gd name="connsiteX0" fmla="*/ 111732 w 4715630"/>
                  <a:gd name="connsiteY0" fmla="*/ 3274095 h 3274095"/>
                  <a:gd name="connsiteX1" fmla="*/ 2163692 w 4715630"/>
                  <a:gd name="connsiteY1" fmla="*/ 2632825 h 3274095"/>
                  <a:gd name="connsiteX2" fmla="*/ 2162930 w 4715630"/>
                  <a:gd name="connsiteY2" fmla="*/ 2387384 h 3274095"/>
                  <a:gd name="connsiteX3" fmla="*/ 1572380 w 4715630"/>
                  <a:gd name="connsiteY3" fmla="*/ 1320584 h 3274095"/>
                  <a:gd name="connsiteX4" fmla="*/ 1769356 w 4715630"/>
                  <a:gd name="connsiteY4" fmla="*/ 1152105 h 3274095"/>
                  <a:gd name="connsiteX5" fmla="*/ 2191505 w 4715630"/>
                  <a:gd name="connsiteY5" fmla="*/ 1634909 h 3274095"/>
                  <a:gd name="connsiteX6" fmla="*/ 2134355 w 4715630"/>
                  <a:gd name="connsiteY6" fmla="*/ 168059 h 3274095"/>
                  <a:gd name="connsiteX7" fmla="*/ 2410580 w 4715630"/>
                  <a:gd name="connsiteY7" fmla="*/ 177584 h 3274095"/>
                  <a:gd name="connsiteX8" fmla="*/ 2477255 w 4715630"/>
                  <a:gd name="connsiteY8" fmla="*/ 1149134 h 3274095"/>
                  <a:gd name="connsiteX9" fmla="*/ 2663714 w 4715630"/>
                  <a:gd name="connsiteY9" fmla="*/ 723252 h 3274095"/>
                  <a:gd name="connsiteX10" fmla="*/ 2832575 w 4715630"/>
                  <a:gd name="connsiteY10" fmla="*/ 1152791 h 3274095"/>
                  <a:gd name="connsiteX11" fmla="*/ 3018503 w 4715630"/>
                  <a:gd name="connsiteY11" fmla="*/ 763487 h 3274095"/>
                  <a:gd name="connsiteX12" fmla="*/ 3193840 w 4715630"/>
                  <a:gd name="connsiteY12" fmla="*/ 1178395 h 3274095"/>
                  <a:gd name="connsiteX13" fmla="*/ 3347686 w 4715630"/>
                  <a:gd name="connsiteY13" fmla="*/ 840297 h 3274095"/>
                  <a:gd name="connsiteX14" fmla="*/ 3494220 w 4715630"/>
                  <a:gd name="connsiteY14" fmla="*/ 1167422 h 3274095"/>
                  <a:gd name="connsiteX15" fmla="*/ 3486143 w 4715630"/>
                  <a:gd name="connsiteY15" fmla="*/ 1945576 h 3274095"/>
                  <a:gd name="connsiteX16" fmla="*/ 3369632 w 4715630"/>
                  <a:gd name="connsiteY16" fmla="*/ 2317968 h 3274095"/>
                  <a:gd name="connsiteX17" fmla="*/ 3295567 w 4715630"/>
                  <a:gd name="connsiteY17" fmla="*/ 2635034 h 3274095"/>
                  <a:gd name="connsiteX18" fmla="*/ 4715630 w 4715630"/>
                  <a:gd name="connsiteY18" fmla="*/ 2635034 h 3274095"/>
                  <a:gd name="connsiteX0" fmla="*/ 0 w 4603898"/>
                  <a:gd name="connsiteY0" fmla="*/ 3274095 h 3274095"/>
                  <a:gd name="connsiteX1" fmla="*/ 2051960 w 4603898"/>
                  <a:gd name="connsiteY1" fmla="*/ 2632825 h 3274095"/>
                  <a:gd name="connsiteX2" fmla="*/ 2051198 w 4603898"/>
                  <a:gd name="connsiteY2" fmla="*/ 2387384 h 3274095"/>
                  <a:gd name="connsiteX3" fmla="*/ 1460648 w 4603898"/>
                  <a:gd name="connsiteY3" fmla="*/ 1320584 h 3274095"/>
                  <a:gd name="connsiteX4" fmla="*/ 1657624 w 4603898"/>
                  <a:gd name="connsiteY4" fmla="*/ 1152105 h 3274095"/>
                  <a:gd name="connsiteX5" fmla="*/ 2079773 w 4603898"/>
                  <a:gd name="connsiteY5" fmla="*/ 1634909 h 3274095"/>
                  <a:gd name="connsiteX6" fmla="*/ 2022623 w 4603898"/>
                  <a:gd name="connsiteY6" fmla="*/ 168059 h 3274095"/>
                  <a:gd name="connsiteX7" fmla="*/ 2298848 w 4603898"/>
                  <a:gd name="connsiteY7" fmla="*/ 177584 h 3274095"/>
                  <a:gd name="connsiteX8" fmla="*/ 2365523 w 4603898"/>
                  <a:gd name="connsiteY8" fmla="*/ 1149134 h 3274095"/>
                  <a:gd name="connsiteX9" fmla="*/ 2551982 w 4603898"/>
                  <a:gd name="connsiteY9" fmla="*/ 723252 h 3274095"/>
                  <a:gd name="connsiteX10" fmla="*/ 2720843 w 4603898"/>
                  <a:gd name="connsiteY10" fmla="*/ 1152791 h 3274095"/>
                  <a:gd name="connsiteX11" fmla="*/ 2906771 w 4603898"/>
                  <a:gd name="connsiteY11" fmla="*/ 763487 h 3274095"/>
                  <a:gd name="connsiteX12" fmla="*/ 3082108 w 4603898"/>
                  <a:gd name="connsiteY12" fmla="*/ 1178395 h 3274095"/>
                  <a:gd name="connsiteX13" fmla="*/ 3235954 w 4603898"/>
                  <a:gd name="connsiteY13" fmla="*/ 840297 h 3274095"/>
                  <a:gd name="connsiteX14" fmla="*/ 3382488 w 4603898"/>
                  <a:gd name="connsiteY14" fmla="*/ 1167422 h 3274095"/>
                  <a:gd name="connsiteX15" fmla="*/ 3374411 w 4603898"/>
                  <a:gd name="connsiteY15" fmla="*/ 1945576 h 3274095"/>
                  <a:gd name="connsiteX16" fmla="*/ 3257900 w 4603898"/>
                  <a:gd name="connsiteY16" fmla="*/ 2317968 h 3274095"/>
                  <a:gd name="connsiteX17" fmla="*/ 3183835 w 4603898"/>
                  <a:gd name="connsiteY17" fmla="*/ 2635034 h 3274095"/>
                  <a:gd name="connsiteX18" fmla="*/ 4603898 w 4603898"/>
                  <a:gd name="connsiteY18" fmla="*/ 2635034 h 3274095"/>
                  <a:gd name="connsiteX0" fmla="*/ 58169 w 4130439"/>
                  <a:gd name="connsiteY0" fmla="*/ 2678672 h 2678672"/>
                  <a:gd name="connsiteX1" fmla="*/ 1578501 w 4130439"/>
                  <a:gd name="connsiteY1" fmla="*/ 2632825 h 2678672"/>
                  <a:gd name="connsiteX2" fmla="*/ 1577739 w 4130439"/>
                  <a:gd name="connsiteY2" fmla="*/ 2387384 h 2678672"/>
                  <a:gd name="connsiteX3" fmla="*/ 987189 w 4130439"/>
                  <a:gd name="connsiteY3" fmla="*/ 1320584 h 2678672"/>
                  <a:gd name="connsiteX4" fmla="*/ 1184165 w 4130439"/>
                  <a:gd name="connsiteY4" fmla="*/ 1152105 h 2678672"/>
                  <a:gd name="connsiteX5" fmla="*/ 1606314 w 4130439"/>
                  <a:gd name="connsiteY5" fmla="*/ 1634909 h 2678672"/>
                  <a:gd name="connsiteX6" fmla="*/ 1549164 w 4130439"/>
                  <a:gd name="connsiteY6" fmla="*/ 168059 h 2678672"/>
                  <a:gd name="connsiteX7" fmla="*/ 1825389 w 4130439"/>
                  <a:gd name="connsiteY7" fmla="*/ 177584 h 2678672"/>
                  <a:gd name="connsiteX8" fmla="*/ 1892064 w 4130439"/>
                  <a:gd name="connsiteY8" fmla="*/ 1149134 h 2678672"/>
                  <a:gd name="connsiteX9" fmla="*/ 2078523 w 4130439"/>
                  <a:gd name="connsiteY9" fmla="*/ 723252 h 2678672"/>
                  <a:gd name="connsiteX10" fmla="*/ 2247384 w 4130439"/>
                  <a:gd name="connsiteY10" fmla="*/ 1152791 h 2678672"/>
                  <a:gd name="connsiteX11" fmla="*/ 2433312 w 4130439"/>
                  <a:gd name="connsiteY11" fmla="*/ 763487 h 2678672"/>
                  <a:gd name="connsiteX12" fmla="*/ 2608649 w 4130439"/>
                  <a:gd name="connsiteY12" fmla="*/ 1178395 h 2678672"/>
                  <a:gd name="connsiteX13" fmla="*/ 2762495 w 4130439"/>
                  <a:gd name="connsiteY13" fmla="*/ 840297 h 2678672"/>
                  <a:gd name="connsiteX14" fmla="*/ 2909029 w 4130439"/>
                  <a:gd name="connsiteY14" fmla="*/ 1167422 h 2678672"/>
                  <a:gd name="connsiteX15" fmla="*/ 2900952 w 4130439"/>
                  <a:gd name="connsiteY15" fmla="*/ 1945576 h 2678672"/>
                  <a:gd name="connsiteX16" fmla="*/ 2784441 w 4130439"/>
                  <a:gd name="connsiteY16" fmla="*/ 2317968 h 2678672"/>
                  <a:gd name="connsiteX17" fmla="*/ 2710376 w 4130439"/>
                  <a:gd name="connsiteY17" fmla="*/ 2635034 h 2678672"/>
                  <a:gd name="connsiteX18" fmla="*/ 4130439 w 4130439"/>
                  <a:gd name="connsiteY18" fmla="*/ 2635034 h 2678672"/>
                  <a:gd name="connsiteX0" fmla="*/ 31727 w 4189058"/>
                  <a:gd name="connsiteY0" fmla="*/ 2678672 h 2678672"/>
                  <a:gd name="connsiteX1" fmla="*/ 1637120 w 4189058"/>
                  <a:gd name="connsiteY1" fmla="*/ 2632825 h 2678672"/>
                  <a:gd name="connsiteX2" fmla="*/ 1636358 w 4189058"/>
                  <a:gd name="connsiteY2" fmla="*/ 2387384 h 2678672"/>
                  <a:gd name="connsiteX3" fmla="*/ 1045808 w 4189058"/>
                  <a:gd name="connsiteY3" fmla="*/ 1320584 h 2678672"/>
                  <a:gd name="connsiteX4" fmla="*/ 1242784 w 4189058"/>
                  <a:gd name="connsiteY4" fmla="*/ 1152105 h 2678672"/>
                  <a:gd name="connsiteX5" fmla="*/ 1664933 w 4189058"/>
                  <a:gd name="connsiteY5" fmla="*/ 1634909 h 2678672"/>
                  <a:gd name="connsiteX6" fmla="*/ 1607783 w 4189058"/>
                  <a:gd name="connsiteY6" fmla="*/ 168059 h 2678672"/>
                  <a:gd name="connsiteX7" fmla="*/ 1884008 w 4189058"/>
                  <a:gd name="connsiteY7" fmla="*/ 177584 h 2678672"/>
                  <a:gd name="connsiteX8" fmla="*/ 1950683 w 4189058"/>
                  <a:gd name="connsiteY8" fmla="*/ 1149134 h 2678672"/>
                  <a:gd name="connsiteX9" fmla="*/ 2137142 w 4189058"/>
                  <a:gd name="connsiteY9" fmla="*/ 723252 h 2678672"/>
                  <a:gd name="connsiteX10" fmla="*/ 2306003 w 4189058"/>
                  <a:gd name="connsiteY10" fmla="*/ 1152791 h 2678672"/>
                  <a:gd name="connsiteX11" fmla="*/ 2491931 w 4189058"/>
                  <a:gd name="connsiteY11" fmla="*/ 763487 h 2678672"/>
                  <a:gd name="connsiteX12" fmla="*/ 2667268 w 4189058"/>
                  <a:gd name="connsiteY12" fmla="*/ 1178395 h 2678672"/>
                  <a:gd name="connsiteX13" fmla="*/ 2821114 w 4189058"/>
                  <a:gd name="connsiteY13" fmla="*/ 840297 h 2678672"/>
                  <a:gd name="connsiteX14" fmla="*/ 2967648 w 4189058"/>
                  <a:gd name="connsiteY14" fmla="*/ 1167422 h 2678672"/>
                  <a:gd name="connsiteX15" fmla="*/ 2959571 w 4189058"/>
                  <a:gd name="connsiteY15" fmla="*/ 1945576 h 2678672"/>
                  <a:gd name="connsiteX16" fmla="*/ 2843060 w 4189058"/>
                  <a:gd name="connsiteY16" fmla="*/ 2317968 h 2678672"/>
                  <a:gd name="connsiteX17" fmla="*/ 2768995 w 4189058"/>
                  <a:gd name="connsiteY17" fmla="*/ 2635034 h 2678672"/>
                  <a:gd name="connsiteX18" fmla="*/ 4189058 w 4189058"/>
                  <a:gd name="connsiteY18" fmla="*/ 2635034 h 2678672"/>
                  <a:gd name="connsiteX0" fmla="*/ 231463 w 3899696"/>
                  <a:gd name="connsiteY0" fmla="*/ 2636142 h 2636142"/>
                  <a:gd name="connsiteX1" fmla="*/ 1347758 w 3899696"/>
                  <a:gd name="connsiteY1" fmla="*/ 2632825 h 2636142"/>
                  <a:gd name="connsiteX2" fmla="*/ 1346996 w 3899696"/>
                  <a:gd name="connsiteY2" fmla="*/ 2387384 h 2636142"/>
                  <a:gd name="connsiteX3" fmla="*/ 756446 w 3899696"/>
                  <a:gd name="connsiteY3" fmla="*/ 1320584 h 2636142"/>
                  <a:gd name="connsiteX4" fmla="*/ 953422 w 3899696"/>
                  <a:gd name="connsiteY4" fmla="*/ 1152105 h 2636142"/>
                  <a:gd name="connsiteX5" fmla="*/ 1375571 w 3899696"/>
                  <a:gd name="connsiteY5" fmla="*/ 1634909 h 2636142"/>
                  <a:gd name="connsiteX6" fmla="*/ 1318421 w 3899696"/>
                  <a:gd name="connsiteY6" fmla="*/ 168059 h 2636142"/>
                  <a:gd name="connsiteX7" fmla="*/ 1594646 w 3899696"/>
                  <a:gd name="connsiteY7" fmla="*/ 177584 h 2636142"/>
                  <a:gd name="connsiteX8" fmla="*/ 1661321 w 3899696"/>
                  <a:gd name="connsiteY8" fmla="*/ 1149134 h 2636142"/>
                  <a:gd name="connsiteX9" fmla="*/ 1847780 w 3899696"/>
                  <a:gd name="connsiteY9" fmla="*/ 723252 h 2636142"/>
                  <a:gd name="connsiteX10" fmla="*/ 2016641 w 3899696"/>
                  <a:gd name="connsiteY10" fmla="*/ 1152791 h 2636142"/>
                  <a:gd name="connsiteX11" fmla="*/ 2202569 w 3899696"/>
                  <a:gd name="connsiteY11" fmla="*/ 763487 h 2636142"/>
                  <a:gd name="connsiteX12" fmla="*/ 2377906 w 3899696"/>
                  <a:gd name="connsiteY12" fmla="*/ 1178395 h 2636142"/>
                  <a:gd name="connsiteX13" fmla="*/ 2531752 w 3899696"/>
                  <a:gd name="connsiteY13" fmla="*/ 840297 h 2636142"/>
                  <a:gd name="connsiteX14" fmla="*/ 2678286 w 3899696"/>
                  <a:gd name="connsiteY14" fmla="*/ 1167422 h 2636142"/>
                  <a:gd name="connsiteX15" fmla="*/ 2670209 w 3899696"/>
                  <a:gd name="connsiteY15" fmla="*/ 1945576 h 2636142"/>
                  <a:gd name="connsiteX16" fmla="*/ 2553698 w 3899696"/>
                  <a:gd name="connsiteY16" fmla="*/ 2317968 h 2636142"/>
                  <a:gd name="connsiteX17" fmla="*/ 2479633 w 3899696"/>
                  <a:gd name="connsiteY17" fmla="*/ 2635034 h 2636142"/>
                  <a:gd name="connsiteX18" fmla="*/ 3899696 w 3899696"/>
                  <a:gd name="connsiteY18" fmla="*/ 2635034 h 2636142"/>
                  <a:gd name="connsiteX0" fmla="*/ 0 w 3668233"/>
                  <a:gd name="connsiteY0" fmla="*/ 2636142 h 2636142"/>
                  <a:gd name="connsiteX1" fmla="*/ 1116295 w 3668233"/>
                  <a:gd name="connsiteY1" fmla="*/ 2632825 h 2636142"/>
                  <a:gd name="connsiteX2" fmla="*/ 1115533 w 3668233"/>
                  <a:gd name="connsiteY2" fmla="*/ 2387384 h 2636142"/>
                  <a:gd name="connsiteX3" fmla="*/ 524983 w 3668233"/>
                  <a:gd name="connsiteY3" fmla="*/ 1320584 h 2636142"/>
                  <a:gd name="connsiteX4" fmla="*/ 721959 w 3668233"/>
                  <a:gd name="connsiteY4" fmla="*/ 1152105 h 2636142"/>
                  <a:gd name="connsiteX5" fmla="*/ 1144108 w 3668233"/>
                  <a:gd name="connsiteY5" fmla="*/ 1634909 h 2636142"/>
                  <a:gd name="connsiteX6" fmla="*/ 1086958 w 3668233"/>
                  <a:gd name="connsiteY6" fmla="*/ 168059 h 2636142"/>
                  <a:gd name="connsiteX7" fmla="*/ 1363183 w 3668233"/>
                  <a:gd name="connsiteY7" fmla="*/ 177584 h 2636142"/>
                  <a:gd name="connsiteX8" fmla="*/ 1429858 w 3668233"/>
                  <a:gd name="connsiteY8" fmla="*/ 1149134 h 2636142"/>
                  <a:gd name="connsiteX9" fmla="*/ 1616317 w 3668233"/>
                  <a:gd name="connsiteY9" fmla="*/ 723252 h 2636142"/>
                  <a:gd name="connsiteX10" fmla="*/ 1785178 w 3668233"/>
                  <a:gd name="connsiteY10" fmla="*/ 1152791 h 2636142"/>
                  <a:gd name="connsiteX11" fmla="*/ 1971106 w 3668233"/>
                  <a:gd name="connsiteY11" fmla="*/ 763487 h 2636142"/>
                  <a:gd name="connsiteX12" fmla="*/ 2146443 w 3668233"/>
                  <a:gd name="connsiteY12" fmla="*/ 1178395 h 2636142"/>
                  <a:gd name="connsiteX13" fmla="*/ 2300289 w 3668233"/>
                  <a:gd name="connsiteY13" fmla="*/ 840297 h 2636142"/>
                  <a:gd name="connsiteX14" fmla="*/ 2446823 w 3668233"/>
                  <a:gd name="connsiteY14" fmla="*/ 1167422 h 2636142"/>
                  <a:gd name="connsiteX15" fmla="*/ 2438746 w 3668233"/>
                  <a:gd name="connsiteY15" fmla="*/ 1945576 h 2636142"/>
                  <a:gd name="connsiteX16" fmla="*/ 2322235 w 3668233"/>
                  <a:gd name="connsiteY16" fmla="*/ 2317968 h 2636142"/>
                  <a:gd name="connsiteX17" fmla="*/ 2248170 w 3668233"/>
                  <a:gd name="connsiteY17" fmla="*/ 2635034 h 2636142"/>
                  <a:gd name="connsiteX18" fmla="*/ 3668233 w 3668233"/>
                  <a:gd name="connsiteY18" fmla="*/ 2635034 h 2636142"/>
                  <a:gd name="connsiteX0" fmla="*/ 357493 w 3207019"/>
                  <a:gd name="connsiteY0" fmla="*/ 2636142 h 2636142"/>
                  <a:gd name="connsiteX1" fmla="*/ 655081 w 3207019"/>
                  <a:gd name="connsiteY1" fmla="*/ 2632825 h 2636142"/>
                  <a:gd name="connsiteX2" fmla="*/ 654319 w 3207019"/>
                  <a:gd name="connsiteY2" fmla="*/ 2387384 h 2636142"/>
                  <a:gd name="connsiteX3" fmla="*/ 63769 w 3207019"/>
                  <a:gd name="connsiteY3" fmla="*/ 1320584 h 2636142"/>
                  <a:gd name="connsiteX4" fmla="*/ 260745 w 3207019"/>
                  <a:gd name="connsiteY4" fmla="*/ 1152105 h 2636142"/>
                  <a:gd name="connsiteX5" fmla="*/ 682894 w 3207019"/>
                  <a:gd name="connsiteY5" fmla="*/ 1634909 h 2636142"/>
                  <a:gd name="connsiteX6" fmla="*/ 625744 w 3207019"/>
                  <a:gd name="connsiteY6" fmla="*/ 168059 h 2636142"/>
                  <a:gd name="connsiteX7" fmla="*/ 901969 w 3207019"/>
                  <a:gd name="connsiteY7" fmla="*/ 177584 h 2636142"/>
                  <a:gd name="connsiteX8" fmla="*/ 968644 w 3207019"/>
                  <a:gd name="connsiteY8" fmla="*/ 1149134 h 2636142"/>
                  <a:gd name="connsiteX9" fmla="*/ 1155103 w 3207019"/>
                  <a:gd name="connsiteY9" fmla="*/ 723252 h 2636142"/>
                  <a:gd name="connsiteX10" fmla="*/ 1323964 w 3207019"/>
                  <a:gd name="connsiteY10" fmla="*/ 1152791 h 2636142"/>
                  <a:gd name="connsiteX11" fmla="*/ 1509892 w 3207019"/>
                  <a:gd name="connsiteY11" fmla="*/ 763487 h 2636142"/>
                  <a:gd name="connsiteX12" fmla="*/ 1685229 w 3207019"/>
                  <a:gd name="connsiteY12" fmla="*/ 1178395 h 2636142"/>
                  <a:gd name="connsiteX13" fmla="*/ 1839075 w 3207019"/>
                  <a:gd name="connsiteY13" fmla="*/ 840297 h 2636142"/>
                  <a:gd name="connsiteX14" fmla="*/ 1985609 w 3207019"/>
                  <a:gd name="connsiteY14" fmla="*/ 1167422 h 2636142"/>
                  <a:gd name="connsiteX15" fmla="*/ 1977532 w 3207019"/>
                  <a:gd name="connsiteY15" fmla="*/ 1945576 h 2636142"/>
                  <a:gd name="connsiteX16" fmla="*/ 1861021 w 3207019"/>
                  <a:gd name="connsiteY16" fmla="*/ 2317968 h 2636142"/>
                  <a:gd name="connsiteX17" fmla="*/ 1786956 w 3207019"/>
                  <a:gd name="connsiteY17" fmla="*/ 2635034 h 2636142"/>
                  <a:gd name="connsiteX18" fmla="*/ 3207019 w 3207019"/>
                  <a:gd name="connsiteY18" fmla="*/ 2635034 h 2636142"/>
                  <a:gd name="connsiteX0" fmla="*/ 357493 w 3207019"/>
                  <a:gd name="connsiteY0" fmla="*/ 2841040 h 2841040"/>
                  <a:gd name="connsiteX1" fmla="*/ 655081 w 3207019"/>
                  <a:gd name="connsiteY1" fmla="*/ 2837723 h 2841040"/>
                  <a:gd name="connsiteX2" fmla="*/ 654319 w 3207019"/>
                  <a:gd name="connsiteY2" fmla="*/ 2592282 h 2841040"/>
                  <a:gd name="connsiteX3" fmla="*/ 63769 w 3207019"/>
                  <a:gd name="connsiteY3" fmla="*/ 1525482 h 2841040"/>
                  <a:gd name="connsiteX4" fmla="*/ 260745 w 3207019"/>
                  <a:gd name="connsiteY4" fmla="*/ 1357003 h 2841040"/>
                  <a:gd name="connsiteX5" fmla="*/ 682894 w 3207019"/>
                  <a:gd name="connsiteY5" fmla="*/ 1839807 h 2841040"/>
                  <a:gd name="connsiteX6" fmla="*/ 625744 w 3207019"/>
                  <a:gd name="connsiteY6" fmla="*/ 372957 h 2841040"/>
                  <a:gd name="connsiteX7" fmla="*/ 744075 w 3207019"/>
                  <a:gd name="connsiteY7" fmla="*/ 18 h 2841040"/>
                  <a:gd name="connsiteX8" fmla="*/ 901969 w 3207019"/>
                  <a:gd name="connsiteY8" fmla="*/ 382482 h 2841040"/>
                  <a:gd name="connsiteX9" fmla="*/ 968644 w 3207019"/>
                  <a:gd name="connsiteY9" fmla="*/ 1354032 h 2841040"/>
                  <a:gd name="connsiteX10" fmla="*/ 1155103 w 3207019"/>
                  <a:gd name="connsiteY10" fmla="*/ 928150 h 2841040"/>
                  <a:gd name="connsiteX11" fmla="*/ 1323964 w 3207019"/>
                  <a:gd name="connsiteY11" fmla="*/ 1357689 h 2841040"/>
                  <a:gd name="connsiteX12" fmla="*/ 1509892 w 3207019"/>
                  <a:gd name="connsiteY12" fmla="*/ 968385 h 2841040"/>
                  <a:gd name="connsiteX13" fmla="*/ 1685229 w 3207019"/>
                  <a:gd name="connsiteY13" fmla="*/ 1383293 h 2841040"/>
                  <a:gd name="connsiteX14" fmla="*/ 1839075 w 3207019"/>
                  <a:gd name="connsiteY14" fmla="*/ 1045195 h 2841040"/>
                  <a:gd name="connsiteX15" fmla="*/ 1985609 w 3207019"/>
                  <a:gd name="connsiteY15" fmla="*/ 1372320 h 2841040"/>
                  <a:gd name="connsiteX16" fmla="*/ 1977532 w 3207019"/>
                  <a:gd name="connsiteY16" fmla="*/ 2150474 h 2841040"/>
                  <a:gd name="connsiteX17" fmla="*/ 1861021 w 3207019"/>
                  <a:gd name="connsiteY17" fmla="*/ 2522866 h 2841040"/>
                  <a:gd name="connsiteX18" fmla="*/ 1786956 w 3207019"/>
                  <a:gd name="connsiteY18" fmla="*/ 2839932 h 2841040"/>
                  <a:gd name="connsiteX19" fmla="*/ 3207019 w 3207019"/>
                  <a:gd name="connsiteY19" fmla="*/ 2839932 h 2841040"/>
                  <a:gd name="connsiteX0" fmla="*/ 357493 w 3207019"/>
                  <a:gd name="connsiteY0" fmla="*/ 2926729 h 2926729"/>
                  <a:gd name="connsiteX1" fmla="*/ 655081 w 3207019"/>
                  <a:gd name="connsiteY1" fmla="*/ 2923412 h 2926729"/>
                  <a:gd name="connsiteX2" fmla="*/ 654319 w 3207019"/>
                  <a:gd name="connsiteY2" fmla="*/ 2677971 h 2926729"/>
                  <a:gd name="connsiteX3" fmla="*/ 63769 w 3207019"/>
                  <a:gd name="connsiteY3" fmla="*/ 1611171 h 2926729"/>
                  <a:gd name="connsiteX4" fmla="*/ 260745 w 3207019"/>
                  <a:gd name="connsiteY4" fmla="*/ 1442692 h 2926729"/>
                  <a:gd name="connsiteX5" fmla="*/ 682894 w 3207019"/>
                  <a:gd name="connsiteY5" fmla="*/ 1925496 h 2926729"/>
                  <a:gd name="connsiteX6" fmla="*/ 625744 w 3207019"/>
                  <a:gd name="connsiteY6" fmla="*/ 458646 h 2926729"/>
                  <a:gd name="connsiteX7" fmla="*/ 744075 w 3207019"/>
                  <a:gd name="connsiteY7" fmla="*/ 10 h 2926729"/>
                  <a:gd name="connsiteX8" fmla="*/ 901969 w 3207019"/>
                  <a:gd name="connsiteY8" fmla="*/ 468171 h 2926729"/>
                  <a:gd name="connsiteX9" fmla="*/ 968644 w 3207019"/>
                  <a:gd name="connsiteY9" fmla="*/ 1439721 h 2926729"/>
                  <a:gd name="connsiteX10" fmla="*/ 1155103 w 3207019"/>
                  <a:gd name="connsiteY10" fmla="*/ 1013839 h 2926729"/>
                  <a:gd name="connsiteX11" fmla="*/ 1323964 w 3207019"/>
                  <a:gd name="connsiteY11" fmla="*/ 1443378 h 2926729"/>
                  <a:gd name="connsiteX12" fmla="*/ 1509892 w 3207019"/>
                  <a:gd name="connsiteY12" fmla="*/ 1054074 h 2926729"/>
                  <a:gd name="connsiteX13" fmla="*/ 1685229 w 3207019"/>
                  <a:gd name="connsiteY13" fmla="*/ 1468982 h 2926729"/>
                  <a:gd name="connsiteX14" fmla="*/ 1839075 w 3207019"/>
                  <a:gd name="connsiteY14" fmla="*/ 1130884 h 2926729"/>
                  <a:gd name="connsiteX15" fmla="*/ 1985609 w 3207019"/>
                  <a:gd name="connsiteY15" fmla="*/ 1458009 h 2926729"/>
                  <a:gd name="connsiteX16" fmla="*/ 1977532 w 3207019"/>
                  <a:gd name="connsiteY16" fmla="*/ 2236163 h 2926729"/>
                  <a:gd name="connsiteX17" fmla="*/ 1861021 w 3207019"/>
                  <a:gd name="connsiteY17" fmla="*/ 2608555 h 2926729"/>
                  <a:gd name="connsiteX18" fmla="*/ 1786956 w 3207019"/>
                  <a:gd name="connsiteY18" fmla="*/ 2925621 h 2926729"/>
                  <a:gd name="connsiteX19" fmla="*/ 3207019 w 3207019"/>
                  <a:gd name="connsiteY19" fmla="*/ 2925621 h 2926729"/>
                  <a:gd name="connsiteX0" fmla="*/ 357493 w 3207019"/>
                  <a:gd name="connsiteY0" fmla="*/ 2916018 h 2916018"/>
                  <a:gd name="connsiteX1" fmla="*/ 655081 w 3207019"/>
                  <a:gd name="connsiteY1" fmla="*/ 2912701 h 2916018"/>
                  <a:gd name="connsiteX2" fmla="*/ 654319 w 3207019"/>
                  <a:gd name="connsiteY2" fmla="*/ 2667260 h 2916018"/>
                  <a:gd name="connsiteX3" fmla="*/ 63769 w 3207019"/>
                  <a:gd name="connsiteY3" fmla="*/ 1600460 h 2916018"/>
                  <a:gd name="connsiteX4" fmla="*/ 260745 w 3207019"/>
                  <a:gd name="connsiteY4" fmla="*/ 1431981 h 2916018"/>
                  <a:gd name="connsiteX5" fmla="*/ 682894 w 3207019"/>
                  <a:gd name="connsiteY5" fmla="*/ 1914785 h 2916018"/>
                  <a:gd name="connsiteX6" fmla="*/ 625744 w 3207019"/>
                  <a:gd name="connsiteY6" fmla="*/ 447935 h 2916018"/>
                  <a:gd name="connsiteX7" fmla="*/ 765499 w 3207019"/>
                  <a:gd name="connsiteY7" fmla="*/ 11 h 2916018"/>
                  <a:gd name="connsiteX8" fmla="*/ 901969 w 3207019"/>
                  <a:gd name="connsiteY8" fmla="*/ 457460 h 2916018"/>
                  <a:gd name="connsiteX9" fmla="*/ 968644 w 3207019"/>
                  <a:gd name="connsiteY9" fmla="*/ 1429010 h 2916018"/>
                  <a:gd name="connsiteX10" fmla="*/ 1155103 w 3207019"/>
                  <a:gd name="connsiteY10" fmla="*/ 1003128 h 2916018"/>
                  <a:gd name="connsiteX11" fmla="*/ 1323964 w 3207019"/>
                  <a:gd name="connsiteY11" fmla="*/ 1432667 h 2916018"/>
                  <a:gd name="connsiteX12" fmla="*/ 1509892 w 3207019"/>
                  <a:gd name="connsiteY12" fmla="*/ 1043363 h 2916018"/>
                  <a:gd name="connsiteX13" fmla="*/ 1685229 w 3207019"/>
                  <a:gd name="connsiteY13" fmla="*/ 1458271 h 2916018"/>
                  <a:gd name="connsiteX14" fmla="*/ 1839075 w 3207019"/>
                  <a:gd name="connsiteY14" fmla="*/ 1120173 h 2916018"/>
                  <a:gd name="connsiteX15" fmla="*/ 1985609 w 3207019"/>
                  <a:gd name="connsiteY15" fmla="*/ 1447298 h 2916018"/>
                  <a:gd name="connsiteX16" fmla="*/ 1977532 w 3207019"/>
                  <a:gd name="connsiteY16" fmla="*/ 2225452 h 2916018"/>
                  <a:gd name="connsiteX17" fmla="*/ 1861021 w 3207019"/>
                  <a:gd name="connsiteY17" fmla="*/ 2597844 h 2916018"/>
                  <a:gd name="connsiteX18" fmla="*/ 1786956 w 3207019"/>
                  <a:gd name="connsiteY18" fmla="*/ 2914910 h 2916018"/>
                  <a:gd name="connsiteX19" fmla="*/ 3207019 w 3207019"/>
                  <a:gd name="connsiteY19" fmla="*/ 2914910 h 2916018"/>
                  <a:gd name="connsiteX0" fmla="*/ 357493 w 3207019"/>
                  <a:gd name="connsiteY0" fmla="*/ 2916007 h 2916007"/>
                  <a:gd name="connsiteX1" fmla="*/ 655081 w 3207019"/>
                  <a:gd name="connsiteY1" fmla="*/ 2912690 h 2916007"/>
                  <a:gd name="connsiteX2" fmla="*/ 654319 w 3207019"/>
                  <a:gd name="connsiteY2" fmla="*/ 2667249 h 2916007"/>
                  <a:gd name="connsiteX3" fmla="*/ 63769 w 3207019"/>
                  <a:gd name="connsiteY3" fmla="*/ 1600449 h 2916007"/>
                  <a:gd name="connsiteX4" fmla="*/ 260745 w 3207019"/>
                  <a:gd name="connsiteY4" fmla="*/ 1431970 h 2916007"/>
                  <a:gd name="connsiteX5" fmla="*/ 682894 w 3207019"/>
                  <a:gd name="connsiteY5" fmla="*/ 1914774 h 2916007"/>
                  <a:gd name="connsiteX6" fmla="*/ 625744 w 3207019"/>
                  <a:gd name="connsiteY6" fmla="*/ 447924 h 2916007"/>
                  <a:gd name="connsiteX7" fmla="*/ 765499 w 3207019"/>
                  <a:gd name="connsiteY7" fmla="*/ 0 h 2916007"/>
                  <a:gd name="connsiteX8" fmla="*/ 901969 w 3207019"/>
                  <a:gd name="connsiteY8" fmla="*/ 457449 h 2916007"/>
                  <a:gd name="connsiteX9" fmla="*/ 968644 w 3207019"/>
                  <a:gd name="connsiteY9" fmla="*/ 1428999 h 2916007"/>
                  <a:gd name="connsiteX10" fmla="*/ 1155103 w 3207019"/>
                  <a:gd name="connsiteY10" fmla="*/ 1003117 h 2916007"/>
                  <a:gd name="connsiteX11" fmla="*/ 1323964 w 3207019"/>
                  <a:gd name="connsiteY11" fmla="*/ 1432656 h 2916007"/>
                  <a:gd name="connsiteX12" fmla="*/ 1509892 w 3207019"/>
                  <a:gd name="connsiteY12" fmla="*/ 1043352 h 2916007"/>
                  <a:gd name="connsiteX13" fmla="*/ 1685229 w 3207019"/>
                  <a:gd name="connsiteY13" fmla="*/ 1458260 h 2916007"/>
                  <a:gd name="connsiteX14" fmla="*/ 1839075 w 3207019"/>
                  <a:gd name="connsiteY14" fmla="*/ 1120162 h 2916007"/>
                  <a:gd name="connsiteX15" fmla="*/ 1985609 w 3207019"/>
                  <a:gd name="connsiteY15" fmla="*/ 1447287 h 2916007"/>
                  <a:gd name="connsiteX16" fmla="*/ 1977532 w 3207019"/>
                  <a:gd name="connsiteY16" fmla="*/ 2225441 h 2916007"/>
                  <a:gd name="connsiteX17" fmla="*/ 1861021 w 3207019"/>
                  <a:gd name="connsiteY17" fmla="*/ 2597833 h 2916007"/>
                  <a:gd name="connsiteX18" fmla="*/ 1786956 w 3207019"/>
                  <a:gd name="connsiteY18" fmla="*/ 2914899 h 2916007"/>
                  <a:gd name="connsiteX19" fmla="*/ 3207019 w 3207019"/>
                  <a:gd name="connsiteY19" fmla="*/ 2914899 h 2916007"/>
                  <a:gd name="connsiteX0" fmla="*/ 357493 w 3207019"/>
                  <a:gd name="connsiteY0" fmla="*/ 2916007 h 2916007"/>
                  <a:gd name="connsiteX1" fmla="*/ 655081 w 3207019"/>
                  <a:gd name="connsiteY1" fmla="*/ 2912690 h 2916007"/>
                  <a:gd name="connsiteX2" fmla="*/ 654319 w 3207019"/>
                  <a:gd name="connsiteY2" fmla="*/ 2667249 h 2916007"/>
                  <a:gd name="connsiteX3" fmla="*/ 63769 w 3207019"/>
                  <a:gd name="connsiteY3" fmla="*/ 1600449 h 2916007"/>
                  <a:gd name="connsiteX4" fmla="*/ 260745 w 3207019"/>
                  <a:gd name="connsiteY4" fmla="*/ 1431970 h 2916007"/>
                  <a:gd name="connsiteX5" fmla="*/ 682894 w 3207019"/>
                  <a:gd name="connsiteY5" fmla="*/ 1914774 h 2916007"/>
                  <a:gd name="connsiteX6" fmla="*/ 625744 w 3207019"/>
                  <a:gd name="connsiteY6" fmla="*/ 447924 h 2916007"/>
                  <a:gd name="connsiteX7" fmla="*/ 765499 w 3207019"/>
                  <a:gd name="connsiteY7" fmla="*/ 0 h 2916007"/>
                  <a:gd name="connsiteX8" fmla="*/ 901969 w 3207019"/>
                  <a:gd name="connsiteY8" fmla="*/ 457449 h 2916007"/>
                  <a:gd name="connsiteX9" fmla="*/ 968644 w 3207019"/>
                  <a:gd name="connsiteY9" fmla="*/ 1428999 h 2916007"/>
                  <a:gd name="connsiteX10" fmla="*/ 1155103 w 3207019"/>
                  <a:gd name="connsiteY10" fmla="*/ 1003117 h 2916007"/>
                  <a:gd name="connsiteX11" fmla="*/ 1323964 w 3207019"/>
                  <a:gd name="connsiteY11" fmla="*/ 1432656 h 2916007"/>
                  <a:gd name="connsiteX12" fmla="*/ 1509892 w 3207019"/>
                  <a:gd name="connsiteY12" fmla="*/ 1043352 h 2916007"/>
                  <a:gd name="connsiteX13" fmla="*/ 1685229 w 3207019"/>
                  <a:gd name="connsiteY13" fmla="*/ 1458260 h 2916007"/>
                  <a:gd name="connsiteX14" fmla="*/ 1839075 w 3207019"/>
                  <a:gd name="connsiteY14" fmla="*/ 1120162 h 2916007"/>
                  <a:gd name="connsiteX15" fmla="*/ 1985609 w 3207019"/>
                  <a:gd name="connsiteY15" fmla="*/ 1447287 h 2916007"/>
                  <a:gd name="connsiteX16" fmla="*/ 1977532 w 3207019"/>
                  <a:gd name="connsiteY16" fmla="*/ 2225441 h 2916007"/>
                  <a:gd name="connsiteX17" fmla="*/ 1861021 w 3207019"/>
                  <a:gd name="connsiteY17" fmla="*/ 2597833 h 2916007"/>
                  <a:gd name="connsiteX18" fmla="*/ 1786956 w 3207019"/>
                  <a:gd name="connsiteY18" fmla="*/ 2914899 h 2916007"/>
                  <a:gd name="connsiteX19" fmla="*/ 3207019 w 3207019"/>
                  <a:gd name="connsiteY19" fmla="*/ 2914899 h 2916007"/>
                  <a:gd name="connsiteX0" fmla="*/ 357493 w 3207019"/>
                  <a:gd name="connsiteY0" fmla="*/ 2916007 h 2916007"/>
                  <a:gd name="connsiteX1" fmla="*/ 655081 w 3207019"/>
                  <a:gd name="connsiteY1" fmla="*/ 2912690 h 2916007"/>
                  <a:gd name="connsiteX2" fmla="*/ 654319 w 3207019"/>
                  <a:gd name="connsiteY2" fmla="*/ 2667249 h 2916007"/>
                  <a:gd name="connsiteX3" fmla="*/ 63769 w 3207019"/>
                  <a:gd name="connsiteY3" fmla="*/ 1600449 h 2916007"/>
                  <a:gd name="connsiteX4" fmla="*/ 260745 w 3207019"/>
                  <a:gd name="connsiteY4" fmla="*/ 1431970 h 2916007"/>
                  <a:gd name="connsiteX5" fmla="*/ 682894 w 3207019"/>
                  <a:gd name="connsiteY5" fmla="*/ 1914774 h 2916007"/>
                  <a:gd name="connsiteX6" fmla="*/ 625744 w 3207019"/>
                  <a:gd name="connsiteY6" fmla="*/ 447924 h 2916007"/>
                  <a:gd name="connsiteX7" fmla="*/ 765499 w 3207019"/>
                  <a:gd name="connsiteY7" fmla="*/ 0 h 2916007"/>
                  <a:gd name="connsiteX8" fmla="*/ 901969 w 3207019"/>
                  <a:gd name="connsiteY8" fmla="*/ 457449 h 2916007"/>
                  <a:gd name="connsiteX9" fmla="*/ 968644 w 3207019"/>
                  <a:gd name="connsiteY9" fmla="*/ 1428999 h 2916007"/>
                  <a:gd name="connsiteX10" fmla="*/ 1155103 w 3207019"/>
                  <a:gd name="connsiteY10" fmla="*/ 1003117 h 2916007"/>
                  <a:gd name="connsiteX11" fmla="*/ 1323964 w 3207019"/>
                  <a:gd name="connsiteY11" fmla="*/ 1432656 h 2916007"/>
                  <a:gd name="connsiteX12" fmla="*/ 1509892 w 3207019"/>
                  <a:gd name="connsiteY12" fmla="*/ 1043352 h 2916007"/>
                  <a:gd name="connsiteX13" fmla="*/ 1685229 w 3207019"/>
                  <a:gd name="connsiteY13" fmla="*/ 1458260 h 2916007"/>
                  <a:gd name="connsiteX14" fmla="*/ 1839075 w 3207019"/>
                  <a:gd name="connsiteY14" fmla="*/ 1120162 h 2916007"/>
                  <a:gd name="connsiteX15" fmla="*/ 1985609 w 3207019"/>
                  <a:gd name="connsiteY15" fmla="*/ 1447287 h 2916007"/>
                  <a:gd name="connsiteX16" fmla="*/ 1977532 w 3207019"/>
                  <a:gd name="connsiteY16" fmla="*/ 2225441 h 2916007"/>
                  <a:gd name="connsiteX17" fmla="*/ 1861021 w 3207019"/>
                  <a:gd name="connsiteY17" fmla="*/ 2597833 h 2916007"/>
                  <a:gd name="connsiteX18" fmla="*/ 1786956 w 3207019"/>
                  <a:gd name="connsiteY18" fmla="*/ 2914899 h 2916007"/>
                  <a:gd name="connsiteX19" fmla="*/ 3207019 w 3207019"/>
                  <a:gd name="connsiteY19" fmla="*/ 2914899 h 2916007"/>
                  <a:gd name="connsiteX0" fmla="*/ 357493 w 3207019"/>
                  <a:gd name="connsiteY0" fmla="*/ 2916007 h 2916007"/>
                  <a:gd name="connsiteX1" fmla="*/ 655081 w 3207019"/>
                  <a:gd name="connsiteY1" fmla="*/ 2912690 h 2916007"/>
                  <a:gd name="connsiteX2" fmla="*/ 654319 w 3207019"/>
                  <a:gd name="connsiteY2" fmla="*/ 2667249 h 2916007"/>
                  <a:gd name="connsiteX3" fmla="*/ 63769 w 3207019"/>
                  <a:gd name="connsiteY3" fmla="*/ 1600449 h 2916007"/>
                  <a:gd name="connsiteX4" fmla="*/ 260745 w 3207019"/>
                  <a:gd name="connsiteY4" fmla="*/ 1431970 h 2916007"/>
                  <a:gd name="connsiteX5" fmla="*/ 682894 w 3207019"/>
                  <a:gd name="connsiteY5" fmla="*/ 1914774 h 2916007"/>
                  <a:gd name="connsiteX6" fmla="*/ 625744 w 3207019"/>
                  <a:gd name="connsiteY6" fmla="*/ 447924 h 2916007"/>
                  <a:gd name="connsiteX7" fmla="*/ 765499 w 3207019"/>
                  <a:gd name="connsiteY7" fmla="*/ 0 h 2916007"/>
                  <a:gd name="connsiteX8" fmla="*/ 901969 w 3207019"/>
                  <a:gd name="connsiteY8" fmla="*/ 457449 h 2916007"/>
                  <a:gd name="connsiteX9" fmla="*/ 968644 w 3207019"/>
                  <a:gd name="connsiteY9" fmla="*/ 1428999 h 2916007"/>
                  <a:gd name="connsiteX10" fmla="*/ 1155103 w 3207019"/>
                  <a:gd name="connsiteY10" fmla="*/ 1003117 h 2916007"/>
                  <a:gd name="connsiteX11" fmla="*/ 1323964 w 3207019"/>
                  <a:gd name="connsiteY11" fmla="*/ 1432656 h 2916007"/>
                  <a:gd name="connsiteX12" fmla="*/ 1509892 w 3207019"/>
                  <a:gd name="connsiteY12" fmla="*/ 1043352 h 2916007"/>
                  <a:gd name="connsiteX13" fmla="*/ 1685229 w 3207019"/>
                  <a:gd name="connsiteY13" fmla="*/ 1458260 h 2916007"/>
                  <a:gd name="connsiteX14" fmla="*/ 1839075 w 3207019"/>
                  <a:gd name="connsiteY14" fmla="*/ 1120162 h 2916007"/>
                  <a:gd name="connsiteX15" fmla="*/ 1985609 w 3207019"/>
                  <a:gd name="connsiteY15" fmla="*/ 1447287 h 2916007"/>
                  <a:gd name="connsiteX16" fmla="*/ 1977532 w 3207019"/>
                  <a:gd name="connsiteY16" fmla="*/ 2225441 h 2916007"/>
                  <a:gd name="connsiteX17" fmla="*/ 1861021 w 3207019"/>
                  <a:gd name="connsiteY17" fmla="*/ 2597833 h 2916007"/>
                  <a:gd name="connsiteX18" fmla="*/ 1786956 w 3207019"/>
                  <a:gd name="connsiteY18" fmla="*/ 2914899 h 2916007"/>
                  <a:gd name="connsiteX19" fmla="*/ 3207019 w 3207019"/>
                  <a:gd name="connsiteY19" fmla="*/ 2914899 h 2916007"/>
                  <a:gd name="connsiteX0" fmla="*/ 357493 w 3207019"/>
                  <a:gd name="connsiteY0" fmla="*/ 2916007 h 2916007"/>
                  <a:gd name="connsiteX1" fmla="*/ 655081 w 3207019"/>
                  <a:gd name="connsiteY1" fmla="*/ 2912690 h 2916007"/>
                  <a:gd name="connsiteX2" fmla="*/ 654319 w 3207019"/>
                  <a:gd name="connsiteY2" fmla="*/ 2667249 h 2916007"/>
                  <a:gd name="connsiteX3" fmla="*/ 63769 w 3207019"/>
                  <a:gd name="connsiteY3" fmla="*/ 1600449 h 2916007"/>
                  <a:gd name="connsiteX4" fmla="*/ 260745 w 3207019"/>
                  <a:gd name="connsiteY4" fmla="*/ 1431970 h 2916007"/>
                  <a:gd name="connsiteX5" fmla="*/ 682894 w 3207019"/>
                  <a:gd name="connsiteY5" fmla="*/ 1914774 h 2916007"/>
                  <a:gd name="connsiteX6" fmla="*/ 625744 w 3207019"/>
                  <a:gd name="connsiteY6" fmla="*/ 447924 h 2916007"/>
                  <a:gd name="connsiteX7" fmla="*/ 765499 w 3207019"/>
                  <a:gd name="connsiteY7" fmla="*/ 0 h 2916007"/>
                  <a:gd name="connsiteX8" fmla="*/ 901969 w 3207019"/>
                  <a:gd name="connsiteY8" fmla="*/ 457449 h 2916007"/>
                  <a:gd name="connsiteX9" fmla="*/ 968644 w 3207019"/>
                  <a:gd name="connsiteY9" fmla="*/ 1428999 h 2916007"/>
                  <a:gd name="connsiteX10" fmla="*/ 1155103 w 3207019"/>
                  <a:gd name="connsiteY10" fmla="*/ 1003117 h 2916007"/>
                  <a:gd name="connsiteX11" fmla="*/ 1323964 w 3207019"/>
                  <a:gd name="connsiteY11" fmla="*/ 1432656 h 2916007"/>
                  <a:gd name="connsiteX12" fmla="*/ 1509892 w 3207019"/>
                  <a:gd name="connsiteY12" fmla="*/ 1043352 h 2916007"/>
                  <a:gd name="connsiteX13" fmla="*/ 1685229 w 3207019"/>
                  <a:gd name="connsiteY13" fmla="*/ 1458260 h 2916007"/>
                  <a:gd name="connsiteX14" fmla="*/ 1839075 w 3207019"/>
                  <a:gd name="connsiteY14" fmla="*/ 1120162 h 2916007"/>
                  <a:gd name="connsiteX15" fmla="*/ 1985609 w 3207019"/>
                  <a:gd name="connsiteY15" fmla="*/ 1447287 h 2916007"/>
                  <a:gd name="connsiteX16" fmla="*/ 1977532 w 3207019"/>
                  <a:gd name="connsiteY16" fmla="*/ 2225441 h 2916007"/>
                  <a:gd name="connsiteX17" fmla="*/ 1861021 w 3207019"/>
                  <a:gd name="connsiteY17" fmla="*/ 2597833 h 2916007"/>
                  <a:gd name="connsiteX18" fmla="*/ 1786956 w 3207019"/>
                  <a:gd name="connsiteY18" fmla="*/ 2914899 h 2916007"/>
                  <a:gd name="connsiteX19" fmla="*/ 3207019 w 3207019"/>
                  <a:gd name="connsiteY19" fmla="*/ 2914899 h 2916007"/>
                  <a:gd name="connsiteX0" fmla="*/ 357493 w 3207019"/>
                  <a:gd name="connsiteY0" fmla="*/ 2916007 h 2916007"/>
                  <a:gd name="connsiteX1" fmla="*/ 655081 w 3207019"/>
                  <a:gd name="connsiteY1" fmla="*/ 2912690 h 2916007"/>
                  <a:gd name="connsiteX2" fmla="*/ 654319 w 3207019"/>
                  <a:gd name="connsiteY2" fmla="*/ 2667249 h 2916007"/>
                  <a:gd name="connsiteX3" fmla="*/ 63769 w 3207019"/>
                  <a:gd name="connsiteY3" fmla="*/ 1600449 h 2916007"/>
                  <a:gd name="connsiteX4" fmla="*/ 260745 w 3207019"/>
                  <a:gd name="connsiteY4" fmla="*/ 1431970 h 2916007"/>
                  <a:gd name="connsiteX5" fmla="*/ 682894 w 3207019"/>
                  <a:gd name="connsiteY5" fmla="*/ 1914774 h 2916007"/>
                  <a:gd name="connsiteX6" fmla="*/ 625744 w 3207019"/>
                  <a:gd name="connsiteY6" fmla="*/ 447924 h 2916007"/>
                  <a:gd name="connsiteX7" fmla="*/ 765499 w 3207019"/>
                  <a:gd name="connsiteY7" fmla="*/ 0 h 2916007"/>
                  <a:gd name="connsiteX8" fmla="*/ 901969 w 3207019"/>
                  <a:gd name="connsiteY8" fmla="*/ 457449 h 2916007"/>
                  <a:gd name="connsiteX9" fmla="*/ 968644 w 3207019"/>
                  <a:gd name="connsiteY9" fmla="*/ 1428999 h 2916007"/>
                  <a:gd name="connsiteX10" fmla="*/ 1155103 w 3207019"/>
                  <a:gd name="connsiteY10" fmla="*/ 1003117 h 2916007"/>
                  <a:gd name="connsiteX11" fmla="*/ 1323964 w 3207019"/>
                  <a:gd name="connsiteY11" fmla="*/ 1432656 h 2916007"/>
                  <a:gd name="connsiteX12" fmla="*/ 1509892 w 3207019"/>
                  <a:gd name="connsiteY12" fmla="*/ 1043352 h 2916007"/>
                  <a:gd name="connsiteX13" fmla="*/ 1685229 w 3207019"/>
                  <a:gd name="connsiteY13" fmla="*/ 1458260 h 2916007"/>
                  <a:gd name="connsiteX14" fmla="*/ 1839075 w 3207019"/>
                  <a:gd name="connsiteY14" fmla="*/ 1120162 h 2916007"/>
                  <a:gd name="connsiteX15" fmla="*/ 1985609 w 3207019"/>
                  <a:gd name="connsiteY15" fmla="*/ 1447287 h 2916007"/>
                  <a:gd name="connsiteX16" fmla="*/ 1977532 w 3207019"/>
                  <a:gd name="connsiteY16" fmla="*/ 2225441 h 2916007"/>
                  <a:gd name="connsiteX17" fmla="*/ 1861021 w 3207019"/>
                  <a:gd name="connsiteY17" fmla="*/ 2597833 h 2916007"/>
                  <a:gd name="connsiteX18" fmla="*/ 1786956 w 3207019"/>
                  <a:gd name="connsiteY18" fmla="*/ 2914899 h 2916007"/>
                  <a:gd name="connsiteX19" fmla="*/ 3207019 w 3207019"/>
                  <a:gd name="connsiteY19" fmla="*/ 2914899 h 2916007"/>
                  <a:gd name="connsiteX0" fmla="*/ 357493 w 3207019"/>
                  <a:gd name="connsiteY0" fmla="*/ 2916007 h 2916007"/>
                  <a:gd name="connsiteX1" fmla="*/ 655081 w 3207019"/>
                  <a:gd name="connsiteY1" fmla="*/ 2912690 h 2916007"/>
                  <a:gd name="connsiteX2" fmla="*/ 654319 w 3207019"/>
                  <a:gd name="connsiteY2" fmla="*/ 2667249 h 2916007"/>
                  <a:gd name="connsiteX3" fmla="*/ 63769 w 3207019"/>
                  <a:gd name="connsiteY3" fmla="*/ 1600449 h 2916007"/>
                  <a:gd name="connsiteX4" fmla="*/ 260745 w 3207019"/>
                  <a:gd name="connsiteY4" fmla="*/ 1431970 h 2916007"/>
                  <a:gd name="connsiteX5" fmla="*/ 682894 w 3207019"/>
                  <a:gd name="connsiteY5" fmla="*/ 1914774 h 2916007"/>
                  <a:gd name="connsiteX6" fmla="*/ 625744 w 3207019"/>
                  <a:gd name="connsiteY6" fmla="*/ 447924 h 2916007"/>
                  <a:gd name="connsiteX7" fmla="*/ 765499 w 3207019"/>
                  <a:gd name="connsiteY7" fmla="*/ 0 h 2916007"/>
                  <a:gd name="connsiteX8" fmla="*/ 901969 w 3207019"/>
                  <a:gd name="connsiteY8" fmla="*/ 457449 h 2916007"/>
                  <a:gd name="connsiteX9" fmla="*/ 968644 w 3207019"/>
                  <a:gd name="connsiteY9" fmla="*/ 1428999 h 2916007"/>
                  <a:gd name="connsiteX10" fmla="*/ 1155103 w 3207019"/>
                  <a:gd name="connsiteY10" fmla="*/ 1003117 h 2916007"/>
                  <a:gd name="connsiteX11" fmla="*/ 1323964 w 3207019"/>
                  <a:gd name="connsiteY11" fmla="*/ 1432656 h 2916007"/>
                  <a:gd name="connsiteX12" fmla="*/ 1509892 w 3207019"/>
                  <a:gd name="connsiteY12" fmla="*/ 1043352 h 2916007"/>
                  <a:gd name="connsiteX13" fmla="*/ 1685229 w 3207019"/>
                  <a:gd name="connsiteY13" fmla="*/ 1458260 h 2916007"/>
                  <a:gd name="connsiteX14" fmla="*/ 1839075 w 3207019"/>
                  <a:gd name="connsiteY14" fmla="*/ 1120162 h 2916007"/>
                  <a:gd name="connsiteX15" fmla="*/ 1985609 w 3207019"/>
                  <a:gd name="connsiteY15" fmla="*/ 1447287 h 2916007"/>
                  <a:gd name="connsiteX16" fmla="*/ 1977532 w 3207019"/>
                  <a:gd name="connsiteY16" fmla="*/ 2225441 h 2916007"/>
                  <a:gd name="connsiteX17" fmla="*/ 1861021 w 3207019"/>
                  <a:gd name="connsiteY17" fmla="*/ 2597833 h 2916007"/>
                  <a:gd name="connsiteX18" fmla="*/ 1786956 w 3207019"/>
                  <a:gd name="connsiteY18" fmla="*/ 2914899 h 2916007"/>
                  <a:gd name="connsiteX19" fmla="*/ 3207019 w 3207019"/>
                  <a:gd name="connsiteY19" fmla="*/ 2914899 h 2916007"/>
                  <a:gd name="connsiteX0" fmla="*/ 357493 w 3207019"/>
                  <a:gd name="connsiteY0" fmla="*/ 2916007 h 2916007"/>
                  <a:gd name="connsiteX1" fmla="*/ 655081 w 3207019"/>
                  <a:gd name="connsiteY1" fmla="*/ 2912690 h 2916007"/>
                  <a:gd name="connsiteX2" fmla="*/ 654319 w 3207019"/>
                  <a:gd name="connsiteY2" fmla="*/ 2667249 h 2916007"/>
                  <a:gd name="connsiteX3" fmla="*/ 63769 w 3207019"/>
                  <a:gd name="connsiteY3" fmla="*/ 1600449 h 2916007"/>
                  <a:gd name="connsiteX4" fmla="*/ 260745 w 3207019"/>
                  <a:gd name="connsiteY4" fmla="*/ 1431970 h 2916007"/>
                  <a:gd name="connsiteX5" fmla="*/ 682894 w 3207019"/>
                  <a:gd name="connsiteY5" fmla="*/ 1914774 h 2916007"/>
                  <a:gd name="connsiteX6" fmla="*/ 625744 w 3207019"/>
                  <a:gd name="connsiteY6" fmla="*/ 447924 h 2916007"/>
                  <a:gd name="connsiteX7" fmla="*/ 765499 w 3207019"/>
                  <a:gd name="connsiteY7" fmla="*/ 0 h 2916007"/>
                  <a:gd name="connsiteX8" fmla="*/ 901969 w 3207019"/>
                  <a:gd name="connsiteY8" fmla="*/ 457449 h 2916007"/>
                  <a:gd name="connsiteX9" fmla="*/ 968644 w 3207019"/>
                  <a:gd name="connsiteY9" fmla="*/ 1428999 h 2916007"/>
                  <a:gd name="connsiteX10" fmla="*/ 1155103 w 3207019"/>
                  <a:gd name="connsiteY10" fmla="*/ 1003117 h 2916007"/>
                  <a:gd name="connsiteX11" fmla="*/ 1323964 w 3207019"/>
                  <a:gd name="connsiteY11" fmla="*/ 1432656 h 2916007"/>
                  <a:gd name="connsiteX12" fmla="*/ 1509892 w 3207019"/>
                  <a:gd name="connsiteY12" fmla="*/ 1043352 h 2916007"/>
                  <a:gd name="connsiteX13" fmla="*/ 1685229 w 3207019"/>
                  <a:gd name="connsiteY13" fmla="*/ 1458260 h 2916007"/>
                  <a:gd name="connsiteX14" fmla="*/ 1839075 w 3207019"/>
                  <a:gd name="connsiteY14" fmla="*/ 1120162 h 2916007"/>
                  <a:gd name="connsiteX15" fmla="*/ 1985609 w 3207019"/>
                  <a:gd name="connsiteY15" fmla="*/ 1447287 h 2916007"/>
                  <a:gd name="connsiteX16" fmla="*/ 1977532 w 3207019"/>
                  <a:gd name="connsiteY16" fmla="*/ 2225441 h 2916007"/>
                  <a:gd name="connsiteX17" fmla="*/ 1861021 w 3207019"/>
                  <a:gd name="connsiteY17" fmla="*/ 2597833 h 2916007"/>
                  <a:gd name="connsiteX18" fmla="*/ 1786956 w 3207019"/>
                  <a:gd name="connsiteY18" fmla="*/ 2914899 h 2916007"/>
                  <a:gd name="connsiteX19" fmla="*/ 3207019 w 3207019"/>
                  <a:gd name="connsiteY19" fmla="*/ 2914899 h 2916007"/>
                  <a:gd name="connsiteX0" fmla="*/ 357493 w 3207019"/>
                  <a:gd name="connsiteY0" fmla="*/ 2894583 h 2894583"/>
                  <a:gd name="connsiteX1" fmla="*/ 655081 w 3207019"/>
                  <a:gd name="connsiteY1" fmla="*/ 2891266 h 2894583"/>
                  <a:gd name="connsiteX2" fmla="*/ 654319 w 3207019"/>
                  <a:gd name="connsiteY2" fmla="*/ 2645825 h 2894583"/>
                  <a:gd name="connsiteX3" fmla="*/ 63769 w 3207019"/>
                  <a:gd name="connsiteY3" fmla="*/ 1579025 h 2894583"/>
                  <a:gd name="connsiteX4" fmla="*/ 260745 w 3207019"/>
                  <a:gd name="connsiteY4" fmla="*/ 1410546 h 2894583"/>
                  <a:gd name="connsiteX5" fmla="*/ 682894 w 3207019"/>
                  <a:gd name="connsiteY5" fmla="*/ 1893350 h 2894583"/>
                  <a:gd name="connsiteX6" fmla="*/ 625744 w 3207019"/>
                  <a:gd name="connsiteY6" fmla="*/ 426500 h 2894583"/>
                  <a:gd name="connsiteX7" fmla="*/ 754786 w 3207019"/>
                  <a:gd name="connsiteY7" fmla="*/ 0 h 2894583"/>
                  <a:gd name="connsiteX8" fmla="*/ 901969 w 3207019"/>
                  <a:gd name="connsiteY8" fmla="*/ 436025 h 2894583"/>
                  <a:gd name="connsiteX9" fmla="*/ 968644 w 3207019"/>
                  <a:gd name="connsiteY9" fmla="*/ 1407575 h 2894583"/>
                  <a:gd name="connsiteX10" fmla="*/ 1155103 w 3207019"/>
                  <a:gd name="connsiteY10" fmla="*/ 981693 h 2894583"/>
                  <a:gd name="connsiteX11" fmla="*/ 1323964 w 3207019"/>
                  <a:gd name="connsiteY11" fmla="*/ 1411232 h 2894583"/>
                  <a:gd name="connsiteX12" fmla="*/ 1509892 w 3207019"/>
                  <a:gd name="connsiteY12" fmla="*/ 1021928 h 2894583"/>
                  <a:gd name="connsiteX13" fmla="*/ 1685229 w 3207019"/>
                  <a:gd name="connsiteY13" fmla="*/ 1436836 h 2894583"/>
                  <a:gd name="connsiteX14" fmla="*/ 1839075 w 3207019"/>
                  <a:gd name="connsiteY14" fmla="*/ 1098738 h 2894583"/>
                  <a:gd name="connsiteX15" fmla="*/ 1985609 w 3207019"/>
                  <a:gd name="connsiteY15" fmla="*/ 1425863 h 2894583"/>
                  <a:gd name="connsiteX16" fmla="*/ 1977532 w 3207019"/>
                  <a:gd name="connsiteY16" fmla="*/ 2204017 h 2894583"/>
                  <a:gd name="connsiteX17" fmla="*/ 1861021 w 3207019"/>
                  <a:gd name="connsiteY17" fmla="*/ 2576409 h 2894583"/>
                  <a:gd name="connsiteX18" fmla="*/ 1786956 w 3207019"/>
                  <a:gd name="connsiteY18" fmla="*/ 2893475 h 2894583"/>
                  <a:gd name="connsiteX19" fmla="*/ 3207019 w 3207019"/>
                  <a:gd name="connsiteY19" fmla="*/ 2893475 h 2894583"/>
                  <a:gd name="connsiteX0" fmla="*/ 357493 w 3207019"/>
                  <a:gd name="connsiteY0" fmla="*/ 2894583 h 2894583"/>
                  <a:gd name="connsiteX1" fmla="*/ 655081 w 3207019"/>
                  <a:gd name="connsiteY1" fmla="*/ 2891266 h 2894583"/>
                  <a:gd name="connsiteX2" fmla="*/ 654319 w 3207019"/>
                  <a:gd name="connsiteY2" fmla="*/ 2645825 h 2894583"/>
                  <a:gd name="connsiteX3" fmla="*/ 63769 w 3207019"/>
                  <a:gd name="connsiteY3" fmla="*/ 1579025 h 2894583"/>
                  <a:gd name="connsiteX4" fmla="*/ 260745 w 3207019"/>
                  <a:gd name="connsiteY4" fmla="*/ 1410546 h 2894583"/>
                  <a:gd name="connsiteX5" fmla="*/ 682894 w 3207019"/>
                  <a:gd name="connsiteY5" fmla="*/ 1893350 h 2894583"/>
                  <a:gd name="connsiteX6" fmla="*/ 625744 w 3207019"/>
                  <a:gd name="connsiteY6" fmla="*/ 426500 h 2894583"/>
                  <a:gd name="connsiteX7" fmla="*/ 754786 w 3207019"/>
                  <a:gd name="connsiteY7" fmla="*/ 0 h 2894583"/>
                  <a:gd name="connsiteX8" fmla="*/ 901969 w 3207019"/>
                  <a:gd name="connsiteY8" fmla="*/ 436025 h 2894583"/>
                  <a:gd name="connsiteX9" fmla="*/ 968644 w 3207019"/>
                  <a:gd name="connsiteY9" fmla="*/ 1407575 h 2894583"/>
                  <a:gd name="connsiteX10" fmla="*/ 1155103 w 3207019"/>
                  <a:gd name="connsiteY10" fmla="*/ 981693 h 2894583"/>
                  <a:gd name="connsiteX11" fmla="*/ 1323964 w 3207019"/>
                  <a:gd name="connsiteY11" fmla="*/ 1411232 h 2894583"/>
                  <a:gd name="connsiteX12" fmla="*/ 1509892 w 3207019"/>
                  <a:gd name="connsiteY12" fmla="*/ 1021928 h 2894583"/>
                  <a:gd name="connsiteX13" fmla="*/ 1685229 w 3207019"/>
                  <a:gd name="connsiteY13" fmla="*/ 1436836 h 2894583"/>
                  <a:gd name="connsiteX14" fmla="*/ 1839075 w 3207019"/>
                  <a:gd name="connsiteY14" fmla="*/ 1098738 h 2894583"/>
                  <a:gd name="connsiteX15" fmla="*/ 1985609 w 3207019"/>
                  <a:gd name="connsiteY15" fmla="*/ 1425863 h 2894583"/>
                  <a:gd name="connsiteX16" fmla="*/ 1977532 w 3207019"/>
                  <a:gd name="connsiteY16" fmla="*/ 2204017 h 2894583"/>
                  <a:gd name="connsiteX17" fmla="*/ 1861021 w 3207019"/>
                  <a:gd name="connsiteY17" fmla="*/ 2576409 h 2894583"/>
                  <a:gd name="connsiteX18" fmla="*/ 1786956 w 3207019"/>
                  <a:gd name="connsiteY18" fmla="*/ 2893475 h 2894583"/>
                  <a:gd name="connsiteX19" fmla="*/ 3207019 w 3207019"/>
                  <a:gd name="connsiteY19" fmla="*/ 2893475 h 2894583"/>
                  <a:gd name="connsiteX0" fmla="*/ 357493 w 3207019"/>
                  <a:gd name="connsiteY0" fmla="*/ 2899940 h 2899940"/>
                  <a:gd name="connsiteX1" fmla="*/ 655081 w 3207019"/>
                  <a:gd name="connsiteY1" fmla="*/ 2896623 h 2899940"/>
                  <a:gd name="connsiteX2" fmla="*/ 654319 w 3207019"/>
                  <a:gd name="connsiteY2" fmla="*/ 2651182 h 2899940"/>
                  <a:gd name="connsiteX3" fmla="*/ 63769 w 3207019"/>
                  <a:gd name="connsiteY3" fmla="*/ 1584382 h 2899940"/>
                  <a:gd name="connsiteX4" fmla="*/ 260745 w 3207019"/>
                  <a:gd name="connsiteY4" fmla="*/ 1415903 h 2899940"/>
                  <a:gd name="connsiteX5" fmla="*/ 682894 w 3207019"/>
                  <a:gd name="connsiteY5" fmla="*/ 1898707 h 2899940"/>
                  <a:gd name="connsiteX6" fmla="*/ 625744 w 3207019"/>
                  <a:gd name="connsiteY6" fmla="*/ 431857 h 2899940"/>
                  <a:gd name="connsiteX7" fmla="*/ 765498 w 3207019"/>
                  <a:gd name="connsiteY7" fmla="*/ 0 h 2899940"/>
                  <a:gd name="connsiteX8" fmla="*/ 901969 w 3207019"/>
                  <a:gd name="connsiteY8" fmla="*/ 441382 h 2899940"/>
                  <a:gd name="connsiteX9" fmla="*/ 968644 w 3207019"/>
                  <a:gd name="connsiteY9" fmla="*/ 1412932 h 2899940"/>
                  <a:gd name="connsiteX10" fmla="*/ 1155103 w 3207019"/>
                  <a:gd name="connsiteY10" fmla="*/ 987050 h 2899940"/>
                  <a:gd name="connsiteX11" fmla="*/ 1323964 w 3207019"/>
                  <a:gd name="connsiteY11" fmla="*/ 1416589 h 2899940"/>
                  <a:gd name="connsiteX12" fmla="*/ 1509892 w 3207019"/>
                  <a:gd name="connsiteY12" fmla="*/ 1027285 h 2899940"/>
                  <a:gd name="connsiteX13" fmla="*/ 1685229 w 3207019"/>
                  <a:gd name="connsiteY13" fmla="*/ 1442193 h 2899940"/>
                  <a:gd name="connsiteX14" fmla="*/ 1839075 w 3207019"/>
                  <a:gd name="connsiteY14" fmla="*/ 1104095 h 2899940"/>
                  <a:gd name="connsiteX15" fmla="*/ 1985609 w 3207019"/>
                  <a:gd name="connsiteY15" fmla="*/ 1431220 h 2899940"/>
                  <a:gd name="connsiteX16" fmla="*/ 1977532 w 3207019"/>
                  <a:gd name="connsiteY16" fmla="*/ 2209374 h 2899940"/>
                  <a:gd name="connsiteX17" fmla="*/ 1861021 w 3207019"/>
                  <a:gd name="connsiteY17" fmla="*/ 2581766 h 2899940"/>
                  <a:gd name="connsiteX18" fmla="*/ 1786956 w 3207019"/>
                  <a:gd name="connsiteY18" fmla="*/ 2898832 h 2899940"/>
                  <a:gd name="connsiteX19" fmla="*/ 3207019 w 3207019"/>
                  <a:gd name="connsiteY19" fmla="*/ 2898832 h 2899940"/>
                  <a:gd name="connsiteX0" fmla="*/ 357493 w 3207019"/>
                  <a:gd name="connsiteY0" fmla="*/ 2899940 h 2908847"/>
                  <a:gd name="connsiteX1" fmla="*/ 655081 w 3207019"/>
                  <a:gd name="connsiteY1" fmla="*/ 2896623 h 2908847"/>
                  <a:gd name="connsiteX2" fmla="*/ 654319 w 3207019"/>
                  <a:gd name="connsiteY2" fmla="*/ 2651182 h 2908847"/>
                  <a:gd name="connsiteX3" fmla="*/ 63769 w 3207019"/>
                  <a:gd name="connsiteY3" fmla="*/ 1584382 h 2908847"/>
                  <a:gd name="connsiteX4" fmla="*/ 260745 w 3207019"/>
                  <a:gd name="connsiteY4" fmla="*/ 1415903 h 2908847"/>
                  <a:gd name="connsiteX5" fmla="*/ 682894 w 3207019"/>
                  <a:gd name="connsiteY5" fmla="*/ 1898707 h 2908847"/>
                  <a:gd name="connsiteX6" fmla="*/ 625744 w 3207019"/>
                  <a:gd name="connsiteY6" fmla="*/ 431857 h 2908847"/>
                  <a:gd name="connsiteX7" fmla="*/ 765498 w 3207019"/>
                  <a:gd name="connsiteY7" fmla="*/ 0 h 2908847"/>
                  <a:gd name="connsiteX8" fmla="*/ 901969 w 3207019"/>
                  <a:gd name="connsiteY8" fmla="*/ 441382 h 2908847"/>
                  <a:gd name="connsiteX9" fmla="*/ 968644 w 3207019"/>
                  <a:gd name="connsiteY9" fmla="*/ 1412932 h 2908847"/>
                  <a:gd name="connsiteX10" fmla="*/ 1155103 w 3207019"/>
                  <a:gd name="connsiteY10" fmla="*/ 987050 h 2908847"/>
                  <a:gd name="connsiteX11" fmla="*/ 1323964 w 3207019"/>
                  <a:gd name="connsiteY11" fmla="*/ 1416589 h 2908847"/>
                  <a:gd name="connsiteX12" fmla="*/ 1509892 w 3207019"/>
                  <a:gd name="connsiteY12" fmla="*/ 1027285 h 2908847"/>
                  <a:gd name="connsiteX13" fmla="*/ 1685229 w 3207019"/>
                  <a:gd name="connsiteY13" fmla="*/ 1442193 h 2908847"/>
                  <a:gd name="connsiteX14" fmla="*/ 1839075 w 3207019"/>
                  <a:gd name="connsiteY14" fmla="*/ 1104095 h 2908847"/>
                  <a:gd name="connsiteX15" fmla="*/ 1985609 w 3207019"/>
                  <a:gd name="connsiteY15" fmla="*/ 1431220 h 2908847"/>
                  <a:gd name="connsiteX16" fmla="*/ 1977532 w 3207019"/>
                  <a:gd name="connsiteY16" fmla="*/ 2209374 h 2908847"/>
                  <a:gd name="connsiteX17" fmla="*/ 1861021 w 3207019"/>
                  <a:gd name="connsiteY17" fmla="*/ 2581766 h 2908847"/>
                  <a:gd name="connsiteX18" fmla="*/ 1786956 w 3207019"/>
                  <a:gd name="connsiteY18" fmla="*/ 2898832 h 2908847"/>
                  <a:gd name="connsiteX19" fmla="*/ 2496608 w 3207019"/>
                  <a:gd name="connsiteY19" fmla="*/ 2908634 h 2908847"/>
                  <a:gd name="connsiteX20" fmla="*/ 3207019 w 3207019"/>
                  <a:gd name="connsiteY20" fmla="*/ 2898832 h 2908847"/>
                  <a:gd name="connsiteX0" fmla="*/ 357493 w 3207019"/>
                  <a:gd name="connsiteY0" fmla="*/ 2899940 h 2908956"/>
                  <a:gd name="connsiteX1" fmla="*/ 655081 w 3207019"/>
                  <a:gd name="connsiteY1" fmla="*/ 2896623 h 2908956"/>
                  <a:gd name="connsiteX2" fmla="*/ 654319 w 3207019"/>
                  <a:gd name="connsiteY2" fmla="*/ 2651182 h 2908956"/>
                  <a:gd name="connsiteX3" fmla="*/ 63769 w 3207019"/>
                  <a:gd name="connsiteY3" fmla="*/ 1584382 h 2908956"/>
                  <a:gd name="connsiteX4" fmla="*/ 260745 w 3207019"/>
                  <a:gd name="connsiteY4" fmla="*/ 1415903 h 2908956"/>
                  <a:gd name="connsiteX5" fmla="*/ 682894 w 3207019"/>
                  <a:gd name="connsiteY5" fmla="*/ 1898707 h 2908956"/>
                  <a:gd name="connsiteX6" fmla="*/ 625744 w 3207019"/>
                  <a:gd name="connsiteY6" fmla="*/ 431857 h 2908956"/>
                  <a:gd name="connsiteX7" fmla="*/ 765498 w 3207019"/>
                  <a:gd name="connsiteY7" fmla="*/ 0 h 2908956"/>
                  <a:gd name="connsiteX8" fmla="*/ 901969 w 3207019"/>
                  <a:gd name="connsiteY8" fmla="*/ 441382 h 2908956"/>
                  <a:gd name="connsiteX9" fmla="*/ 968644 w 3207019"/>
                  <a:gd name="connsiteY9" fmla="*/ 1412932 h 2908956"/>
                  <a:gd name="connsiteX10" fmla="*/ 1155103 w 3207019"/>
                  <a:gd name="connsiteY10" fmla="*/ 987050 h 2908956"/>
                  <a:gd name="connsiteX11" fmla="*/ 1323964 w 3207019"/>
                  <a:gd name="connsiteY11" fmla="*/ 1416589 h 2908956"/>
                  <a:gd name="connsiteX12" fmla="*/ 1509892 w 3207019"/>
                  <a:gd name="connsiteY12" fmla="*/ 1027285 h 2908956"/>
                  <a:gd name="connsiteX13" fmla="*/ 1685229 w 3207019"/>
                  <a:gd name="connsiteY13" fmla="*/ 1442193 h 2908956"/>
                  <a:gd name="connsiteX14" fmla="*/ 1839075 w 3207019"/>
                  <a:gd name="connsiteY14" fmla="*/ 1104095 h 2908956"/>
                  <a:gd name="connsiteX15" fmla="*/ 1985609 w 3207019"/>
                  <a:gd name="connsiteY15" fmla="*/ 1431220 h 2908956"/>
                  <a:gd name="connsiteX16" fmla="*/ 1977532 w 3207019"/>
                  <a:gd name="connsiteY16" fmla="*/ 2209374 h 2908956"/>
                  <a:gd name="connsiteX17" fmla="*/ 1861021 w 3207019"/>
                  <a:gd name="connsiteY17" fmla="*/ 2581766 h 2908956"/>
                  <a:gd name="connsiteX18" fmla="*/ 1786956 w 3207019"/>
                  <a:gd name="connsiteY18" fmla="*/ 2898832 h 2908956"/>
                  <a:gd name="connsiteX19" fmla="*/ 2496608 w 3207019"/>
                  <a:gd name="connsiteY19" fmla="*/ 2908634 h 2908956"/>
                  <a:gd name="connsiteX20" fmla="*/ 3207019 w 3207019"/>
                  <a:gd name="connsiteY20" fmla="*/ 2898832 h 2908956"/>
                  <a:gd name="connsiteX0" fmla="*/ 357493 w 3207019"/>
                  <a:gd name="connsiteY0" fmla="*/ 2899940 h 2908956"/>
                  <a:gd name="connsiteX1" fmla="*/ 655081 w 3207019"/>
                  <a:gd name="connsiteY1" fmla="*/ 2896623 h 2908956"/>
                  <a:gd name="connsiteX2" fmla="*/ 654319 w 3207019"/>
                  <a:gd name="connsiteY2" fmla="*/ 2651182 h 2908956"/>
                  <a:gd name="connsiteX3" fmla="*/ 63769 w 3207019"/>
                  <a:gd name="connsiteY3" fmla="*/ 1584382 h 2908956"/>
                  <a:gd name="connsiteX4" fmla="*/ 260745 w 3207019"/>
                  <a:gd name="connsiteY4" fmla="*/ 1415903 h 2908956"/>
                  <a:gd name="connsiteX5" fmla="*/ 682894 w 3207019"/>
                  <a:gd name="connsiteY5" fmla="*/ 1898707 h 2908956"/>
                  <a:gd name="connsiteX6" fmla="*/ 625744 w 3207019"/>
                  <a:gd name="connsiteY6" fmla="*/ 431857 h 2908956"/>
                  <a:gd name="connsiteX7" fmla="*/ 765498 w 3207019"/>
                  <a:gd name="connsiteY7" fmla="*/ 0 h 2908956"/>
                  <a:gd name="connsiteX8" fmla="*/ 901969 w 3207019"/>
                  <a:gd name="connsiteY8" fmla="*/ 441382 h 2908956"/>
                  <a:gd name="connsiteX9" fmla="*/ 968644 w 3207019"/>
                  <a:gd name="connsiteY9" fmla="*/ 1412932 h 2908956"/>
                  <a:gd name="connsiteX10" fmla="*/ 1155103 w 3207019"/>
                  <a:gd name="connsiteY10" fmla="*/ 987050 h 2908956"/>
                  <a:gd name="connsiteX11" fmla="*/ 1323964 w 3207019"/>
                  <a:gd name="connsiteY11" fmla="*/ 1416589 h 2908956"/>
                  <a:gd name="connsiteX12" fmla="*/ 1509892 w 3207019"/>
                  <a:gd name="connsiteY12" fmla="*/ 1027285 h 2908956"/>
                  <a:gd name="connsiteX13" fmla="*/ 1685229 w 3207019"/>
                  <a:gd name="connsiteY13" fmla="*/ 1442193 h 2908956"/>
                  <a:gd name="connsiteX14" fmla="*/ 1839075 w 3207019"/>
                  <a:gd name="connsiteY14" fmla="*/ 1104095 h 2908956"/>
                  <a:gd name="connsiteX15" fmla="*/ 1985609 w 3207019"/>
                  <a:gd name="connsiteY15" fmla="*/ 1431220 h 2908956"/>
                  <a:gd name="connsiteX16" fmla="*/ 1977532 w 3207019"/>
                  <a:gd name="connsiteY16" fmla="*/ 2209374 h 2908956"/>
                  <a:gd name="connsiteX17" fmla="*/ 1861021 w 3207019"/>
                  <a:gd name="connsiteY17" fmla="*/ 2581766 h 2908956"/>
                  <a:gd name="connsiteX18" fmla="*/ 1786956 w 3207019"/>
                  <a:gd name="connsiteY18" fmla="*/ 2898832 h 2908956"/>
                  <a:gd name="connsiteX19" fmla="*/ 2496608 w 3207019"/>
                  <a:gd name="connsiteY19" fmla="*/ 2908634 h 2908956"/>
                  <a:gd name="connsiteX20" fmla="*/ 3207019 w 3207019"/>
                  <a:gd name="connsiteY20" fmla="*/ 2898832 h 2908956"/>
                  <a:gd name="connsiteX0" fmla="*/ 357493 w 3207019"/>
                  <a:gd name="connsiteY0" fmla="*/ 2899940 h 2899940"/>
                  <a:gd name="connsiteX1" fmla="*/ 655081 w 3207019"/>
                  <a:gd name="connsiteY1" fmla="*/ 2896623 h 2899940"/>
                  <a:gd name="connsiteX2" fmla="*/ 654319 w 3207019"/>
                  <a:gd name="connsiteY2" fmla="*/ 2651182 h 2899940"/>
                  <a:gd name="connsiteX3" fmla="*/ 63769 w 3207019"/>
                  <a:gd name="connsiteY3" fmla="*/ 1584382 h 2899940"/>
                  <a:gd name="connsiteX4" fmla="*/ 260745 w 3207019"/>
                  <a:gd name="connsiteY4" fmla="*/ 1415903 h 2899940"/>
                  <a:gd name="connsiteX5" fmla="*/ 682894 w 3207019"/>
                  <a:gd name="connsiteY5" fmla="*/ 1898707 h 2899940"/>
                  <a:gd name="connsiteX6" fmla="*/ 625744 w 3207019"/>
                  <a:gd name="connsiteY6" fmla="*/ 431857 h 2899940"/>
                  <a:gd name="connsiteX7" fmla="*/ 765498 w 3207019"/>
                  <a:gd name="connsiteY7" fmla="*/ 0 h 2899940"/>
                  <a:gd name="connsiteX8" fmla="*/ 901969 w 3207019"/>
                  <a:gd name="connsiteY8" fmla="*/ 441382 h 2899940"/>
                  <a:gd name="connsiteX9" fmla="*/ 968644 w 3207019"/>
                  <a:gd name="connsiteY9" fmla="*/ 1412932 h 2899940"/>
                  <a:gd name="connsiteX10" fmla="*/ 1155103 w 3207019"/>
                  <a:gd name="connsiteY10" fmla="*/ 987050 h 2899940"/>
                  <a:gd name="connsiteX11" fmla="*/ 1323964 w 3207019"/>
                  <a:gd name="connsiteY11" fmla="*/ 1416589 h 2899940"/>
                  <a:gd name="connsiteX12" fmla="*/ 1509892 w 3207019"/>
                  <a:gd name="connsiteY12" fmla="*/ 1027285 h 2899940"/>
                  <a:gd name="connsiteX13" fmla="*/ 1685229 w 3207019"/>
                  <a:gd name="connsiteY13" fmla="*/ 1442193 h 2899940"/>
                  <a:gd name="connsiteX14" fmla="*/ 1839075 w 3207019"/>
                  <a:gd name="connsiteY14" fmla="*/ 1104095 h 2899940"/>
                  <a:gd name="connsiteX15" fmla="*/ 1985609 w 3207019"/>
                  <a:gd name="connsiteY15" fmla="*/ 1431220 h 2899940"/>
                  <a:gd name="connsiteX16" fmla="*/ 1977532 w 3207019"/>
                  <a:gd name="connsiteY16" fmla="*/ 2209374 h 2899940"/>
                  <a:gd name="connsiteX17" fmla="*/ 1861021 w 3207019"/>
                  <a:gd name="connsiteY17" fmla="*/ 2581766 h 2899940"/>
                  <a:gd name="connsiteX18" fmla="*/ 1786956 w 3207019"/>
                  <a:gd name="connsiteY18" fmla="*/ 2898832 h 2899940"/>
                  <a:gd name="connsiteX19" fmla="*/ 2453760 w 3207019"/>
                  <a:gd name="connsiteY19" fmla="*/ 2897922 h 2899940"/>
                  <a:gd name="connsiteX20" fmla="*/ 3207019 w 3207019"/>
                  <a:gd name="connsiteY20" fmla="*/ 2898832 h 2899940"/>
                  <a:gd name="connsiteX0" fmla="*/ 357493 w 3207019"/>
                  <a:gd name="connsiteY0" fmla="*/ 2899940 h 2899940"/>
                  <a:gd name="connsiteX1" fmla="*/ 655081 w 3207019"/>
                  <a:gd name="connsiteY1" fmla="*/ 2896623 h 2899940"/>
                  <a:gd name="connsiteX2" fmla="*/ 654319 w 3207019"/>
                  <a:gd name="connsiteY2" fmla="*/ 2651182 h 2899940"/>
                  <a:gd name="connsiteX3" fmla="*/ 63769 w 3207019"/>
                  <a:gd name="connsiteY3" fmla="*/ 1584382 h 2899940"/>
                  <a:gd name="connsiteX4" fmla="*/ 260745 w 3207019"/>
                  <a:gd name="connsiteY4" fmla="*/ 1415903 h 2899940"/>
                  <a:gd name="connsiteX5" fmla="*/ 682894 w 3207019"/>
                  <a:gd name="connsiteY5" fmla="*/ 1898707 h 2899940"/>
                  <a:gd name="connsiteX6" fmla="*/ 625744 w 3207019"/>
                  <a:gd name="connsiteY6" fmla="*/ 431857 h 2899940"/>
                  <a:gd name="connsiteX7" fmla="*/ 765498 w 3207019"/>
                  <a:gd name="connsiteY7" fmla="*/ 0 h 2899940"/>
                  <a:gd name="connsiteX8" fmla="*/ 901969 w 3207019"/>
                  <a:gd name="connsiteY8" fmla="*/ 441382 h 2899940"/>
                  <a:gd name="connsiteX9" fmla="*/ 968644 w 3207019"/>
                  <a:gd name="connsiteY9" fmla="*/ 1412932 h 2899940"/>
                  <a:gd name="connsiteX10" fmla="*/ 1155103 w 3207019"/>
                  <a:gd name="connsiteY10" fmla="*/ 987050 h 2899940"/>
                  <a:gd name="connsiteX11" fmla="*/ 1323964 w 3207019"/>
                  <a:gd name="connsiteY11" fmla="*/ 1416589 h 2899940"/>
                  <a:gd name="connsiteX12" fmla="*/ 1509892 w 3207019"/>
                  <a:gd name="connsiteY12" fmla="*/ 1027285 h 2899940"/>
                  <a:gd name="connsiteX13" fmla="*/ 1685229 w 3207019"/>
                  <a:gd name="connsiteY13" fmla="*/ 1442193 h 2899940"/>
                  <a:gd name="connsiteX14" fmla="*/ 1839075 w 3207019"/>
                  <a:gd name="connsiteY14" fmla="*/ 1104095 h 2899940"/>
                  <a:gd name="connsiteX15" fmla="*/ 1985609 w 3207019"/>
                  <a:gd name="connsiteY15" fmla="*/ 1431220 h 2899940"/>
                  <a:gd name="connsiteX16" fmla="*/ 1977532 w 3207019"/>
                  <a:gd name="connsiteY16" fmla="*/ 2209374 h 2899940"/>
                  <a:gd name="connsiteX17" fmla="*/ 1861021 w 3207019"/>
                  <a:gd name="connsiteY17" fmla="*/ 2581766 h 2899940"/>
                  <a:gd name="connsiteX18" fmla="*/ 1786956 w 3207019"/>
                  <a:gd name="connsiteY18" fmla="*/ 2898832 h 2899940"/>
                  <a:gd name="connsiteX19" fmla="*/ 2453760 w 3207019"/>
                  <a:gd name="connsiteY19" fmla="*/ 2897922 h 2899940"/>
                  <a:gd name="connsiteX20" fmla="*/ 3207019 w 3207019"/>
                  <a:gd name="connsiteY20" fmla="*/ 2898832 h 2899940"/>
                  <a:gd name="connsiteX0" fmla="*/ 357493 w 2453760"/>
                  <a:gd name="connsiteY0" fmla="*/ 2899940 h 2899940"/>
                  <a:gd name="connsiteX1" fmla="*/ 655081 w 2453760"/>
                  <a:gd name="connsiteY1" fmla="*/ 2896623 h 2899940"/>
                  <a:gd name="connsiteX2" fmla="*/ 654319 w 2453760"/>
                  <a:gd name="connsiteY2" fmla="*/ 2651182 h 2899940"/>
                  <a:gd name="connsiteX3" fmla="*/ 63769 w 2453760"/>
                  <a:gd name="connsiteY3" fmla="*/ 1584382 h 2899940"/>
                  <a:gd name="connsiteX4" fmla="*/ 260745 w 2453760"/>
                  <a:gd name="connsiteY4" fmla="*/ 1415903 h 2899940"/>
                  <a:gd name="connsiteX5" fmla="*/ 682894 w 2453760"/>
                  <a:gd name="connsiteY5" fmla="*/ 1898707 h 2899940"/>
                  <a:gd name="connsiteX6" fmla="*/ 625744 w 2453760"/>
                  <a:gd name="connsiteY6" fmla="*/ 431857 h 2899940"/>
                  <a:gd name="connsiteX7" fmla="*/ 765498 w 2453760"/>
                  <a:gd name="connsiteY7" fmla="*/ 0 h 2899940"/>
                  <a:gd name="connsiteX8" fmla="*/ 901969 w 2453760"/>
                  <a:gd name="connsiteY8" fmla="*/ 441382 h 2899940"/>
                  <a:gd name="connsiteX9" fmla="*/ 968644 w 2453760"/>
                  <a:gd name="connsiteY9" fmla="*/ 1412932 h 2899940"/>
                  <a:gd name="connsiteX10" fmla="*/ 1155103 w 2453760"/>
                  <a:gd name="connsiteY10" fmla="*/ 987050 h 2899940"/>
                  <a:gd name="connsiteX11" fmla="*/ 1323964 w 2453760"/>
                  <a:gd name="connsiteY11" fmla="*/ 1416589 h 2899940"/>
                  <a:gd name="connsiteX12" fmla="*/ 1509892 w 2453760"/>
                  <a:gd name="connsiteY12" fmla="*/ 1027285 h 2899940"/>
                  <a:gd name="connsiteX13" fmla="*/ 1685229 w 2453760"/>
                  <a:gd name="connsiteY13" fmla="*/ 1442193 h 2899940"/>
                  <a:gd name="connsiteX14" fmla="*/ 1839075 w 2453760"/>
                  <a:gd name="connsiteY14" fmla="*/ 1104095 h 2899940"/>
                  <a:gd name="connsiteX15" fmla="*/ 1985609 w 2453760"/>
                  <a:gd name="connsiteY15" fmla="*/ 1431220 h 2899940"/>
                  <a:gd name="connsiteX16" fmla="*/ 1977532 w 2453760"/>
                  <a:gd name="connsiteY16" fmla="*/ 2209374 h 2899940"/>
                  <a:gd name="connsiteX17" fmla="*/ 1861021 w 2453760"/>
                  <a:gd name="connsiteY17" fmla="*/ 2581766 h 2899940"/>
                  <a:gd name="connsiteX18" fmla="*/ 1786956 w 2453760"/>
                  <a:gd name="connsiteY18" fmla="*/ 2898832 h 2899940"/>
                  <a:gd name="connsiteX19" fmla="*/ 2453760 w 2453760"/>
                  <a:gd name="connsiteY19" fmla="*/ 2897922 h 2899940"/>
                  <a:gd name="connsiteX0" fmla="*/ 357493 w 2255587"/>
                  <a:gd name="connsiteY0" fmla="*/ 2899940 h 2899940"/>
                  <a:gd name="connsiteX1" fmla="*/ 655081 w 2255587"/>
                  <a:gd name="connsiteY1" fmla="*/ 2896623 h 2899940"/>
                  <a:gd name="connsiteX2" fmla="*/ 654319 w 2255587"/>
                  <a:gd name="connsiteY2" fmla="*/ 2651182 h 2899940"/>
                  <a:gd name="connsiteX3" fmla="*/ 63769 w 2255587"/>
                  <a:gd name="connsiteY3" fmla="*/ 1584382 h 2899940"/>
                  <a:gd name="connsiteX4" fmla="*/ 260745 w 2255587"/>
                  <a:gd name="connsiteY4" fmla="*/ 1415903 h 2899940"/>
                  <a:gd name="connsiteX5" fmla="*/ 682894 w 2255587"/>
                  <a:gd name="connsiteY5" fmla="*/ 1898707 h 2899940"/>
                  <a:gd name="connsiteX6" fmla="*/ 625744 w 2255587"/>
                  <a:gd name="connsiteY6" fmla="*/ 431857 h 2899940"/>
                  <a:gd name="connsiteX7" fmla="*/ 765498 w 2255587"/>
                  <a:gd name="connsiteY7" fmla="*/ 0 h 2899940"/>
                  <a:gd name="connsiteX8" fmla="*/ 901969 w 2255587"/>
                  <a:gd name="connsiteY8" fmla="*/ 441382 h 2899940"/>
                  <a:gd name="connsiteX9" fmla="*/ 968644 w 2255587"/>
                  <a:gd name="connsiteY9" fmla="*/ 1412932 h 2899940"/>
                  <a:gd name="connsiteX10" fmla="*/ 1155103 w 2255587"/>
                  <a:gd name="connsiteY10" fmla="*/ 987050 h 2899940"/>
                  <a:gd name="connsiteX11" fmla="*/ 1323964 w 2255587"/>
                  <a:gd name="connsiteY11" fmla="*/ 1416589 h 2899940"/>
                  <a:gd name="connsiteX12" fmla="*/ 1509892 w 2255587"/>
                  <a:gd name="connsiteY12" fmla="*/ 1027285 h 2899940"/>
                  <a:gd name="connsiteX13" fmla="*/ 1685229 w 2255587"/>
                  <a:gd name="connsiteY13" fmla="*/ 1442193 h 2899940"/>
                  <a:gd name="connsiteX14" fmla="*/ 1839075 w 2255587"/>
                  <a:gd name="connsiteY14" fmla="*/ 1104095 h 2899940"/>
                  <a:gd name="connsiteX15" fmla="*/ 1985609 w 2255587"/>
                  <a:gd name="connsiteY15" fmla="*/ 1431220 h 2899940"/>
                  <a:gd name="connsiteX16" fmla="*/ 1977532 w 2255587"/>
                  <a:gd name="connsiteY16" fmla="*/ 2209374 h 2899940"/>
                  <a:gd name="connsiteX17" fmla="*/ 1861021 w 2255587"/>
                  <a:gd name="connsiteY17" fmla="*/ 2581766 h 2899940"/>
                  <a:gd name="connsiteX18" fmla="*/ 1786956 w 2255587"/>
                  <a:gd name="connsiteY18" fmla="*/ 2898832 h 2899940"/>
                  <a:gd name="connsiteX19" fmla="*/ 2255587 w 2255587"/>
                  <a:gd name="connsiteY19" fmla="*/ 2897922 h 2899940"/>
                  <a:gd name="connsiteX0" fmla="*/ 0 w 6739960"/>
                  <a:gd name="connsiteY0" fmla="*/ 2932076 h 2932076"/>
                  <a:gd name="connsiteX1" fmla="*/ 5139454 w 6739960"/>
                  <a:gd name="connsiteY1" fmla="*/ 2896623 h 2932076"/>
                  <a:gd name="connsiteX2" fmla="*/ 5138692 w 6739960"/>
                  <a:gd name="connsiteY2" fmla="*/ 2651182 h 2932076"/>
                  <a:gd name="connsiteX3" fmla="*/ 4548142 w 6739960"/>
                  <a:gd name="connsiteY3" fmla="*/ 1584382 h 2932076"/>
                  <a:gd name="connsiteX4" fmla="*/ 4745118 w 6739960"/>
                  <a:gd name="connsiteY4" fmla="*/ 1415903 h 2932076"/>
                  <a:gd name="connsiteX5" fmla="*/ 5167267 w 6739960"/>
                  <a:gd name="connsiteY5" fmla="*/ 1898707 h 2932076"/>
                  <a:gd name="connsiteX6" fmla="*/ 5110117 w 6739960"/>
                  <a:gd name="connsiteY6" fmla="*/ 431857 h 2932076"/>
                  <a:gd name="connsiteX7" fmla="*/ 5249871 w 6739960"/>
                  <a:gd name="connsiteY7" fmla="*/ 0 h 2932076"/>
                  <a:gd name="connsiteX8" fmla="*/ 5386342 w 6739960"/>
                  <a:gd name="connsiteY8" fmla="*/ 441382 h 2932076"/>
                  <a:gd name="connsiteX9" fmla="*/ 5453017 w 6739960"/>
                  <a:gd name="connsiteY9" fmla="*/ 1412932 h 2932076"/>
                  <a:gd name="connsiteX10" fmla="*/ 5639476 w 6739960"/>
                  <a:gd name="connsiteY10" fmla="*/ 987050 h 2932076"/>
                  <a:gd name="connsiteX11" fmla="*/ 5808337 w 6739960"/>
                  <a:gd name="connsiteY11" fmla="*/ 1416589 h 2932076"/>
                  <a:gd name="connsiteX12" fmla="*/ 5994265 w 6739960"/>
                  <a:gd name="connsiteY12" fmla="*/ 1027285 h 2932076"/>
                  <a:gd name="connsiteX13" fmla="*/ 6169602 w 6739960"/>
                  <a:gd name="connsiteY13" fmla="*/ 1442193 h 2932076"/>
                  <a:gd name="connsiteX14" fmla="*/ 6323448 w 6739960"/>
                  <a:gd name="connsiteY14" fmla="*/ 1104095 h 2932076"/>
                  <a:gd name="connsiteX15" fmla="*/ 6469982 w 6739960"/>
                  <a:gd name="connsiteY15" fmla="*/ 1431220 h 2932076"/>
                  <a:gd name="connsiteX16" fmla="*/ 6461905 w 6739960"/>
                  <a:gd name="connsiteY16" fmla="*/ 2209374 h 2932076"/>
                  <a:gd name="connsiteX17" fmla="*/ 6345394 w 6739960"/>
                  <a:gd name="connsiteY17" fmla="*/ 2581766 h 2932076"/>
                  <a:gd name="connsiteX18" fmla="*/ 6271329 w 6739960"/>
                  <a:gd name="connsiteY18" fmla="*/ 2898832 h 2932076"/>
                  <a:gd name="connsiteX19" fmla="*/ 6739960 w 6739960"/>
                  <a:gd name="connsiteY19" fmla="*/ 2897922 h 2932076"/>
                  <a:gd name="connsiteX0" fmla="*/ 0 w 6739960"/>
                  <a:gd name="connsiteY0" fmla="*/ 2932076 h 3011101"/>
                  <a:gd name="connsiteX1" fmla="*/ 5139454 w 6739960"/>
                  <a:gd name="connsiteY1" fmla="*/ 2896623 h 3011101"/>
                  <a:gd name="connsiteX2" fmla="*/ 5138692 w 6739960"/>
                  <a:gd name="connsiteY2" fmla="*/ 2651182 h 3011101"/>
                  <a:gd name="connsiteX3" fmla="*/ 4548142 w 6739960"/>
                  <a:gd name="connsiteY3" fmla="*/ 1584382 h 3011101"/>
                  <a:gd name="connsiteX4" fmla="*/ 4745118 w 6739960"/>
                  <a:gd name="connsiteY4" fmla="*/ 1415903 h 3011101"/>
                  <a:gd name="connsiteX5" fmla="*/ 5167267 w 6739960"/>
                  <a:gd name="connsiteY5" fmla="*/ 1898707 h 3011101"/>
                  <a:gd name="connsiteX6" fmla="*/ 5110117 w 6739960"/>
                  <a:gd name="connsiteY6" fmla="*/ 431857 h 3011101"/>
                  <a:gd name="connsiteX7" fmla="*/ 5249871 w 6739960"/>
                  <a:gd name="connsiteY7" fmla="*/ 0 h 3011101"/>
                  <a:gd name="connsiteX8" fmla="*/ 5386342 w 6739960"/>
                  <a:gd name="connsiteY8" fmla="*/ 441382 h 3011101"/>
                  <a:gd name="connsiteX9" fmla="*/ 5453017 w 6739960"/>
                  <a:gd name="connsiteY9" fmla="*/ 1412932 h 3011101"/>
                  <a:gd name="connsiteX10" fmla="*/ 5639476 w 6739960"/>
                  <a:gd name="connsiteY10" fmla="*/ 987050 h 3011101"/>
                  <a:gd name="connsiteX11" fmla="*/ 5808337 w 6739960"/>
                  <a:gd name="connsiteY11" fmla="*/ 1416589 h 3011101"/>
                  <a:gd name="connsiteX12" fmla="*/ 5994265 w 6739960"/>
                  <a:gd name="connsiteY12" fmla="*/ 1027285 h 3011101"/>
                  <a:gd name="connsiteX13" fmla="*/ 6169602 w 6739960"/>
                  <a:gd name="connsiteY13" fmla="*/ 1442193 h 3011101"/>
                  <a:gd name="connsiteX14" fmla="*/ 6323448 w 6739960"/>
                  <a:gd name="connsiteY14" fmla="*/ 1104095 h 3011101"/>
                  <a:gd name="connsiteX15" fmla="*/ 6469982 w 6739960"/>
                  <a:gd name="connsiteY15" fmla="*/ 1431220 h 3011101"/>
                  <a:gd name="connsiteX16" fmla="*/ 6461905 w 6739960"/>
                  <a:gd name="connsiteY16" fmla="*/ 2209374 h 3011101"/>
                  <a:gd name="connsiteX17" fmla="*/ 6345394 w 6739960"/>
                  <a:gd name="connsiteY17" fmla="*/ 2581766 h 3011101"/>
                  <a:gd name="connsiteX18" fmla="*/ 6271329 w 6739960"/>
                  <a:gd name="connsiteY18" fmla="*/ 2898832 h 3011101"/>
                  <a:gd name="connsiteX19" fmla="*/ 6739960 w 6739960"/>
                  <a:gd name="connsiteY19" fmla="*/ 2897922 h 3011101"/>
                  <a:gd name="connsiteX0" fmla="*/ 0 w 6739960"/>
                  <a:gd name="connsiteY0" fmla="*/ 2932076 h 3011101"/>
                  <a:gd name="connsiteX1" fmla="*/ 5139454 w 6739960"/>
                  <a:gd name="connsiteY1" fmla="*/ 2896623 h 3011101"/>
                  <a:gd name="connsiteX2" fmla="*/ 5138692 w 6739960"/>
                  <a:gd name="connsiteY2" fmla="*/ 2651182 h 3011101"/>
                  <a:gd name="connsiteX3" fmla="*/ 4548142 w 6739960"/>
                  <a:gd name="connsiteY3" fmla="*/ 1584382 h 3011101"/>
                  <a:gd name="connsiteX4" fmla="*/ 4745118 w 6739960"/>
                  <a:gd name="connsiteY4" fmla="*/ 1415903 h 3011101"/>
                  <a:gd name="connsiteX5" fmla="*/ 5167267 w 6739960"/>
                  <a:gd name="connsiteY5" fmla="*/ 1898707 h 3011101"/>
                  <a:gd name="connsiteX6" fmla="*/ 5110117 w 6739960"/>
                  <a:gd name="connsiteY6" fmla="*/ 431857 h 3011101"/>
                  <a:gd name="connsiteX7" fmla="*/ 5249871 w 6739960"/>
                  <a:gd name="connsiteY7" fmla="*/ 0 h 3011101"/>
                  <a:gd name="connsiteX8" fmla="*/ 5386342 w 6739960"/>
                  <a:gd name="connsiteY8" fmla="*/ 441382 h 3011101"/>
                  <a:gd name="connsiteX9" fmla="*/ 5453017 w 6739960"/>
                  <a:gd name="connsiteY9" fmla="*/ 1412932 h 3011101"/>
                  <a:gd name="connsiteX10" fmla="*/ 5639476 w 6739960"/>
                  <a:gd name="connsiteY10" fmla="*/ 987050 h 3011101"/>
                  <a:gd name="connsiteX11" fmla="*/ 5808337 w 6739960"/>
                  <a:gd name="connsiteY11" fmla="*/ 1416589 h 3011101"/>
                  <a:gd name="connsiteX12" fmla="*/ 5994265 w 6739960"/>
                  <a:gd name="connsiteY12" fmla="*/ 1027285 h 3011101"/>
                  <a:gd name="connsiteX13" fmla="*/ 6169602 w 6739960"/>
                  <a:gd name="connsiteY13" fmla="*/ 1442193 h 3011101"/>
                  <a:gd name="connsiteX14" fmla="*/ 6323448 w 6739960"/>
                  <a:gd name="connsiteY14" fmla="*/ 1104095 h 3011101"/>
                  <a:gd name="connsiteX15" fmla="*/ 6469982 w 6739960"/>
                  <a:gd name="connsiteY15" fmla="*/ 1431220 h 3011101"/>
                  <a:gd name="connsiteX16" fmla="*/ 6461905 w 6739960"/>
                  <a:gd name="connsiteY16" fmla="*/ 2209374 h 3011101"/>
                  <a:gd name="connsiteX17" fmla="*/ 6345394 w 6739960"/>
                  <a:gd name="connsiteY17" fmla="*/ 2581766 h 3011101"/>
                  <a:gd name="connsiteX18" fmla="*/ 6271329 w 6739960"/>
                  <a:gd name="connsiteY18" fmla="*/ 2898832 h 3011101"/>
                  <a:gd name="connsiteX19" fmla="*/ 6739960 w 6739960"/>
                  <a:gd name="connsiteY19" fmla="*/ 2897922 h 3011101"/>
                  <a:gd name="connsiteX0" fmla="*/ 0 w 6739960"/>
                  <a:gd name="connsiteY0" fmla="*/ 2932076 h 2932076"/>
                  <a:gd name="connsiteX1" fmla="*/ 5139454 w 6739960"/>
                  <a:gd name="connsiteY1" fmla="*/ 2896623 h 2932076"/>
                  <a:gd name="connsiteX2" fmla="*/ 5138692 w 6739960"/>
                  <a:gd name="connsiteY2" fmla="*/ 2651182 h 2932076"/>
                  <a:gd name="connsiteX3" fmla="*/ 4548142 w 6739960"/>
                  <a:gd name="connsiteY3" fmla="*/ 1584382 h 2932076"/>
                  <a:gd name="connsiteX4" fmla="*/ 4745118 w 6739960"/>
                  <a:gd name="connsiteY4" fmla="*/ 1415903 h 2932076"/>
                  <a:gd name="connsiteX5" fmla="*/ 5167267 w 6739960"/>
                  <a:gd name="connsiteY5" fmla="*/ 1898707 h 2932076"/>
                  <a:gd name="connsiteX6" fmla="*/ 5110117 w 6739960"/>
                  <a:gd name="connsiteY6" fmla="*/ 431857 h 2932076"/>
                  <a:gd name="connsiteX7" fmla="*/ 5249871 w 6739960"/>
                  <a:gd name="connsiteY7" fmla="*/ 0 h 2932076"/>
                  <a:gd name="connsiteX8" fmla="*/ 5386342 w 6739960"/>
                  <a:gd name="connsiteY8" fmla="*/ 441382 h 2932076"/>
                  <a:gd name="connsiteX9" fmla="*/ 5453017 w 6739960"/>
                  <a:gd name="connsiteY9" fmla="*/ 1412932 h 2932076"/>
                  <a:gd name="connsiteX10" fmla="*/ 5639476 w 6739960"/>
                  <a:gd name="connsiteY10" fmla="*/ 987050 h 2932076"/>
                  <a:gd name="connsiteX11" fmla="*/ 5808337 w 6739960"/>
                  <a:gd name="connsiteY11" fmla="*/ 1416589 h 2932076"/>
                  <a:gd name="connsiteX12" fmla="*/ 5994265 w 6739960"/>
                  <a:gd name="connsiteY12" fmla="*/ 1027285 h 2932076"/>
                  <a:gd name="connsiteX13" fmla="*/ 6169602 w 6739960"/>
                  <a:gd name="connsiteY13" fmla="*/ 1442193 h 2932076"/>
                  <a:gd name="connsiteX14" fmla="*/ 6323448 w 6739960"/>
                  <a:gd name="connsiteY14" fmla="*/ 1104095 h 2932076"/>
                  <a:gd name="connsiteX15" fmla="*/ 6469982 w 6739960"/>
                  <a:gd name="connsiteY15" fmla="*/ 1431220 h 2932076"/>
                  <a:gd name="connsiteX16" fmla="*/ 6461905 w 6739960"/>
                  <a:gd name="connsiteY16" fmla="*/ 2209374 h 2932076"/>
                  <a:gd name="connsiteX17" fmla="*/ 6345394 w 6739960"/>
                  <a:gd name="connsiteY17" fmla="*/ 2581766 h 2932076"/>
                  <a:gd name="connsiteX18" fmla="*/ 6271329 w 6739960"/>
                  <a:gd name="connsiteY18" fmla="*/ 2898832 h 2932076"/>
                  <a:gd name="connsiteX19" fmla="*/ 6739960 w 6739960"/>
                  <a:gd name="connsiteY19" fmla="*/ 2897922 h 2932076"/>
                  <a:gd name="connsiteX0" fmla="*/ 0 w 6739960"/>
                  <a:gd name="connsiteY0" fmla="*/ 2932076 h 2932076"/>
                  <a:gd name="connsiteX1" fmla="*/ 5139454 w 6739960"/>
                  <a:gd name="connsiteY1" fmla="*/ 2896623 h 2932076"/>
                  <a:gd name="connsiteX2" fmla="*/ 5138692 w 6739960"/>
                  <a:gd name="connsiteY2" fmla="*/ 2651182 h 2932076"/>
                  <a:gd name="connsiteX3" fmla="*/ 4548142 w 6739960"/>
                  <a:gd name="connsiteY3" fmla="*/ 1584382 h 2932076"/>
                  <a:gd name="connsiteX4" fmla="*/ 4745118 w 6739960"/>
                  <a:gd name="connsiteY4" fmla="*/ 1415903 h 2932076"/>
                  <a:gd name="connsiteX5" fmla="*/ 5167267 w 6739960"/>
                  <a:gd name="connsiteY5" fmla="*/ 1898707 h 2932076"/>
                  <a:gd name="connsiteX6" fmla="*/ 5110117 w 6739960"/>
                  <a:gd name="connsiteY6" fmla="*/ 431857 h 2932076"/>
                  <a:gd name="connsiteX7" fmla="*/ 5249871 w 6739960"/>
                  <a:gd name="connsiteY7" fmla="*/ 0 h 2932076"/>
                  <a:gd name="connsiteX8" fmla="*/ 5386342 w 6739960"/>
                  <a:gd name="connsiteY8" fmla="*/ 441382 h 2932076"/>
                  <a:gd name="connsiteX9" fmla="*/ 5453017 w 6739960"/>
                  <a:gd name="connsiteY9" fmla="*/ 1412932 h 2932076"/>
                  <a:gd name="connsiteX10" fmla="*/ 5639476 w 6739960"/>
                  <a:gd name="connsiteY10" fmla="*/ 987050 h 2932076"/>
                  <a:gd name="connsiteX11" fmla="*/ 5808337 w 6739960"/>
                  <a:gd name="connsiteY11" fmla="*/ 1416589 h 2932076"/>
                  <a:gd name="connsiteX12" fmla="*/ 5994265 w 6739960"/>
                  <a:gd name="connsiteY12" fmla="*/ 1027285 h 2932076"/>
                  <a:gd name="connsiteX13" fmla="*/ 6169602 w 6739960"/>
                  <a:gd name="connsiteY13" fmla="*/ 1442193 h 2932076"/>
                  <a:gd name="connsiteX14" fmla="*/ 6323448 w 6739960"/>
                  <a:gd name="connsiteY14" fmla="*/ 1104095 h 2932076"/>
                  <a:gd name="connsiteX15" fmla="*/ 6469982 w 6739960"/>
                  <a:gd name="connsiteY15" fmla="*/ 1431220 h 2932076"/>
                  <a:gd name="connsiteX16" fmla="*/ 6461905 w 6739960"/>
                  <a:gd name="connsiteY16" fmla="*/ 2209374 h 2932076"/>
                  <a:gd name="connsiteX17" fmla="*/ 6345394 w 6739960"/>
                  <a:gd name="connsiteY17" fmla="*/ 2581766 h 2932076"/>
                  <a:gd name="connsiteX18" fmla="*/ 6271329 w 6739960"/>
                  <a:gd name="connsiteY18" fmla="*/ 2898832 h 2932076"/>
                  <a:gd name="connsiteX19" fmla="*/ 6739960 w 6739960"/>
                  <a:gd name="connsiteY19" fmla="*/ 2897922 h 2932076"/>
                  <a:gd name="connsiteX0" fmla="*/ 0 w 6739960"/>
                  <a:gd name="connsiteY0" fmla="*/ 2932076 h 2932076"/>
                  <a:gd name="connsiteX1" fmla="*/ 5278711 w 6739960"/>
                  <a:gd name="connsiteY1" fmla="*/ 2896623 h 2932076"/>
                  <a:gd name="connsiteX2" fmla="*/ 5138692 w 6739960"/>
                  <a:gd name="connsiteY2" fmla="*/ 2651182 h 2932076"/>
                  <a:gd name="connsiteX3" fmla="*/ 4548142 w 6739960"/>
                  <a:gd name="connsiteY3" fmla="*/ 1584382 h 2932076"/>
                  <a:gd name="connsiteX4" fmla="*/ 4745118 w 6739960"/>
                  <a:gd name="connsiteY4" fmla="*/ 1415903 h 2932076"/>
                  <a:gd name="connsiteX5" fmla="*/ 5167267 w 6739960"/>
                  <a:gd name="connsiteY5" fmla="*/ 1898707 h 2932076"/>
                  <a:gd name="connsiteX6" fmla="*/ 5110117 w 6739960"/>
                  <a:gd name="connsiteY6" fmla="*/ 431857 h 2932076"/>
                  <a:gd name="connsiteX7" fmla="*/ 5249871 w 6739960"/>
                  <a:gd name="connsiteY7" fmla="*/ 0 h 2932076"/>
                  <a:gd name="connsiteX8" fmla="*/ 5386342 w 6739960"/>
                  <a:gd name="connsiteY8" fmla="*/ 441382 h 2932076"/>
                  <a:gd name="connsiteX9" fmla="*/ 5453017 w 6739960"/>
                  <a:gd name="connsiteY9" fmla="*/ 1412932 h 2932076"/>
                  <a:gd name="connsiteX10" fmla="*/ 5639476 w 6739960"/>
                  <a:gd name="connsiteY10" fmla="*/ 987050 h 2932076"/>
                  <a:gd name="connsiteX11" fmla="*/ 5808337 w 6739960"/>
                  <a:gd name="connsiteY11" fmla="*/ 1416589 h 2932076"/>
                  <a:gd name="connsiteX12" fmla="*/ 5994265 w 6739960"/>
                  <a:gd name="connsiteY12" fmla="*/ 1027285 h 2932076"/>
                  <a:gd name="connsiteX13" fmla="*/ 6169602 w 6739960"/>
                  <a:gd name="connsiteY13" fmla="*/ 1442193 h 2932076"/>
                  <a:gd name="connsiteX14" fmla="*/ 6323448 w 6739960"/>
                  <a:gd name="connsiteY14" fmla="*/ 1104095 h 2932076"/>
                  <a:gd name="connsiteX15" fmla="*/ 6469982 w 6739960"/>
                  <a:gd name="connsiteY15" fmla="*/ 1431220 h 2932076"/>
                  <a:gd name="connsiteX16" fmla="*/ 6461905 w 6739960"/>
                  <a:gd name="connsiteY16" fmla="*/ 2209374 h 2932076"/>
                  <a:gd name="connsiteX17" fmla="*/ 6345394 w 6739960"/>
                  <a:gd name="connsiteY17" fmla="*/ 2581766 h 2932076"/>
                  <a:gd name="connsiteX18" fmla="*/ 6271329 w 6739960"/>
                  <a:gd name="connsiteY18" fmla="*/ 2898832 h 2932076"/>
                  <a:gd name="connsiteX19" fmla="*/ 6739960 w 6739960"/>
                  <a:gd name="connsiteY19" fmla="*/ 2897922 h 2932076"/>
                  <a:gd name="connsiteX0" fmla="*/ 0 w 6739960"/>
                  <a:gd name="connsiteY0" fmla="*/ 2932076 h 2932076"/>
                  <a:gd name="connsiteX1" fmla="*/ 5278711 w 6739960"/>
                  <a:gd name="connsiteY1" fmla="*/ 2896623 h 2932076"/>
                  <a:gd name="connsiteX2" fmla="*/ 5138692 w 6739960"/>
                  <a:gd name="connsiteY2" fmla="*/ 2651182 h 2932076"/>
                  <a:gd name="connsiteX3" fmla="*/ 4548142 w 6739960"/>
                  <a:gd name="connsiteY3" fmla="*/ 1584382 h 2932076"/>
                  <a:gd name="connsiteX4" fmla="*/ 4745118 w 6739960"/>
                  <a:gd name="connsiteY4" fmla="*/ 1415903 h 2932076"/>
                  <a:gd name="connsiteX5" fmla="*/ 5167267 w 6739960"/>
                  <a:gd name="connsiteY5" fmla="*/ 1898707 h 2932076"/>
                  <a:gd name="connsiteX6" fmla="*/ 5110117 w 6739960"/>
                  <a:gd name="connsiteY6" fmla="*/ 431857 h 2932076"/>
                  <a:gd name="connsiteX7" fmla="*/ 5249871 w 6739960"/>
                  <a:gd name="connsiteY7" fmla="*/ 0 h 2932076"/>
                  <a:gd name="connsiteX8" fmla="*/ 5386342 w 6739960"/>
                  <a:gd name="connsiteY8" fmla="*/ 441382 h 2932076"/>
                  <a:gd name="connsiteX9" fmla="*/ 5453017 w 6739960"/>
                  <a:gd name="connsiteY9" fmla="*/ 1412932 h 2932076"/>
                  <a:gd name="connsiteX10" fmla="*/ 5639476 w 6739960"/>
                  <a:gd name="connsiteY10" fmla="*/ 987050 h 2932076"/>
                  <a:gd name="connsiteX11" fmla="*/ 5808337 w 6739960"/>
                  <a:gd name="connsiteY11" fmla="*/ 1416589 h 2932076"/>
                  <a:gd name="connsiteX12" fmla="*/ 5994265 w 6739960"/>
                  <a:gd name="connsiteY12" fmla="*/ 1027285 h 2932076"/>
                  <a:gd name="connsiteX13" fmla="*/ 6169602 w 6739960"/>
                  <a:gd name="connsiteY13" fmla="*/ 1442193 h 2932076"/>
                  <a:gd name="connsiteX14" fmla="*/ 6323448 w 6739960"/>
                  <a:gd name="connsiteY14" fmla="*/ 1104095 h 2932076"/>
                  <a:gd name="connsiteX15" fmla="*/ 6469982 w 6739960"/>
                  <a:gd name="connsiteY15" fmla="*/ 1431220 h 2932076"/>
                  <a:gd name="connsiteX16" fmla="*/ 6461905 w 6739960"/>
                  <a:gd name="connsiteY16" fmla="*/ 2209374 h 2932076"/>
                  <a:gd name="connsiteX17" fmla="*/ 6345394 w 6739960"/>
                  <a:gd name="connsiteY17" fmla="*/ 2581766 h 2932076"/>
                  <a:gd name="connsiteX18" fmla="*/ 6271329 w 6739960"/>
                  <a:gd name="connsiteY18" fmla="*/ 2898832 h 2932076"/>
                  <a:gd name="connsiteX19" fmla="*/ 6739960 w 6739960"/>
                  <a:gd name="connsiteY19" fmla="*/ 2897922 h 2932076"/>
                  <a:gd name="connsiteX0" fmla="*/ 0 w 6504294"/>
                  <a:gd name="connsiteY0" fmla="*/ 2926720 h 2926720"/>
                  <a:gd name="connsiteX1" fmla="*/ 5043045 w 6504294"/>
                  <a:gd name="connsiteY1" fmla="*/ 2896623 h 2926720"/>
                  <a:gd name="connsiteX2" fmla="*/ 4903026 w 6504294"/>
                  <a:gd name="connsiteY2" fmla="*/ 2651182 h 2926720"/>
                  <a:gd name="connsiteX3" fmla="*/ 4312476 w 6504294"/>
                  <a:gd name="connsiteY3" fmla="*/ 1584382 h 2926720"/>
                  <a:gd name="connsiteX4" fmla="*/ 4509452 w 6504294"/>
                  <a:gd name="connsiteY4" fmla="*/ 1415903 h 2926720"/>
                  <a:gd name="connsiteX5" fmla="*/ 4931601 w 6504294"/>
                  <a:gd name="connsiteY5" fmla="*/ 1898707 h 2926720"/>
                  <a:gd name="connsiteX6" fmla="*/ 4874451 w 6504294"/>
                  <a:gd name="connsiteY6" fmla="*/ 431857 h 2926720"/>
                  <a:gd name="connsiteX7" fmla="*/ 5014205 w 6504294"/>
                  <a:gd name="connsiteY7" fmla="*/ 0 h 2926720"/>
                  <a:gd name="connsiteX8" fmla="*/ 5150676 w 6504294"/>
                  <a:gd name="connsiteY8" fmla="*/ 441382 h 2926720"/>
                  <a:gd name="connsiteX9" fmla="*/ 5217351 w 6504294"/>
                  <a:gd name="connsiteY9" fmla="*/ 1412932 h 2926720"/>
                  <a:gd name="connsiteX10" fmla="*/ 5403810 w 6504294"/>
                  <a:gd name="connsiteY10" fmla="*/ 987050 h 2926720"/>
                  <a:gd name="connsiteX11" fmla="*/ 5572671 w 6504294"/>
                  <a:gd name="connsiteY11" fmla="*/ 1416589 h 2926720"/>
                  <a:gd name="connsiteX12" fmla="*/ 5758599 w 6504294"/>
                  <a:gd name="connsiteY12" fmla="*/ 1027285 h 2926720"/>
                  <a:gd name="connsiteX13" fmla="*/ 5933936 w 6504294"/>
                  <a:gd name="connsiteY13" fmla="*/ 1442193 h 2926720"/>
                  <a:gd name="connsiteX14" fmla="*/ 6087782 w 6504294"/>
                  <a:gd name="connsiteY14" fmla="*/ 1104095 h 2926720"/>
                  <a:gd name="connsiteX15" fmla="*/ 6234316 w 6504294"/>
                  <a:gd name="connsiteY15" fmla="*/ 1431220 h 2926720"/>
                  <a:gd name="connsiteX16" fmla="*/ 6226239 w 6504294"/>
                  <a:gd name="connsiteY16" fmla="*/ 2209374 h 2926720"/>
                  <a:gd name="connsiteX17" fmla="*/ 6109728 w 6504294"/>
                  <a:gd name="connsiteY17" fmla="*/ 2581766 h 2926720"/>
                  <a:gd name="connsiteX18" fmla="*/ 6035663 w 6504294"/>
                  <a:gd name="connsiteY18" fmla="*/ 2898832 h 2926720"/>
                  <a:gd name="connsiteX19" fmla="*/ 6504294 w 6504294"/>
                  <a:gd name="connsiteY19" fmla="*/ 2897922 h 2926720"/>
                  <a:gd name="connsiteX0" fmla="*/ 0 w 6691756"/>
                  <a:gd name="connsiteY0" fmla="*/ 2926720 h 2926720"/>
                  <a:gd name="connsiteX1" fmla="*/ 5043045 w 6691756"/>
                  <a:gd name="connsiteY1" fmla="*/ 2896623 h 2926720"/>
                  <a:gd name="connsiteX2" fmla="*/ 4903026 w 6691756"/>
                  <a:gd name="connsiteY2" fmla="*/ 2651182 h 2926720"/>
                  <a:gd name="connsiteX3" fmla="*/ 4312476 w 6691756"/>
                  <a:gd name="connsiteY3" fmla="*/ 1584382 h 2926720"/>
                  <a:gd name="connsiteX4" fmla="*/ 4509452 w 6691756"/>
                  <a:gd name="connsiteY4" fmla="*/ 1415903 h 2926720"/>
                  <a:gd name="connsiteX5" fmla="*/ 4931601 w 6691756"/>
                  <a:gd name="connsiteY5" fmla="*/ 1898707 h 2926720"/>
                  <a:gd name="connsiteX6" fmla="*/ 4874451 w 6691756"/>
                  <a:gd name="connsiteY6" fmla="*/ 431857 h 2926720"/>
                  <a:gd name="connsiteX7" fmla="*/ 5014205 w 6691756"/>
                  <a:gd name="connsiteY7" fmla="*/ 0 h 2926720"/>
                  <a:gd name="connsiteX8" fmla="*/ 5150676 w 6691756"/>
                  <a:gd name="connsiteY8" fmla="*/ 441382 h 2926720"/>
                  <a:gd name="connsiteX9" fmla="*/ 5217351 w 6691756"/>
                  <a:gd name="connsiteY9" fmla="*/ 1412932 h 2926720"/>
                  <a:gd name="connsiteX10" fmla="*/ 5403810 w 6691756"/>
                  <a:gd name="connsiteY10" fmla="*/ 987050 h 2926720"/>
                  <a:gd name="connsiteX11" fmla="*/ 5572671 w 6691756"/>
                  <a:gd name="connsiteY11" fmla="*/ 1416589 h 2926720"/>
                  <a:gd name="connsiteX12" fmla="*/ 5758599 w 6691756"/>
                  <a:gd name="connsiteY12" fmla="*/ 1027285 h 2926720"/>
                  <a:gd name="connsiteX13" fmla="*/ 5933936 w 6691756"/>
                  <a:gd name="connsiteY13" fmla="*/ 1442193 h 2926720"/>
                  <a:gd name="connsiteX14" fmla="*/ 6087782 w 6691756"/>
                  <a:gd name="connsiteY14" fmla="*/ 1104095 h 2926720"/>
                  <a:gd name="connsiteX15" fmla="*/ 6234316 w 6691756"/>
                  <a:gd name="connsiteY15" fmla="*/ 1431220 h 2926720"/>
                  <a:gd name="connsiteX16" fmla="*/ 6226239 w 6691756"/>
                  <a:gd name="connsiteY16" fmla="*/ 2209374 h 2926720"/>
                  <a:gd name="connsiteX17" fmla="*/ 6109728 w 6691756"/>
                  <a:gd name="connsiteY17" fmla="*/ 2581766 h 2926720"/>
                  <a:gd name="connsiteX18" fmla="*/ 6035663 w 6691756"/>
                  <a:gd name="connsiteY18" fmla="*/ 2898832 h 2926720"/>
                  <a:gd name="connsiteX19" fmla="*/ 6691756 w 6691756"/>
                  <a:gd name="connsiteY19" fmla="*/ 2897922 h 2926720"/>
                  <a:gd name="connsiteX0" fmla="*/ 0 w 6691756"/>
                  <a:gd name="connsiteY0" fmla="*/ 2926720 h 2926720"/>
                  <a:gd name="connsiteX1" fmla="*/ 5043045 w 6691756"/>
                  <a:gd name="connsiteY1" fmla="*/ 2917545 h 2926720"/>
                  <a:gd name="connsiteX2" fmla="*/ 4903026 w 6691756"/>
                  <a:gd name="connsiteY2" fmla="*/ 2651182 h 2926720"/>
                  <a:gd name="connsiteX3" fmla="*/ 4312476 w 6691756"/>
                  <a:gd name="connsiteY3" fmla="*/ 1584382 h 2926720"/>
                  <a:gd name="connsiteX4" fmla="*/ 4509452 w 6691756"/>
                  <a:gd name="connsiteY4" fmla="*/ 1415903 h 2926720"/>
                  <a:gd name="connsiteX5" fmla="*/ 4931601 w 6691756"/>
                  <a:gd name="connsiteY5" fmla="*/ 1898707 h 2926720"/>
                  <a:gd name="connsiteX6" fmla="*/ 4874451 w 6691756"/>
                  <a:gd name="connsiteY6" fmla="*/ 431857 h 2926720"/>
                  <a:gd name="connsiteX7" fmla="*/ 5014205 w 6691756"/>
                  <a:gd name="connsiteY7" fmla="*/ 0 h 2926720"/>
                  <a:gd name="connsiteX8" fmla="*/ 5150676 w 6691756"/>
                  <a:gd name="connsiteY8" fmla="*/ 441382 h 2926720"/>
                  <a:gd name="connsiteX9" fmla="*/ 5217351 w 6691756"/>
                  <a:gd name="connsiteY9" fmla="*/ 1412932 h 2926720"/>
                  <a:gd name="connsiteX10" fmla="*/ 5403810 w 6691756"/>
                  <a:gd name="connsiteY10" fmla="*/ 987050 h 2926720"/>
                  <a:gd name="connsiteX11" fmla="*/ 5572671 w 6691756"/>
                  <a:gd name="connsiteY11" fmla="*/ 1416589 h 2926720"/>
                  <a:gd name="connsiteX12" fmla="*/ 5758599 w 6691756"/>
                  <a:gd name="connsiteY12" fmla="*/ 1027285 h 2926720"/>
                  <a:gd name="connsiteX13" fmla="*/ 5933936 w 6691756"/>
                  <a:gd name="connsiteY13" fmla="*/ 1442193 h 2926720"/>
                  <a:gd name="connsiteX14" fmla="*/ 6087782 w 6691756"/>
                  <a:gd name="connsiteY14" fmla="*/ 1104095 h 2926720"/>
                  <a:gd name="connsiteX15" fmla="*/ 6234316 w 6691756"/>
                  <a:gd name="connsiteY15" fmla="*/ 1431220 h 2926720"/>
                  <a:gd name="connsiteX16" fmla="*/ 6226239 w 6691756"/>
                  <a:gd name="connsiteY16" fmla="*/ 2209374 h 2926720"/>
                  <a:gd name="connsiteX17" fmla="*/ 6109728 w 6691756"/>
                  <a:gd name="connsiteY17" fmla="*/ 2581766 h 2926720"/>
                  <a:gd name="connsiteX18" fmla="*/ 6035663 w 6691756"/>
                  <a:gd name="connsiteY18" fmla="*/ 2898832 h 2926720"/>
                  <a:gd name="connsiteX19" fmla="*/ 6691756 w 6691756"/>
                  <a:gd name="connsiteY19" fmla="*/ 2897922 h 2926720"/>
                  <a:gd name="connsiteX0" fmla="*/ 0 w 6691756"/>
                  <a:gd name="connsiteY0" fmla="*/ 2926720 h 2926720"/>
                  <a:gd name="connsiteX1" fmla="*/ 5056993 w 6691756"/>
                  <a:gd name="connsiteY1" fmla="*/ 2910571 h 2926720"/>
                  <a:gd name="connsiteX2" fmla="*/ 4903026 w 6691756"/>
                  <a:gd name="connsiteY2" fmla="*/ 2651182 h 2926720"/>
                  <a:gd name="connsiteX3" fmla="*/ 4312476 w 6691756"/>
                  <a:gd name="connsiteY3" fmla="*/ 1584382 h 2926720"/>
                  <a:gd name="connsiteX4" fmla="*/ 4509452 w 6691756"/>
                  <a:gd name="connsiteY4" fmla="*/ 1415903 h 2926720"/>
                  <a:gd name="connsiteX5" fmla="*/ 4931601 w 6691756"/>
                  <a:gd name="connsiteY5" fmla="*/ 1898707 h 2926720"/>
                  <a:gd name="connsiteX6" fmla="*/ 4874451 w 6691756"/>
                  <a:gd name="connsiteY6" fmla="*/ 431857 h 2926720"/>
                  <a:gd name="connsiteX7" fmla="*/ 5014205 w 6691756"/>
                  <a:gd name="connsiteY7" fmla="*/ 0 h 2926720"/>
                  <a:gd name="connsiteX8" fmla="*/ 5150676 w 6691756"/>
                  <a:gd name="connsiteY8" fmla="*/ 441382 h 2926720"/>
                  <a:gd name="connsiteX9" fmla="*/ 5217351 w 6691756"/>
                  <a:gd name="connsiteY9" fmla="*/ 1412932 h 2926720"/>
                  <a:gd name="connsiteX10" fmla="*/ 5403810 w 6691756"/>
                  <a:gd name="connsiteY10" fmla="*/ 987050 h 2926720"/>
                  <a:gd name="connsiteX11" fmla="*/ 5572671 w 6691756"/>
                  <a:gd name="connsiteY11" fmla="*/ 1416589 h 2926720"/>
                  <a:gd name="connsiteX12" fmla="*/ 5758599 w 6691756"/>
                  <a:gd name="connsiteY12" fmla="*/ 1027285 h 2926720"/>
                  <a:gd name="connsiteX13" fmla="*/ 5933936 w 6691756"/>
                  <a:gd name="connsiteY13" fmla="*/ 1442193 h 2926720"/>
                  <a:gd name="connsiteX14" fmla="*/ 6087782 w 6691756"/>
                  <a:gd name="connsiteY14" fmla="*/ 1104095 h 2926720"/>
                  <a:gd name="connsiteX15" fmla="*/ 6234316 w 6691756"/>
                  <a:gd name="connsiteY15" fmla="*/ 1431220 h 2926720"/>
                  <a:gd name="connsiteX16" fmla="*/ 6226239 w 6691756"/>
                  <a:gd name="connsiteY16" fmla="*/ 2209374 h 2926720"/>
                  <a:gd name="connsiteX17" fmla="*/ 6109728 w 6691756"/>
                  <a:gd name="connsiteY17" fmla="*/ 2581766 h 2926720"/>
                  <a:gd name="connsiteX18" fmla="*/ 6035663 w 6691756"/>
                  <a:gd name="connsiteY18" fmla="*/ 2898832 h 2926720"/>
                  <a:gd name="connsiteX19" fmla="*/ 6691756 w 6691756"/>
                  <a:gd name="connsiteY19" fmla="*/ 2897922 h 2926720"/>
                  <a:gd name="connsiteX0" fmla="*/ 0 w 6691756"/>
                  <a:gd name="connsiteY0" fmla="*/ 2926720 h 2927671"/>
                  <a:gd name="connsiteX1" fmla="*/ 5056993 w 6691756"/>
                  <a:gd name="connsiteY1" fmla="*/ 2924519 h 2927671"/>
                  <a:gd name="connsiteX2" fmla="*/ 4903026 w 6691756"/>
                  <a:gd name="connsiteY2" fmla="*/ 2651182 h 2927671"/>
                  <a:gd name="connsiteX3" fmla="*/ 4312476 w 6691756"/>
                  <a:gd name="connsiteY3" fmla="*/ 1584382 h 2927671"/>
                  <a:gd name="connsiteX4" fmla="*/ 4509452 w 6691756"/>
                  <a:gd name="connsiteY4" fmla="*/ 1415903 h 2927671"/>
                  <a:gd name="connsiteX5" fmla="*/ 4931601 w 6691756"/>
                  <a:gd name="connsiteY5" fmla="*/ 1898707 h 2927671"/>
                  <a:gd name="connsiteX6" fmla="*/ 4874451 w 6691756"/>
                  <a:gd name="connsiteY6" fmla="*/ 431857 h 2927671"/>
                  <a:gd name="connsiteX7" fmla="*/ 5014205 w 6691756"/>
                  <a:gd name="connsiteY7" fmla="*/ 0 h 2927671"/>
                  <a:gd name="connsiteX8" fmla="*/ 5150676 w 6691756"/>
                  <a:gd name="connsiteY8" fmla="*/ 441382 h 2927671"/>
                  <a:gd name="connsiteX9" fmla="*/ 5217351 w 6691756"/>
                  <a:gd name="connsiteY9" fmla="*/ 1412932 h 2927671"/>
                  <a:gd name="connsiteX10" fmla="*/ 5403810 w 6691756"/>
                  <a:gd name="connsiteY10" fmla="*/ 987050 h 2927671"/>
                  <a:gd name="connsiteX11" fmla="*/ 5572671 w 6691756"/>
                  <a:gd name="connsiteY11" fmla="*/ 1416589 h 2927671"/>
                  <a:gd name="connsiteX12" fmla="*/ 5758599 w 6691756"/>
                  <a:gd name="connsiteY12" fmla="*/ 1027285 h 2927671"/>
                  <a:gd name="connsiteX13" fmla="*/ 5933936 w 6691756"/>
                  <a:gd name="connsiteY13" fmla="*/ 1442193 h 2927671"/>
                  <a:gd name="connsiteX14" fmla="*/ 6087782 w 6691756"/>
                  <a:gd name="connsiteY14" fmla="*/ 1104095 h 2927671"/>
                  <a:gd name="connsiteX15" fmla="*/ 6234316 w 6691756"/>
                  <a:gd name="connsiteY15" fmla="*/ 1431220 h 2927671"/>
                  <a:gd name="connsiteX16" fmla="*/ 6226239 w 6691756"/>
                  <a:gd name="connsiteY16" fmla="*/ 2209374 h 2927671"/>
                  <a:gd name="connsiteX17" fmla="*/ 6109728 w 6691756"/>
                  <a:gd name="connsiteY17" fmla="*/ 2581766 h 2927671"/>
                  <a:gd name="connsiteX18" fmla="*/ 6035663 w 6691756"/>
                  <a:gd name="connsiteY18" fmla="*/ 2898832 h 2927671"/>
                  <a:gd name="connsiteX19" fmla="*/ 6691756 w 6691756"/>
                  <a:gd name="connsiteY19" fmla="*/ 2897922 h 2927671"/>
                  <a:gd name="connsiteX0" fmla="*/ 0 w 6691756"/>
                  <a:gd name="connsiteY0" fmla="*/ 2926720 h 2927671"/>
                  <a:gd name="connsiteX1" fmla="*/ 5056993 w 6691756"/>
                  <a:gd name="connsiteY1" fmla="*/ 2924519 h 2927671"/>
                  <a:gd name="connsiteX2" fmla="*/ 4903026 w 6691756"/>
                  <a:gd name="connsiteY2" fmla="*/ 2651182 h 2927671"/>
                  <a:gd name="connsiteX3" fmla="*/ 4312476 w 6691756"/>
                  <a:gd name="connsiteY3" fmla="*/ 1584382 h 2927671"/>
                  <a:gd name="connsiteX4" fmla="*/ 4509452 w 6691756"/>
                  <a:gd name="connsiteY4" fmla="*/ 1415903 h 2927671"/>
                  <a:gd name="connsiteX5" fmla="*/ 4931601 w 6691756"/>
                  <a:gd name="connsiteY5" fmla="*/ 1898707 h 2927671"/>
                  <a:gd name="connsiteX6" fmla="*/ 4874451 w 6691756"/>
                  <a:gd name="connsiteY6" fmla="*/ 431857 h 2927671"/>
                  <a:gd name="connsiteX7" fmla="*/ 5014205 w 6691756"/>
                  <a:gd name="connsiteY7" fmla="*/ 0 h 2927671"/>
                  <a:gd name="connsiteX8" fmla="*/ 5150676 w 6691756"/>
                  <a:gd name="connsiteY8" fmla="*/ 441382 h 2927671"/>
                  <a:gd name="connsiteX9" fmla="*/ 5217351 w 6691756"/>
                  <a:gd name="connsiteY9" fmla="*/ 1412932 h 2927671"/>
                  <a:gd name="connsiteX10" fmla="*/ 5403810 w 6691756"/>
                  <a:gd name="connsiteY10" fmla="*/ 987050 h 2927671"/>
                  <a:gd name="connsiteX11" fmla="*/ 5572671 w 6691756"/>
                  <a:gd name="connsiteY11" fmla="*/ 1416589 h 2927671"/>
                  <a:gd name="connsiteX12" fmla="*/ 5758599 w 6691756"/>
                  <a:gd name="connsiteY12" fmla="*/ 1027285 h 2927671"/>
                  <a:gd name="connsiteX13" fmla="*/ 5933936 w 6691756"/>
                  <a:gd name="connsiteY13" fmla="*/ 1442193 h 2927671"/>
                  <a:gd name="connsiteX14" fmla="*/ 6087782 w 6691756"/>
                  <a:gd name="connsiteY14" fmla="*/ 1104095 h 2927671"/>
                  <a:gd name="connsiteX15" fmla="*/ 6234316 w 6691756"/>
                  <a:gd name="connsiteY15" fmla="*/ 1431220 h 2927671"/>
                  <a:gd name="connsiteX16" fmla="*/ 6226239 w 6691756"/>
                  <a:gd name="connsiteY16" fmla="*/ 2209374 h 2927671"/>
                  <a:gd name="connsiteX17" fmla="*/ 6109728 w 6691756"/>
                  <a:gd name="connsiteY17" fmla="*/ 2581766 h 2927671"/>
                  <a:gd name="connsiteX18" fmla="*/ 6035663 w 6691756"/>
                  <a:gd name="connsiteY18" fmla="*/ 2912780 h 2927671"/>
                  <a:gd name="connsiteX19" fmla="*/ 6691756 w 6691756"/>
                  <a:gd name="connsiteY19" fmla="*/ 2897922 h 2927671"/>
                  <a:gd name="connsiteX0" fmla="*/ 0 w 6698730"/>
                  <a:gd name="connsiteY0" fmla="*/ 2926720 h 2927671"/>
                  <a:gd name="connsiteX1" fmla="*/ 5056993 w 6698730"/>
                  <a:gd name="connsiteY1" fmla="*/ 2924519 h 2927671"/>
                  <a:gd name="connsiteX2" fmla="*/ 4903026 w 6698730"/>
                  <a:gd name="connsiteY2" fmla="*/ 2651182 h 2927671"/>
                  <a:gd name="connsiteX3" fmla="*/ 4312476 w 6698730"/>
                  <a:gd name="connsiteY3" fmla="*/ 1584382 h 2927671"/>
                  <a:gd name="connsiteX4" fmla="*/ 4509452 w 6698730"/>
                  <a:gd name="connsiteY4" fmla="*/ 1415903 h 2927671"/>
                  <a:gd name="connsiteX5" fmla="*/ 4931601 w 6698730"/>
                  <a:gd name="connsiteY5" fmla="*/ 1898707 h 2927671"/>
                  <a:gd name="connsiteX6" fmla="*/ 4874451 w 6698730"/>
                  <a:gd name="connsiteY6" fmla="*/ 431857 h 2927671"/>
                  <a:gd name="connsiteX7" fmla="*/ 5014205 w 6698730"/>
                  <a:gd name="connsiteY7" fmla="*/ 0 h 2927671"/>
                  <a:gd name="connsiteX8" fmla="*/ 5150676 w 6698730"/>
                  <a:gd name="connsiteY8" fmla="*/ 441382 h 2927671"/>
                  <a:gd name="connsiteX9" fmla="*/ 5217351 w 6698730"/>
                  <a:gd name="connsiteY9" fmla="*/ 1412932 h 2927671"/>
                  <a:gd name="connsiteX10" fmla="*/ 5403810 w 6698730"/>
                  <a:gd name="connsiteY10" fmla="*/ 987050 h 2927671"/>
                  <a:gd name="connsiteX11" fmla="*/ 5572671 w 6698730"/>
                  <a:gd name="connsiteY11" fmla="*/ 1416589 h 2927671"/>
                  <a:gd name="connsiteX12" fmla="*/ 5758599 w 6698730"/>
                  <a:gd name="connsiteY12" fmla="*/ 1027285 h 2927671"/>
                  <a:gd name="connsiteX13" fmla="*/ 5933936 w 6698730"/>
                  <a:gd name="connsiteY13" fmla="*/ 1442193 h 2927671"/>
                  <a:gd name="connsiteX14" fmla="*/ 6087782 w 6698730"/>
                  <a:gd name="connsiteY14" fmla="*/ 1104095 h 2927671"/>
                  <a:gd name="connsiteX15" fmla="*/ 6234316 w 6698730"/>
                  <a:gd name="connsiteY15" fmla="*/ 1431220 h 2927671"/>
                  <a:gd name="connsiteX16" fmla="*/ 6226239 w 6698730"/>
                  <a:gd name="connsiteY16" fmla="*/ 2209374 h 2927671"/>
                  <a:gd name="connsiteX17" fmla="*/ 6109728 w 6698730"/>
                  <a:gd name="connsiteY17" fmla="*/ 2581766 h 2927671"/>
                  <a:gd name="connsiteX18" fmla="*/ 6035663 w 6698730"/>
                  <a:gd name="connsiteY18" fmla="*/ 2912780 h 2927671"/>
                  <a:gd name="connsiteX19" fmla="*/ 6698730 w 6698730"/>
                  <a:gd name="connsiteY19" fmla="*/ 2918844 h 2927671"/>
                  <a:gd name="connsiteX0" fmla="*/ 0 w 6698730"/>
                  <a:gd name="connsiteY0" fmla="*/ 2926720 h 2940676"/>
                  <a:gd name="connsiteX1" fmla="*/ 5056993 w 6698730"/>
                  <a:gd name="connsiteY1" fmla="*/ 2924519 h 2940676"/>
                  <a:gd name="connsiteX2" fmla="*/ 4903026 w 6698730"/>
                  <a:gd name="connsiteY2" fmla="*/ 2651182 h 2940676"/>
                  <a:gd name="connsiteX3" fmla="*/ 4312476 w 6698730"/>
                  <a:gd name="connsiteY3" fmla="*/ 1584382 h 2940676"/>
                  <a:gd name="connsiteX4" fmla="*/ 4509452 w 6698730"/>
                  <a:gd name="connsiteY4" fmla="*/ 1415903 h 2940676"/>
                  <a:gd name="connsiteX5" fmla="*/ 4931601 w 6698730"/>
                  <a:gd name="connsiteY5" fmla="*/ 1898707 h 2940676"/>
                  <a:gd name="connsiteX6" fmla="*/ 4874451 w 6698730"/>
                  <a:gd name="connsiteY6" fmla="*/ 431857 h 2940676"/>
                  <a:gd name="connsiteX7" fmla="*/ 5014205 w 6698730"/>
                  <a:gd name="connsiteY7" fmla="*/ 0 h 2940676"/>
                  <a:gd name="connsiteX8" fmla="*/ 5150676 w 6698730"/>
                  <a:gd name="connsiteY8" fmla="*/ 441382 h 2940676"/>
                  <a:gd name="connsiteX9" fmla="*/ 5217351 w 6698730"/>
                  <a:gd name="connsiteY9" fmla="*/ 1412932 h 2940676"/>
                  <a:gd name="connsiteX10" fmla="*/ 5403810 w 6698730"/>
                  <a:gd name="connsiteY10" fmla="*/ 987050 h 2940676"/>
                  <a:gd name="connsiteX11" fmla="*/ 5572671 w 6698730"/>
                  <a:gd name="connsiteY11" fmla="*/ 1416589 h 2940676"/>
                  <a:gd name="connsiteX12" fmla="*/ 5758599 w 6698730"/>
                  <a:gd name="connsiteY12" fmla="*/ 1027285 h 2940676"/>
                  <a:gd name="connsiteX13" fmla="*/ 5933936 w 6698730"/>
                  <a:gd name="connsiteY13" fmla="*/ 1442193 h 2940676"/>
                  <a:gd name="connsiteX14" fmla="*/ 6087782 w 6698730"/>
                  <a:gd name="connsiteY14" fmla="*/ 1104095 h 2940676"/>
                  <a:gd name="connsiteX15" fmla="*/ 6234316 w 6698730"/>
                  <a:gd name="connsiteY15" fmla="*/ 1431220 h 2940676"/>
                  <a:gd name="connsiteX16" fmla="*/ 6226239 w 6698730"/>
                  <a:gd name="connsiteY16" fmla="*/ 2209374 h 2940676"/>
                  <a:gd name="connsiteX17" fmla="*/ 6109728 w 6698730"/>
                  <a:gd name="connsiteY17" fmla="*/ 2581766 h 2940676"/>
                  <a:gd name="connsiteX18" fmla="*/ 6042637 w 6698730"/>
                  <a:gd name="connsiteY18" fmla="*/ 2940676 h 2940676"/>
                  <a:gd name="connsiteX19" fmla="*/ 6698730 w 6698730"/>
                  <a:gd name="connsiteY19" fmla="*/ 2918844 h 2940676"/>
                  <a:gd name="connsiteX0" fmla="*/ 0 w 6705704"/>
                  <a:gd name="connsiteY0" fmla="*/ 2926720 h 2940676"/>
                  <a:gd name="connsiteX1" fmla="*/ 5056993 w 6705704"/>
                  <a:gd name="connsiteY1" fmla="*/ 2924519 h 2940676"/>
                  <a:gd name="connsiteX2" fmla="*/ 4903026 w 6705704"/>
                  <a:gd name="connsiteY2" fmla="*/ 2651182 h 2940676"/>
                  <a:gd name="connsiteX3" fmla="*/ 4312476 w 6705704"/>
                  <a:gd name="connsiteY3" fmla="*/ 1584382 h 2940676"/>
                  <a:gd name="connsiteX4" fmla="*/ 4509452 w 6705704"/>
                  <a:gd name="connsiteY4" fmla="*/ 1415903 h 2940676"/>
                  <a:gd name="connsiteX5" fmla="*/ 4931601 w 6705704"/>
                  <a:gd name="connsiteY5" fmla="*/ 1898707 h 2940676"/>
                  <a:gd name="connsiteX6" fmla="*/ 4874451 w 6705704"/>
                  <a:gd name="connsiteY6" fmla="*/ 431857 h 2940676"/>
                  <a:gd name="connsiteX7" fmla="*/ 5014205 w 6705704"/>
                  <a:gd name="connsiteY7" fmla="*/ 0 h 2940676"/>
                  <a:gd name="connsiteX8" fmla="*/ 5150676 w 6705704"/>
                  <a:gd name="connsiteY8" fmla="*/ 441382 h 2940676"/>
                  <a:gd name="connsiteX9" fmla="*/ 5217351 w 6705704"/>
                  <a:gd name="connsiteY9" fmla="*/ 1412932 h 2940676"/>
                  <a:gd name="connsiteX10" fmla="*/ 5403810 w 6705704"/>
                  <a:gd name="connsiteY10" fmla="*/ 987050 h 2940676"/>
                  <a:gd name="connsiteX11" fmla="*/ 5572671 w 6705704"/>
                  <a:gd name="connsiteY11" fmla="*/ 1416589 h 2940676"/>
                  <a:gd name="connsiteX12" fmla="*/ 5758599 w 6705704"/>
                  <a:gd name="connsiteY12" fmla="*/ 1027285 h 2940676"/>
                  <a:gd name="connsiteX13" fmla="*/ 5933936 w 6705704"/>
                  <a:gd name="connsiteY13" fmla="*/ 1442193 h 2940676"/>
                  <a:gd name="connsiteX14" fmla="*/ 6087782 w 6705704"/>
                  <a:gd name="connsiteY14" fmla="*/ 1104095 h 2940676"/>
                  <a:gd name="connsiteX15" fmla="*/ 6234316 w 6705704"/>
                  <a:gd name="connsiteY15" fmla="*/ 1431220 h 2940676"/>
                  <a:gd name="connsiteX16" fmla="*/ 6226239 w 6705704"/>
                  <a:gd name="connsiteY16" fmla="*/ 2209374 h 2940676"/>
                  <a:gd name="connsiteX17" fmla="*/ 6109728 w 6705704"/>
                  <a:gd name="connsiteY17" fmla="*/ 2581766 h 2940676"/>
                  <a:gd name="connsiteX18" fmla="*/ 6042637 w 6705704"/>
                  <a:gd name="connsiteY18" fmla="*/ 2940676 h 2940676"/>
                  <a:gd name="connsiteX19" fmla="*/ 6705704 w 6705704"/>
                  <a:gd name="connsiteY19" fmla="*/ 2939766 h 2940676"/>
                  <a:gd name="connsiteX0" fmla="*/ 0 w 6705704"/>
                  <a:gd name="connsiteY0" fmla="*/ 2926720 h 2940676"/>
                  <a:gd name="connsiteX1" fmla="*/ 5050019 w 6705704"/>
                  <a:gd name="connsiteY1" fmla="*/ 2931493 h 2940676"/>
                  <a:gd name="connsiteX2" fmla="*/ 4903026 w 6705704"/>
                  <a:gd name="connsiteY2" fmla="*/ 2651182 h 2940676"/>
                  <a:gd name="connsiteX3" fmla="*/ 4312476 w 6705704"/>
                  <a:gd name="connsiteY3" fmla="*/ 1584382 h 2940676"/>
                  <a:gd name="connsiteX4" fmla="*/ 4509452 w 6705704"/>
                  <a:gd name="connsiteY4" fmla="*/ 1415903 h 2940676"/>
                  <a:gd name="connsiteX5" fmla="*/ 4931601 w 6705704"/>
                  <a:gd name="connsiteY5" fmla="*/ 1898707 h 2940676"/>
                  <a:gd name="connsiteX6" fmla="*/ 4874451 w 6705704"/>
                  <a:gd name="connsiteY6" fmla="*/ 431857 h 2940676"/>
                  <a:gd name="connsiteX7" fmla="*/ 5014205 w 6705704"/>
                  <a:gd name="connsiteY7" fmla="*/ 0 h 2940676"/>
                  <a:gd name="connsiteX8" fmla="*/ 5150676 w 6705704"/>
                  <a:gd name="connsiteY8" fmla="*/ 441382 h 2940676"/>
                  <a:gd name="connsiteX9" fmla="*/ 5217351 w 6705704"/>
                  <a:gd name="connsiteY9" fmla="*/ 1412932 h 2940676"/>
                  <a:gd name="connsiteX10" fmla="*/ 5403810 w 6705704"/>
                  <a:gd name="connsiteY10" fmla="*/ 987050 h 2940676"/>
                  <a:gd name="connsiteX11" fmla="*/ 5572671 w 6705704"/>
                  <a:gd name="connsiteY11" fmla="*/ 1416589 h 2940676"/>
                  <a:gd name="connsiteX12" fmla="*/ 5758599 w 6705704"/>
                  <a:gd name="connsiteY12" fmla="*/ 1027285 h 2940676"/>
                  <a:gd name="connsiteX13" fmla="*/ 5933936 w 6705704"/>
                  <a:gd name="connsiteY13" fmla="*/ 1442193 h 2940676"/>
                  <a:gd name="connsiteX14" fmla="*/ 6087782 w 6705704"/>
                  <a:gd name="connsiteY14" fmla="*/ 1104095 h 2940676"/>
                  <a:gd name="connsiteX15" fmla="*/ 6234316 w 6705704"/>
                  <a:gd name="connsiteY15" fmla="*/ 1431220 h 2940676"/>
                  <a:gd name="connsiteX16" fmla="*/ 6226239 w 6705704"/>
                  <a:gd name="connsiteY16" fmla="*/ 2209374 h 2940676"/>
                  <a:gd name="connsiteX17" fmla="*/ 6109728 w 6705704"/>
                  <a:gd name="connsiteY17" fmla="*/ 2581766 h 2940676"/>
                  <a:gd name="connsiteX18" fmla="*/ 6042637 w 6705704"/>
                  <a:gd name="connsiteY18" fmla="*/ 2940676 h 2940676"/>
                  <a:gd name="connsiteX19" fmla="*/ 6705704 w 6705704"/>
                  <a:gd name="connsiteY19" fmla="*/ 2939766 h 2940676"/>
                  <a:gd name="connsiteX0" fmla="*/ 0 w 7031072"/>
                  <a:gd name="connsiteY0" fmla="*/ 2926720 h 2940676"/>
                  <a:gd name="connsiteX1" fmla="*/ 5050019 w 7031072"/>
                  <a:gd name="connsiteY1" fmla="*/ 2931493 h 2940676"/>
                  <a:gd name="connsiteX2" fmla="*/ 4903026 w 7031072"/>
                  <a:gd name="connsiteY2" fmla="*/ 2651182 h 2940676"/>
                  <a:gd name="connsiteX3" fmla="*/ 4312476 w 7031072"/>
                  <a:gd name="connsiteY3" fmla="*/ 1584382 h 2940676"/>
                  <a:gd name="connsiteX4" fmla="*/ 4509452 w 7031072"/>
                  <a:gd name="connsiteY4" fmla="*/ 1415903 h 2940676"/>
                  <a:gd name="connsiteX5" fmla="*/ 4931601 w 7031072"/>
                  <a:gd name="connsiteY5" fmla="*/ 1898707 h 2940676"/>
                  <a:gd name="connsiteX6" fmla="*/ 4874451 w 7031072"/>
                  <a:gd name="connsiteY6" fmla="*/ 431857 h 2940676"/>
                  <a:gd name="connsiteX7" fmla="*/ 5014205 w 7031072"/>
                  <a:gd name="connsiteY7" fmla="*/ 0 h 2940676"/>
                  <a:gd name="connsiteX8" fmla="*/ 5150676 w 7031072"/>
                  <a:gd name="connsiteY8" fmla="*/ 441382 h 2940676"/>
                  <a:gd name="connsiteX9" fmla="*/ 5217351 w 7031072"/>
                  <a:gd name="connsiteY9" fmla="*/ 1412932 h 2940676"/>
                  <a:gd name="connsiteX10" fmla="*/ 5403810 w 7031072"/>
                  <a:gd name="connsiteY10" fmla="*/ 987050 h 2940676"/>
                  <a:gd name="connsiteX11" fmla="*/ 5572671 w 7031072"/>
                  <a:gd name="connsiteY11" fmla="*/ 1416589 h 2940676"/>
                  <a:gd name="connsiteX12" fmla="*/ 5758599 w 7031072"/>
                  <a:gd name="connsiteY12" fmla="*/ 1027285 h 2940676"/>
                  <a:gd name="connsiteX13" fmla="*/ 5933936 w 7031072"/>
                  <a:gd name="connsiteY13" fmla="*/ 1442193 h 2940676"/>
                  <a:gd name="connsiteX14" fmla="*/ 6087782 w 7031072"/>
                  <a:gd name="connsiteY14" fmla="*/ 1104095 h 2940676"/>
                  <a:gd name="connsiteX15" fmla="*/ 6234316 w 7031072"/>
                  <a:gd name="connsiteY15" fmla="*/ 1431220 h 2940676"/>
                  <a:gd name="connsiteX16" fmla="*/ 6226239 w 7031072"/>
                  <a:gd name="connsiteY16" fmla="*/ 2209374 h 2940676"/>
                  <a:gd name="connsiteX17" fmla="*/ 6109728 w 7031072"/>
                  <a:gd name="connsiteY17" fmla="*/ 2581766 h 2940676"/>
                  <a:gd name="connsiteX18" fmla="*/ 6042637 w 7031072"/>
                  <a:gd name="connsiteY18" fmla="*/ 2940676 h 2940676"/>
                  <a:gd name="connsiteX19" fmla="*/ 7031072 w 7031072"/>
                  <a:gd name="connsiteY19" fmla="*/ 2939766 h 2940676"/>
                  <a:gd name="connsiteX0" fmla="*/ 0 w 8920705"/>
                  <a:gd name="connsiteY0" fmla="*/ 2914206 h 2940676"/>
                  <a:gd name="connsiteX1" fmla="*/ 6939652 w 8920705"/>
                  <a:gd name="connsiteY1" fmla="*/ 2931493 h 2940676"/>
                  <a:gd name="connsiteX2" fmla="*/ 6792659 w 8920705"/>
                  <a:gd name="connsiteY2" fmla="*/ 2651182 h 2940676"/>
                  <a:gd name="connsiteX3" fmla="*/ 6202109 w 8920705"/>
                  <a:gd name="connsiteY3" fmla="*/ 1584382 h 2940676"/>
                  <a:gd name="connsiteX4" fmla="*/ 6399085 w 8920705"/>
                  <a:gd name="connsiteY4" fmla="*/ 1415903 h 2940676"/>
                  <a:gd name="connsiteX5" fmla="*/ 6821234 w 8920705"/>
                  <a:gd name="connsiteY5" fmla="*/ 1898707 h 2940676"/>
                  <a:gd name="connsiteX6" fmla="*/ 6764084 w 8920705"/>
                  <a:gd name="connsiteY6" fmla="*/ 431857 h 2940676"/>
                  <a:gd name="connsiteX7" fmla="*/ 6903838 w 8920705"/>
                  <a:gd name="connsiteY7" fmla="*/ 0 h 2940676"/>
                  <a:gd name="connsiteX8" fmla="*/ 7040309 w 8920705"/>
                  <a:gd name="connsiteY8" fmla="*/ 441382 h 2940676"/>
                  <a:gd name="connsiteX9" fmla="*/ 7106984 w 8920705"/>
                  <a:gd name="connsiteY9" fmla="*/ 1412932 h 2940676"/>
                  <a:gd name="connsiteX10" fmla="*/ 7293443 w 8920705"/>
                  <a:gd name="connsiteY10" fmla="*/ 987050 h 2940676"/>
                  <a:gd name="connsiteX11" fmla="*/ 7462304 w 8920705"/>
                  <a:gd name="connsiteY11" fmla="*/ 1416589 h 2940676"/>
                  <a:gd name="connsiteX12" fmla="*/ 7648232 w 8920705"/>
                  <a:gd name="connsiteY12" fmla="*/ 1027285 h 2940676"/>
                  <a:gd name="connsiteX13" fmla="*/ 7823569 w 8920705"/>
                  <a:gd name="connsiteY13" fmla="*/ 1442193 h 2940676"/>
                  <a:gd name="connsiteX14" fmla="*/ 7977415 w 8920705"/>
                  <a:gd name="connsiteY14" fmla="*/ 1104095 h 2940676"/>
                  <a:gd name="connsiteX15" fmla="*/ 8123949 w 8920705"/>
                  <a:gd name="connsiteY15" fmla="*/ 1431220 h 2940676"/>
                  <a:gd name="connsiteX16" fmla="*/ 8115872 w 8920705"/>
                  <a:gd name="connsiteY16" fmla="*/ 2209374 h 2940676"/>
                  <a:gd name="connsiteX17" fmla="*/ 7999361 w 8920705"/>
                  <a:gd name="connsiteY17" fmla="*/ 2581766 h 2940676"/>
                  <a:gd name="connsiteX18" fmla="*/ 7932270 w 8920705"/>
                  <a:gd name="connsiteY18" fmla="*/ 2940676 h 2940676"/>
                  <a:gd name="connsiteX19" fmla="*/ 8920705 w 8920705"/>
                  <a:gd name="connsiteY19" fmla="*/ 2939766 h 294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920705" h="2940676">
                    <a:moveTo>
                      <a:pt x="0" y="2914206"/>
                    </a:moveTo>
                    <a:cubicBezTo>
                      <a:pt x="92107" y="2906013"/>
                      <a:pt x="6067894" y="2940882"/>
                      <a:pt x="6939652" y="2931493"/>
                    </a:cubicBezTo>
                    <a:cubicBezTo>
                      <a:pt x="6928422" y="2809692"/>
                      <a:pt x="6861188" y="2719585"/>
                      <a:pt x="6792659" y="2651182"/>
                    </a:cubicBezTo>
                    <a:cubicBezTo>
                      <a:pt x="6456819" y="2288268"/>
                      <a:pt x="6516003" y="2046052"/>
                      <a:pt x="6202109" y="1584382"/>
                    </a:cubicBezTo>
                    <a:cubicBezTo>
                      <a:pt x="6022250" y="1333302"/>
                      <a:pt x="6266371" y="1276991"/>
                      <a:pt x="6399085" y="1415903"/>
                    </a:cubicBezTo>
                    <a:cubicBezTo>
                      <a:pt x="6498348" y="1535385"/>
                      <a:pt x="6663449" y="1643894"/>
                      <a:pt x="6821234" y="1898707"/>
                    </a:cubicBezTo>
                    <a:lnTo>
                      <a:pt x="6764084" y="431857"/>
                    </a:lnTo>
                    <a:cubicBezTo>
                      <a:pt x="6812666" y="238595"/>
                      <a:pt x="6825664" y="218012"/>
                      <a:pt x="6903838" y="0"/>
                    </a:cubicBezTo>
                    <a:cubicBezTo>
                      <a:pt x="6971299" y="221184"/>
                      <a:pt x="6998418" y="248742"/>
                      <a:pt x="7040309" y="441382"/>
                    </a:cubicBezTo>
                    <a:lnTo>
                      <a:pt x="7106984" y="1412932"/>
                    </a:lnTo>
                    <a:cubicBezTo>
                      <a:pt x="7089433" y="1278325"/>
                      <a:pt x="7135468" y="987050"/>
                      <a:pt x="7293443" y="987050"/>
                    </a:cubicBezTo>
                    <a:cubicBezTo>
                      <a:pt x="7480678" y="994365"/>
                      <a:pt x="7461086" y="1267236"/>
                      <a:pt x="7462304" y="1416589"/>
                    </a:cubicBezTo>
                    <a:cubicBezTo>
                      <a:pt x="7475093" y="1229174"/>
                      <a:pt x="7506945" y="1022409"/>
                      <a:pt x="7648232" y="1027285"/>
                    </a:cubicBezTo>
                    <a:cubicBezTo>
                      <a:pt x="7815124" y="1024846"/>
                      <a:pt x="7819301" y="1241636"/>
                      <a:pt x="7823569" y="1442193"/>
                    </a:cubicBezTo>
                    <a:cubicBezTo>
                      <a:pt x="7821639" y="1283431"/>
                      <a:pt x="7821891" y="1102266"/>
                      <a:pt x="7977415" y="1104095"/>
                    </a:cubicBezTo>
                    <a:cubicBezTo>
                      <a:pt x="8089047" y="1113238"/>
                      <a:pt x="8099654" y="1249445"/>
                      <a:pt x="8123949" y="1431220"/>
                    </a:cubicBezTo>
                    <a:cubicBezTo>
                      <a:pt x="8150518" y="1738154"/>
                      <a:pt x="8144167" y="1887810"/>
                      <a:pt x="8115872" y="2209374"/>
                    </a:cubicBezTo>
                    <a:cubicBezTo>
                      <a:pt x="8095107" y="2412104"/>
                      <a:pt x="8042097" y="2466856"/>
                      <a:pt x="7999361" y="2581766"/>
                    </a:cubicBezTo>
                    <a:cubicBezTo>
                      <a:pt x="7927365" y="2689360"/>
                      <a:pt x="7912762" y="2730555"/>
                      <a:pt x="7932270" y="2940676"/>
                    </a:cubicBezTo>
                    <a:lnTo>
                      <a:pt x="8920705" y="2939766"/>
                    </a:lnTo>
                  </a:path>
                </a:pathLst>
              </a:custGeom>
              <a:ln w="508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108" name="Isosceles Triangle 107">
                <a:extLst>
                  <a:ext uri="{FF2B5EF4-FFF2-40B4-BE49-F238E27FC236}">
                    <a16:creationId xmlns:a16="http://schemas.microsoft.com/office/drawing/2014/main" id="{EF18F6FE-A257-4A09-94DA-5B9F647ACCDD}"/>
                  </a:ext>
                </a:extLst>
              </p:cNvPr>
              <p:cNvSpPr/>
              <p:nvPr/>
            </p:nvSpPr>
            <p:spPr>
              <a:xfrm>
                <a:off x="7003432" y="1930801"/>
                <a:ext cx="227917" cy="269617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0E303C97-A62C-4DDC-8B18-B4E58D137B23}"/>
              </a:ext>
            </a:extLst>
          </p:cNvPr>
          <p:cNvSpPr/>
          <p:nvPr/>
        </p:nvSpPr>
        <p:spPr>
          <a:xfrm>
            <a:off x="435448" y="1694218"/>
            <a:ext cx="5155096" cy="46846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6900" indent="0" algn="just">
              <a:lnSpc>
                <a:spcPct val="150000"/>
              </a:lnSpc>
              <a:buNone/>
            </a:pPr>
            <a:r>
              <a:rPr lang="en-ID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Pendidikan </a:t>
            </a:r>
            <a:r>
              <a:rPr lang="en-ID" sz="16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</a:t>
            </a:r>
            <a:r>
              <a:rPr lang="en-ID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masa </a:t>
            </a:r>
            <a:r>
              <a:rPr lang="en-ID" sz="16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pandemi</a:t>
            </a:r>
            <a:endParaRPr lang="en-ID" sz="16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900" indent="0" algn="just">
              <a:lnSpc>
                <a:spcPct val="150000"/>
              </a:lnSpc>
              <a:buNone/>
            </a:pP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Pendidikan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formal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sistematis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terencana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mendidik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memberdayakan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mengembangkan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peserta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didik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agar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maksimal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membangun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pribadi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tumbuh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manfaat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dirinya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sendiri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keluarga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bangsa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dan negara</a:t>
            </a:r>
            <a:endParaRPr lang="en-ID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900" indent="0" algn="just">
              <a:lnSpc>
                <a:spcPct val="150000"/>
              </a:lnSpc>
              <a:buNone/>
            </a:pP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Pendidikan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bertujuan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membangun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membentuk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penyempurnaan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komprehensif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guna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membentuk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kemampuan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endParaRPr lang="en-ID" dirty="0"/>
          </a:p>
        </p:txBody>
      </p:sp>
      <p:sp>
        <p:nvSpPr>
          <p:cNvPr id="45" name="Ribbon: Tilted Up 44">
            <a:extLst>
              <a:ext uri="{FF2B5EF4-FFF2-40B4-BE49-F238E27FC236}">
                <a16:creationId xmlns:a16="http://schemas.microsoft.com/office/drawing/2014/main" id="{0CE6ECA8-8EE7-49E9-8B75-5E7C16E80D17}"/>
              </a:ext>
            </a:extLst>
          </p:cNvPr>
          <p:cNvSpPr/>
          <p:nvPr/>
        </p:nvSpPr>
        <p:spPr>
          <a:xfrm>
            <a:off x="2743199" y="112643"/>
            <a:ext cx="6334540" cy="1351722"/>
          </a:xfrm>
          <a:prstGeom prst="ribbon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Latar</a:t>
            </a:r>
            <a:r>
              <a:rPr lang="en-ID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Belakang</a:t>
            </a:r>
            <a:endParaRPr lang="en-ID" sz="3200" dirty="0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47D0181A-DFEA-4DA8-9E7C-93291431F272}"/>
              </a:ext>
            </a:extLst>
          </p:cNvPr>
          <p:cNvSpPr/>
          <p:nvPr/>
        </p:nvSpPr>
        <p:spPr>
          <a:xfrm>
            <a:off x="6601456" y="1665653"/>
            <a:ext cx="5155096" cy="46846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6900" indent="0" algn="just">
              <a:lnSpc>
                <a:spcPct val="150000"/>
              </a:lnSpc>
              <a:buNone/>
            </a:pPr>
            <a:r>
              <a:rPr lang="en-ID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Guru </a:t>
            </a:r>
            <a:r>
              <a:rPr lang="en-ID" sz="16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ID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Role Model </a:t>
            </a:r>
            <a:r>
              <a:rPr lang="en-ID" sz="16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ID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900" indent="0" algn="just">
              <a:lnSpc>
                <a:spcPct val="150000"/>
              </a:lnSpc>
              <a:buNone/>
            </a:pP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Keberadaan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guru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“Role Model”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teladan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peserta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didik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ketika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guru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bukan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sekadar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mengajarkan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pelajaran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seyogyanya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guru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berinovasi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berkarakter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berkepribadian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mendidik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Guru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model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berkarakter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diamati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peserta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didik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langsung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D" sz="1600" b="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uru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membangun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peserta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didik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merujuk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ID" sz="16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teacher </a:t>
            </a:r>
            <a:r>
              <a:rPr lang="en-ID" sz="16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ID" sz="16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alue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Guru 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mencoba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mentransfer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didalam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ID" sz="16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teacher value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sehingga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peserta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didik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bisa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terbentuk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berlandaskan</a:t>
            </a:r>
            <a:r>
              <a:rPr lang="en-ID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teacher </a:t>
            </a:r>
            <a:r>
              <a:rPr lang="en-ID" sz="16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 </a:t>
            </a:r>
            <a:r>
              <a:rPr lang="en-ID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tersebut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04965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35528-B157-412F-8AA7-1C25BD0C5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 Values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73AAEB-3269-44CE-840F-03CC05D83AAB}"/>
              </a:ext>
            </a:extLst>
          </p:cNvPr>
          <p:cNvGrpSpPr/>
          <p:nvPr/>
        </p:nvGrpSpPr>
        <p:grpSpPr>
          <a:xfrm>
            <a:off x="668085" y="2077401"/>
            <a:ext cx="4701308" cy="3689499"/>
            <a:chOff x="668085" y="2077401"/>
            <a:chExt cx="4701308" cy="368949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0CFB00B-EE46-4FBD-B1F6-8227DFBAE904}"/>
                </a:ext>
              </a:extLst>
            </p:cNvPr>
            <p:cNvSpPr/>
            <p:nvPr/>
          </p:nvSpPr>
          <p:spPr>
            <a:xfrm>
              <a:off x="1359982" y="2656301"/>
              <a:ext cx="2595962" cy="1801149"/>
            </a:xfrm>
            <a:custGeom>
              <a:avLst/>
              <a:gdLst>
                <a:gd name="connsiteX0" fmla="*/ 3863340 w 3857625"/>
                <a:gd name="connsiteY0" fmla="*/ 153352 h 2676525"/>
                <a:gd name="connsiteX1" fmla="*/ 3707130 w 3857625"/>
                <a:gd name="connsiteY1" fmla="*/ 0 h 2676525"/>
                <a:gd name="connsiteX2" fmla="*/ 1952625 w 3857625"/>
                <a:gd name="connsiteY2" fmla="*/ 952 h 2676525"/>
                <a:gd name="connsiteX3" fmla="*/ 156210 w 3857625"/>
                <a:gd name="connsiteY3" fmla="*/ 0 h 2676525"/>
                <a:gd name="connsiteX4" fmla="*/ 0 w 3857625"/>
                <a:gd name="connsiteY4" fmla="*/ 153352 h 2676525"/>
                <a:gd name="connsiteX5" fmla="*/ 0 w 3857625"/>
                <a:gd name="connsiteY5" fmla="*/ 2525078 h 2676525"/>
                <a:gd name="connsiteX6" fmla="*/ 156210 w 3857625"/>
                <a:gd name="connsiteY6" fmla="*/ 2680335 h 2676525"/>
                <a:gd name="connsiteX7" fmla="*/ 2029778 w 3857625"/>
                <a:gd name="connsiteY7" fmla="*/ 2680335 h 2676525"/>
                <a:gd name="connsiteX8" fmla="*/ 2029778 w 3857625"/>
                <a:gd name="connsiteY8" fmla="*/ 2680335 h 2676525"/>
                <a:gd name="connsiteX9" fmla="*/ 3708083 w 3857625"/>
                <a:gd name="connsiteY9" fmla="*/ 2680335 h 2676525"/>
                <a:gd name="connsiteX10" fmla="*/ 3864293 w 3857625"/>
                <a:gd name="connsiteY10" fmla="*/ 2525078 h 2676525"/>
                <a:gd name="connsiteX11" fmla="*/ 3863340 w 3857625"/>
                <a:gd name="connsiteY11" fmla="*/ 153352 h 2676525"/>
                <a:gd name="connsiteX12" fmla="*/ 3618548 w 3857625"/>
                <a:gd name="connsiteY12" fmla="*/ 2458403 h 2676525"/>
                <a:gd name="connsiteX13" fmla="*/ 2455545 w 3857625"/>
                <a:gd name="connsiteY13" fmla="*/ 2458403 h 2676525"/>
                <a:gd name="connsiteX14" fmla="*/ 2455545 w 3857625"/>
                <a:gd name="connsiteY14" fmla="*/ 2458403 h 2676525"/>
                <a:gd name="connsiteX15" fmla="*/ 244792 w 3857625"/>
                <a:gd name="connsiteY15" fmla="*/ 2458403 h 2676525"/>
                <a:gd name="connsiteX16" fmla="*/ 143827 w 3857625"/>
                <a:gd name="connsiteY16" fmla="*/ 2355533 h 2676525"/>
                <a:gd name="connsiteX17" fmla="*/ 143827 w 3857625"/>
                <a:gd name="connsiteY17" fmla="*/ 345757 h 2676525"/>
                <a:gd name="connsiteX18" fmla="*/ 237172 w 3857625"/>
                <a:gd name="connsiteY18" fmla="*/ 249555 h 2676525"/>
                <a:gd name="connsiteX19" fmla="*/ 1890713 w 3857625"/>
                <a:gd name="connsiteY19" fmla="*/ 249555 h 2676525"/>
                <a:gd name="connsiteX20" fmla="*/ 1890713 w 3857625"/>
                <a:gd name="connsiteY20" fmla="*/ 249555 h 2676525"/>
                <a:gd name="connsiteX21" fmla="*/ 3626168 w 3857625"/>
                <a:gd name="connsiteY21" fmla="*/ 249555 h 2676525"/>
                <a:gd name="connsiteX22" fmla="*/ 3719513 w 3857625"/>
                <a:gd name="connsiteY22" fmla="*/ 345757 h 2676525"/>
                <a:gd name="connsiteX23" fmla="*/ 3719513 w 3857625"/>
                <a:gd name="connsiteY23" fmla="*/ 2355533 h 2676525"/>
                <a:gd name="connsiteX24" fmla="*/ 3618548 w 3857625"/>
                <a:gd name="connsiteY24" fmla="*/ 2458403 h 267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857625" h="2676525">
                  <a:moveTo>
                    <a:pt x="3863340" y="153352"/>
                  </a:moveTo>
                  <a:cubicBezTo>
                    <a:pt x="3863340" y="49530"/>
                    <a:pt x="3811905" y="0"/>
                    <a:pt x="3707130" y="0"/>
                  </a:cubicBezTo>
                  <a:cubicBezTo>
                    <a:pt x="3122295" y="0"/>
                    <a:pt x="2537460" y="0"/>
                    <a:pt x="1952625" y="952"/>
                  </a:cubicBezTo>
                  <a:cubicBezTo>
                    <a:pt x="1353503" y="0"/>
                    <a:pt x="755333" y="0"/>
                    <a:pt x="156210" y="0"/>
                  </a:cubicBezTo>
                  <a:cubicBezTo>
                    <a:pt x="51435" y="0"/>
                    <a:pt x="0" y="49530"/>
                    <a:pt x="0" y="153352"/>
                  </a:cubicBezTo>
                  <a:cubicBezTo>
                    <a:pt x="0" y="943927"/>
                    <a:pt x="0" y="1734502"/>
                    <a:pt x="0" y="2525078"/>
                  </a:cubicBezTo>
                  <a:cubicBezTo>
                    <a:pt x="0" y="2627948"/>
                    <a:pt x="53340" y="2680335"/>
                    <a:pt x="156210" y="2680335"/>
                  </a:cubicBezTo>
                  <a:cubicBezTo>
                    <a:pt x="781050" y="2680335"/>
                    <a:pt x="1404938" y="2680335"/>
                    <a:pt x="2029778" y="2680335"/>
                  </a:cubicBezTo>
                  <a:cubicBezTo>
                    <a:pt x="2029778" y="2680335"/>
                    <a:pt x="2029778" y="2680335"/>
                    <a:pt x="2029778" y="2680335"/>
                  </a:cubicBezTo>
                  <a:cubicBezTo>
                    <a:pt x="2588895" y="2680335"/>
                    <a:pt x="3148965" y="2680335"/>
                    <a:pt x="3708083" y="2680335"/>
                  </a:cubicBezTo>
                  <a:cubicBezTo>
                    <a:pt x="3810953" y="2680335"/>
                    <a:pt x="3864293" y="2627948"/>
                    <a:pt x="3864293" y="2525078"/>
                  </a:cubicBezTo>
                  <a:cubicBezTo>
                    <a:pt x="3864293" y="1733550"/>
                    <a:pt x="3864293" y="943927"/>
                    <a:pt x="3863340" y="153352"/>
                  </a:cubicBezTo>
                  <a:close/>
                  <a:moveTo>
                    <a:pt x="3618548" y="2458403"/>
                  </a:moveTo>
                  <a:cubicBezTo>
                    <a:pt x="3230880" y="2458403"/>
                    <a:pt x="2843213" y="2458403"/>
                    <a:pt x="2455545" y="2458403"/>
                  </a:cubicBezTo>
                  <a:lnTo>
                    <a:pt x="2455545" y="2458403"/>
                  </a:lnTo>
                  <a:cubicBezTo>
                    <a:pt x="1718310" y="2458403"/>
                    <a:pt x="982028" y="2458403"/>
                    <a:pt x="244792" y="2458403"/>
                  </a:cubicBezTo>
                  <a:cubicBezTo>
                    <a:pt x="158115" y="2458403"/>
                    <a:pt x="143827" y="2444115"/>
                    <a:pt x="143827" y="2355533"/>
                  </a:cubicBezTo>
                  <a:cubicBezTo>
                    <a:pt x="143827" y="1685925"/>
                    <a:pt x="143827" y="1016318"/>
                    <a:pt x="143827" y="345757"/>
                  </a:cubicBezTo>
                  <a:cubicBezTo>
                    <a:pt x="143827" y="265747"/>
                    <a:pt x="159067" y="249555"/>
                    <a:pt x="237172" y="249555"/>
                  </a:cubicBezTo>
                  <a:cubicBezTo>
                    <a:pt x="788670" y="249555"/>
                    <a:pt x="1339215" y="249555"/>
                    <a:pt x="1890713" y="249555"/>
                  </a:cubicBezTo>
                  <a:cubicBezTo>
                    <a:pt x="1890713" y="249555"/>
                    <a:pt x="1890713" y="249555"/>
                    <a:pt x="1890713" y="249555"/>
                  </a:cubicBezTo>
                  <a:cubicBezTo>
                    <a:pt x="2468880" y="249555"/>
                    <a:pt x="3047048" y="249555"/>
                    <a:pt x="3626168" y="249555"/>
                  </a:cubicBezTo>
                  <a:cubicBezTo>
                    <a:pt x="3704273" y="249555"/>
                    <a:pt x="3719513" y="265747"/>
                    <a:pt x="3719513" y="345757"/>
                  </a:cubicBezTo>
                  <a:cubicBezTo>
                    <a:pt x="3719513" y="1015365"/>
                    <a:pt x="3719513" y="1684973"/>
                    <a:pt x="3719513" y="2355533"/>
                  </a:cubicBezTo>
                  <a:cubicBezTo>
                    <a:pt x="3719513" y="2444115"/>
                    <a:pt x="3705225" y="2458403"/>
                    <a:pt x="3618548" y="245840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FB6B270-0B8D-4352-B913-78E697703CCC}"/>
                </a:ext>
              </a:extLst>
            </p:cNvPr>
            <p:cNvGrpSpPr/>
            <p:nvPr/>
          </p:nvGrpSpPr>
          <p:grpSpPr>
            <a:xfrm>
              <a:off x="2042984" y="2974608"/>
              <a:ext cx="1275678" cy="1121578"/>
              <a:chOff x="3983887" y="4061275"/>
              <a:chExt cx="2122406" cy="1866023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D506A5D-3CB0-458C-A226-B2E37494DBF9}"/>
                  </a:ext>
                </a:extLst>
              </p:cNvPr>
              <p:cNvGrpSpPr/>
              <p:nvPr/>
            </p:nvGrpSpPr>
            <p:grpSpPr>
              <a:xfrm>
                <a:off x="3983887" y="5358975"/>
                <a:ext cx="2049157" cy="568323"/>
                <a:chOff x="3622676" y="3492499"/>
                <a:chExt cx="2575763" cy="71437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6" name="Freeform 15">
                  <a:extLst>
                    <a:ext uri="{FF2B5EF4-FFF2-40B4-BE49-F238E27FC236}">
                      <a16:creationId xmlns:a16="http://schemas.microsoft.com/office/drawing/2014/main" id="{57840F96-6461-465E-AD16-A6107519ADD6}"/>
                    </a:ext>
                  </a:extLst>
                </p:cNvPr>
                <p:cNvSpPr/>
                <p:nvPr/>
              </p:nvSpPr>
              <p:spPr>
                <a:xfrm>
                  <a:off x="3622676" y="3492499"/>
                  <a:ext cx="2575763" cy="714375"/>
                </a:xfrm>
                <a:custGeom>
                  <a:avLst/>
                  <a:gdLst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6350 w 2559050"/>
                    <a:gd name="connsiteY2" fmla="*/ 2159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19050 w 2559050"/>
                    <a:gd name="connsiteY2" fmla="*/ 2413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84150 w 2552700"/>
                    <a:gd name="connsiteY0" fmla="*/ 0 h 698500"/>
                    <a:gd name="connsiteX1" fmla="*/ 9525 w 2552700"/>
                    <a:gd name="connsiteY1" fmla="*/ 152400 h 698500"/>
                    <a:gd name="connsiteX2" fmla="*/ 12700 w 2552700"/>
                    <a:gd name="connsiteY2" fmla="*/ 241300 h 698500"/>
                    <a:gd name="connsiteX3" fmla="*/ 2495550 w 2552700"/>
                    <a:gd name="connsiteY3" fmla="*/ 241300 h 698500"/>
                    <a:gd name="connsiteX4" fmla="*/ 2463800 w 2552700"/>
                    <a:gd name="connsiteY4" fmla="*/ 552450 h 698500"/>
                    <a:gd name="connsiteX5" fmla="*/ 69850 w 2552700"/>
                    <a:gd name="connsiteY5" fmla="*/ 565150 h 698500"/>
                    <a:gd name="connsiteX6" fmla="*/ 95250 w 2552700"/>
                    <a:gd name="connsiteY6" fmla="*/ 520700 h 698500"/>
                    <a:gd name="connsiteX7" fmla="*/ 0 w 2552700"/>
                    <a:gd name="connsiteY7" fmla="*/ 577850 h 698500"/>
                    <a:gd name="connsiteX8" fmla="*/ 38100 w 2552700"/>
                    <a:gd name="connsiteY8" fmla="*/ 666750 h 698500"/>
                    <a:gd name="connsiteX9" fmla="*/ 2393950 w 2552700"/>
                    <a:gd name="connsiteY9" fmla="*/ 692150 h 698500"/>
                    <a:gd name="connsiteX10" fmla="*/ 2425700 w 2552700"/>
                    <a:gd name="connsiteY10" fmla="*/ 666750 h 698500"/>
                    <a:gd name="connsiteX11" fmla="*/ 2495550 w 2552700"/>
                    <a:gd name="connsiteY11" fmla="*/ 698500 h 698500"/>
                    <a:gd name="connsiteX12" fmla="*/ 2546350 w 2552700"/>
                    <a:gd name="connsiteY12" fmla="*/ 685800 h 698500"/>
                    <a:gd name="connsiteX13" fmla="*/ 2552700 w 2552700"/>
                    <a:gd name="connsiteY13" fmla="*/ 158750 h 698500"/>
                    <a:gd name="connsiteX14" fmla="*/ 2470150 w 2552700"/>
                    <a:gd name="connsiteY14" fmla="*/ 95250 h 698500"/>
                    <a:gd name="connsiteX15" fmla="*/ 514350 w 2552700"/>
                    <a:gd name="connsiteY15" fmla="*/ 184150 h 698500"/>
                    <a:gd name="connsiteX16" fmla="*/ 184150 w 2552700"/>
                    <a:gd name="connsiteY16" fmla="*/ 0 h 698500"/>
                    <a:gd name="connsiteX0" fmla="*/ 184150 w 2571750"/>
                    <a:gd name="connsiteY0" fmla="*/ 0 h 698500"/>
                    <a:gd name="connsiteX1" fmla="*/ 9525 w 2571750"/>
                    <a:gd name="connsiteY1" fmla="*/ 152400 h 698500"/>
                    <a:gd name="connsiteX2" fmla="*/ 12700 w 2571750"/>
                    <a:gd name="connsiteY2" fmla="*/ 241300 h 698500"/>
                    <a:gd name="connsiteX3" fmla="*/ 2495550 w 2571750"/>
                    <a:gd name="connsiteY3" fmla="*/ 241300 h 698500"/>
                    <a:gd name="connsiteX4" fmla="*/ 2463800 w 2571750"/>
                    <a:gd name="connsiteY4" fmla="*/ 552450 h 698500"/>
                    <a:gd name="connsiteX5" fmla="*/ 69850 w 2571750"/>
                    <a:gd name="connsiteY5" fmla="*/ 565150 h 698500"/>
                    <a:gd name="connsiteX6" fmla="*/ 95250 w 2571750"/>
                    <a:gd name="connsiteY6" fmla="*/ 520700 h 698500"/>
                    <a:gd name="connsiteX7" fmla="*/ 0 w 2571750"/>
                    <a:gd name="connsiteY7" fmla="*/ 577850 h 698500"/>
                    <a:gd name="connsiteX8" fmla="*/ 38100 w 2571750"/>
                    <a:gd name="connsiteY8" fmla="*/ 666750 h 698500"/>
                    <a:gd name="connsiteX9" fmla="*/ 2393950 w 2571750"/>
                    <a:gd name="connsiteY9" fmla="*/ 692150 h 698500"/>
                    <a:gd name="connsiteX10" fmla="*/ 2425700 w 2571750"/>
                    <a:gd name="connsiteY10" fmla="*/ 666750 h 698500"/>
                    <a:gd name="connsiteX11" fmla="*/ 2495550 w 2571750"/>
                    <a:gd name="connsiteY11" fmla="*/ 698500 h 698500"/>
                    <a:gd name="connsiteX12" fmla="*/ 2546350 w 2571750"/>
                    <a:gd name="connsiteY12" fmla="*/ 685800 h 698500"/>
                    <a:gd name="connsiteX13" fmla="*/ 2571750 w 2571750"/>
                    <a:gd name="connsiteY13" fmla="*/ 193675 h 698500"/>
                    <a:gd name="connsiteX14" fmla="*/ 2470150 w 2571750"/>
                    <a:gd name="connsiteY14" fmla="*/ 95250 h 698500"/>
                    <a:gd name="connsiteX15" fmla="*/ 514350 w 2571750"/>
                    <a:gd name="connsiteY15" fmla="*/ 184150 h 698500"/>
                    <a:gd name="connsiteX16" fmla="*/ 184150 w 2571750"/>
                    <a:gd name="connsiteY16" fmla="*/ 0 h 698500"/>
                    <a:gd name="connsiteX0" fmla="*/ 184150 w 2555875"/>
                    <a:gd name="connsiteY0" fmla="*/ 0 h 698500"/>
                    <a:gd name="connsiteX1" fmla="*/ 9525 w 2555875"/>
                    <a:gd name="connsiteY1" fmla="*/ 152400 h 698500"/>
                    <a:gd name="connsiteX2" fmla="*/ 12700 w 2555875"/>
                    <a:gd name="connsiteY2" fmla="*/ 241300 h 698500"/>
                    <a:gd name="connsiteX3" fmla="*/ 2495550 w 2555875"/>
                    <a:gd name="connsiteY3" fmla="*/ 241300 h 698500"/>
                    <a:gd name="connsiteX4" fmla="*/ 2463800 w 2555875"/>
                    <a:gd name="connsiteY4" fmla="*/ 552450 h 698500"/>
                    <a:gd name="connsiteX5" fmla="*/ 69850 w 2555875"/>
                    <a:gd name="connsiteY5" fmla="*/ 565150 h 698500"/>
                    <a:gd name="connsiteX6" fmla="*/ 95250 w 2555875"/>
                    <a:gd name="connsiteY6" fmla="*/ 520700 h 698500"/>
                    <a:gd name="connsiteX7" fmla="*/ 0 w 2555875"/>
                    <a:gd name="connsiteY7" fmla="*/ 577850 h 698500"/>
                    <a:gd name="connsiteX8" fmla="*/ 38100 w 2555875"/>
                    <a:gd name="connsiteY8" fmla="*/ 666750 h 698500"/>
                    <a:gd name="connsiteX9" fmla="*/ 2393950 w 2555875"/>
                    <a:gd name="connsiteY9" fmla="*/ 692150 h 698500"/>
                    <a:gd name="connsiteX10" fmla="*/ 2425700 w 2555875"/>
                    <a:gd name="connsiteY10" fmla="*/ 666750 h 698500"/>
                    <a:gd name="connsiteX11" fmla="*/ 2495550 w 2555875"/>
                    <a:gd name="connsiteY11" fmla="*/ 698500 h 698500"/>
                    <a:gd name="connsiteX12" fmla="*/ 2546350 w 2555875"/>
                    <a:gd name="connsiteY12" fmla="*/ 685800 h 698500"/>
                    <a:gd name="connsiteX13" fmla="*/ 2555875 w 2555875"/>
                    <a:gd name="connsiteY13" fmla="*/ 171450 h 698500"/>
                    <a:gd name="connsiteX14" fmla="*/ 2470150 w 2555875"/>
                    <a:gd name="connsiteY14" fmla="*/ 95250 h 698500"/>
                    <a:gd name="connsiteX15" fmla="*/ 514350 w 2555875"/>
                    <a:gd name="connsiteY15" fmla="*/ 184150 h 698500"/>
                    <a:gd name="connsiteX16" fmla="*/ 184150 w 2555875"/>
                    <a:gd name="connsiteY16" fmla="*/ 0 h 698500"/>
                    <a:gd name="connsiteX0" fmla="*/ 184150 w 2562506"/>
                    <a:gd name="connsiteY0" fmla="*/ 0 h 698500"/>
                    <a:gd name="connsiteX1" fmla="*/ 9525 w 2562506"/>
                    <a:gd name="connsiteY1" fmla="*/ 152400 h 698500"/>
                    <a:gd name="connsiteX2" fmla="*/ 12700 w 2562506"/>
                    <a:gd name="connsiteY2" fmla="*/ 241300 h 698500"/>
                    <a:gd name="connsiteX3" fmla="*/ 2495550 w 2562506"/>
                    <a:gd name="connsiteY3" fmla="*/ 241300 h 698500"/>
                    <a:gd name="connsiteX4" fmla="*/ 2463800 w 2562506"/>
                    <a:gd name="connsiteY4" fmla="*/ 552450 h 698500"/>
                    <a:gd name="connsiteX5" fmla="*/ 69850 w 2562506"/>
                    <a:gd name="connsiteY5" fmla="*/ 565150 h 698500"/>
                    <a:gd name="connsiteX6" fmla="*/ 95250 w 2562506"/>
                    <a:gd name="connsiteY6" fmla="*/ 520700 h 698500"/>
                    <a:gd name="connsiteX7" fmla="*/ 0 w 2562506"/>
                    <a:gd name="connsiteY7" fmla="*/ 577850 h 698500"/>
                    <a:gd name="connsiteX8" fmla="*/ 38100 w 2562506"/>
                    <a:gd name="connsiteY8" fmla="*/ 666750 h 698500"/>
                    <a:gd name="connsiteX9" fmla="*/ 2393950 w 2562506"/>
                    <a:gd name="connsiteY9" fmla="*/ 692150 h 698500"/>
                    <a:gd name="connsiteX10" fmla="*/ 2425700 w 2562506"/>
                    <a:gd name="connsiteY10" fmla="*/ 666750 h 698500"/>
                    <a:gd name="connsiteX11" fmla="*/ 2495550 w 2562506"/>
                    <a:gd name="connsiteY11" fmla="*/ 698500 h 698500"/>
                    <a:gd name="connsiteX12" fmla="*/ 2562225 w 2562506"/>
                    <a:gd name="connsiteY12" fmla="*/ 685800 h 698500"/>
                    <a:gd name="connsiteX13" fmla="*/ 2555875 w 2562506"/>
                    <a:gd name="connsiteY13" fmla="*/ 171450 h 698500"/>
                    <a:gd name="connsiteX14" fmla="*/ 2470150 w 2562506"/>
                    <a:gd name="connsiteY14" fmla="*/ 95250 h 698500"/>
                    <a:gd name="connsiteX15" fmla="*/ 514350 w 2562506"/>
                    <a:gd name="connsiteY15" fmla="*/ 184150 h 698500"/>
                    <a:gd name="connsiteX16" fmla="*/ 184150 w 2562506"/>
                    <a:gd name="connsiteY16" fmla="*/ 0 h 69850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25700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9525 w 2562506"/>
                    <a:gd name="connsiteY8" fmla="*/ 688975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92075 w 2559331"/>
                    <a:gd name="connsiteY6" fmla="*/ 520700 h 692150"/>
                    <a:gd name="connsiteX7" fmla="*/ 0 w 2559331"/>
                    <a:gd name="connsiteY7" fmla="*/ 593725 h 692150"/>
                    <a:gd name="connsiteX8" fmla="*/ 6350 w 2559331"/>
                    <a:gd name="connsiteY8" fmla="*/ 688975 h 692150"/>
                    <a:gd name="connsiteX9" fmla="*/ 2390775 w 2559331"/>
                    <a:gd name="connsiteY9" fmla="*/ 692150 h 692150"/>
                    <a:gd name="connsiteX10" fmla="*/ 2432050 w 2559331"/>
                    <a:gd name="connsiteY10" fmla="*/ 6667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559050 w 2559331"/>
                    <a:gd name="connsiteY11" fmla="*/ 685800 h 692150"/>
                    <a:gd name="connsiteX12" fmla="*/ 2552700 w 2559331"/>
                    <a:gd name="connsiteY12" fmla="*/ 171450 h 692150"/>
                    <a:gd name="connsiteX13" fmla="*/ 2466975 w 2559331"/>
                    <a:gd name="connsiteY13" fmla="*/ 95250 h 692150"/>
                    <a:gd name="connsiteX14" fmla="*/ 511175 w 2559331"/>
                    <a:gd name="connsiteY14" fmla="*/ 184150 h 692150"/>
                    <a:gd name="connsiteX15" fmla="*/ 180975 w 2559331"/>
                    <a:gd name="connsiteY15" fmla="*/ 0 h 692150"/>
                    <a:gd name="connsiteX0" fmla="*/ 180975 w 2559331"/>
                    <a:gd name="connsiteY0" fmla="*/ 0 h 688975"/>
                    <a:gd name="connsiteX1" fmla="*/ 6350 w 2559331"/>
                    <a:gd name="connsiteY1" fmla="*/ 152400 h 688975"/>
                    <a:gd name="connsiteX2" fmla="*/ 9525 w 2559331"/>
                    <a:gd name="connsiteY2" fmla="*/ 241300 h 688975"/>
                    <a:gd name="connsiteX3" fmla="*/ 2454275 w 2559331"/>
                    <a:gd name="connsiteY3" fmla="*/ 234950 h 688975"/>
                    <a:gd name="connsiteX4" fmla="*/ 2454275 w 2559331"/>
                    <a:gd name="connsiteY4" fmla="*/ 552450 h 688975"/>
                    <a:gd name="connsiteX5" fmla="*/ 66675 w 2559331"/>
                    <a:gd name="connsiteY5" fmla="*/ 565150 h 688975"/>
                    <a:gd name="connsiteX6" fmla="*/ 88900 w 2559331"/>
                    <a:gd name="connsiteY6" fmla="*/ 568325 h 688975"/>
                    <a:gd name="connsiteX7" fmla="*/ 92075 w 2559331"/>
                    <a:gd name="connsiteY7" fmla="*/ 520700 h 688975"/>
                    <a:gd name="connsiteX8" fmla="*/ 0 w 2559331"/>
                    <a:gd name="connsiteY8" fmla="*/ 593725 h 688975"/>
                    <a:gd name="connsiteX9" fmla="*/ 6350 w 2559331"/>
                    <a:gd name="connsiteY9" fmla="*/ 688975 h 688975"/>
                    <a:gd name="connsiteX10" fmla="*/ 2559050 w 2559331"/>
                    <a:gd name="connsiteY10" fmla="*/ 685800 h 688975"/>
                    <a:gd name="connsiteX11" fmla="*/ 2552700 w 2559331"/>
                    <a:gd name="connsiteY11" fmla="*/ 171450 h 688975"/>
                    <a:gd name="connsiteX12" fmla="*/ 2466975 w 2559331"/>
                    <a:gd name="connsiteY12" fmla="*/ 95250 h 688975"/>
                    <a:gd name="connsiteX13" fmla="*/ 511175 w 2559331"/>
                    <a:gd name="connsiteY13" fmla="*/ 184150 h 688975"/>
                    <a:gd name="connsiteX14" fmla="*/ 180975 w 25593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54275 w 2570812"/>
                    <a:gd name="connsiteY3" fmla="*/ 2349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485775 w 2570812"/>
                    <a:gd name="connsiteY13" fmla="*/ 1714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180975 w 2570812"/>
                    <a:gd name="connsiteY13" fmla="*/ 0 h 688975"/>
                    <a:gd name="connsiteX0" fmla="*/ 180975 w 2570812"/>
                    <a:gd name="connsiteY0" fmla="*/ 31750 h 720725"/>
                    <a:gd name="connsiteX1" fmla="*/ 6350 w 2570812"/>
                    <a:gd name="connsiteY1" fmla="*/ 184150 h 720725"/>
                    <a:gd name="connsiteX2" fmla="*/ 9525 w 2570812"/>
                    <a:gd name="connsiteY2" fmla="*/ 273050 h 720725"/>
                    <a:gd name="connsiteX3" fmla="*/ 2460625 w 2570812"/>
                    <a:gd name="connsiteY3" fmla="*/ 279400 h 720725"/>
                    <a:gd name="connsiteX4" fmla="*/ 2457450 w 2570812"/>
                    <a:gd name="connsiteY4" fmla="*/ 593725 h 720725"/>
                    <a:gd name="connsiteX5" fmla="*/ 66675 w 2570812"/>
                    <a:gd name="connsiteY5" fmla="*/ 596900 h 720725"/>
                    <a:gd name="connsiteX6" fmla="*/ 88900 w 2570812"/>
                    <a:gd name="connsiteY6" fmla="*/ 600075 h 720725"/>
                    <a:gd name="connsiteX7" fmla="*/ 92075 w 2570812"/>
                    <a:gd name="connsiteY7" fmla="*/ 552450 h 720725"/>
                    <a:gd name="connsiteX8" fmla="*/ 0 w 2570812"/>
                    <a:gd name="connsiteY8" fmla="*/ 625475 h 720725"/>
                    <a:gd name="connsiteX9" fmla="*/ 6350 w 2570812"/>
                    <a:gd name="connsiteY9" fmla="*/ 720725 h 720725"/>
                    <a:gd name="connsiteX10" fmla="*/ 2565400 w 2570812"/>
                    <a:gd name="connsiteY10" fmla="*/ 720725 h 720725"/>
                    <a:gd name="connsiteX11" fmla="*/ 2552700 w 2570812"/>
                    <a:gd name="connsiteY11" fmla="*/ 203200 h 720725"/>
                    <a:gd name="connsiteX12" fmla="*/ 2336800 w 2570812"/>
                    <a:gd name="connsiteY12" fmla="*/ 0 h 720725"/>
                    <a:gd name="connsiteX13" fmla="*/ 180975 w 2570812"/>
                    <a:gd name="connsiteY13" fmla="*/ 31750 h 72072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352675 w 2570812"/>
                    <a:gd name="connsiteY12" fmla="*/ 19050 h 688975"/>
                    <a:gd name="connsiteX13" fmla="*/ 180975 w 2570812"/>
                    <a:gd name="connsiteY13" fmla="*/ 0 h 6889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52675 w 2570812"/>
                    <a:gd name="connsiteY12" fmla="*/ 4445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08225 w 2570812"/>
                    <a:gd name="connsiteY12" fmla="*/ 1270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2985"/>
                    <a:gd name="connsiteY0" fmla="*/ 0 h 714375"/>
                    <a:gd name="connsiteX1" fmla="*/ 6350 w 2572985"/>
                    <a:gd name="connsiteY1" fmla="*/ 177800 h 714375"/>
                    <a:gd name="connsiteX2" fmla="*/ 9525 w 2572985"/>
                    <a:gd name="connsiteY2" fmla="*/ 266700 h 714375"/>
                    <a:gd name="connsiteX3" fmla="*/ 2460625 w 2572985"/>
                    <a:gd name="connsiteY3" fmla="*/ 273050 h 714375"/>
                    <a:gd name="connsiteX4" fmla="*/ 2457450 w 2572985"/>
                    <a:gd name="connsiteY4" fmla="*/ 587375 h 714375"/>
                    <a:gd name="connsiteX5" fmla="*/ 66675 w 2572985"/>
                    <a:gd name="connsiteY5" fmla="*/ 590550 h 714375"/>
                    <a:gd name="connsiteX6" fmla="*/ 88900 w 2572985"/>
                    <a:gd name="connsiteY6" fmla="*/ 593725 h 714375"/>
                    <a:gd name="connsiteX7" fmla="*/ 92075 w 2572985"/>
                    <a:gd name="connsiteY7" fmla="*/ 546100 h 714375"/>
                    <a:gd name="connsiteX8" fmla="*/ 0 w 2572985"/>
                    <a:gd name="connsiteY8" fmla="*/ 619125 h 714375"/>
                    <a:gd name="connsiteX9" fmla="*/ 6350 w 2572985"/>
                    <a:gd name="connsiteY9" fmla="*/ 714375 h 714375"/>
                    <a:gd name="connsiteX10" fmla="*/ 2565400 w 2572985"/>
                    <a:gd name="connsiteY10" fmla="*/ 714375 h 714375"/>
                    <a:gd name="connsiteX11" fmla="*/ 2565567 w 2572985"/>
                    <a:gd name="connsiteY11" fmla="*/ 205427 h 714375"/>
                    <a:gd name="connsiteX12" fmla="*/ 2295525 w 2572985"/>
                    <a:gd name="connsiteY12" fmla="*/ 0 h 714375"/>
                    <a:gd name="connsiteX13" fmla="*/ 225425 w 2572985"/>
                    <a:gd name="connsiteY13" fmla="*/ 0 h 714375"/>
                    <a:gd name="connsiteX0" fmla="*/ 225425 w 2575763"/>
                    <a:gd name="connsiteY0" fmla="*/ 0 h 714375"/>
                    <a:gd name="connsiteX1" fmla="*/ 6350 w 2575763"/>
                    <a:gd name="connsiteY1" fmla="*/ 177800 h 714375"/>
                    <a:gd name="connsiteX2" fmla="*/ 9525 w 2575763"/>
                    <a:gd name="connsiteY2" fmla="*/ 266700 h 714375"/>
                    <a:gd name="connsiteX3" fmla="*/ 2460625 w 2575763"/>
                    <a:gd name="connsiteY3" fmla="*/ 273050 h 714375"/>
                    <a:gd name="connsiteX4" fmla="*/ 2457450 w 2575763"/>
                    <a:gd name="connsiteY4" fmla="*/ 587375 h 714375"/>
                    <a:gd name="connsiteX5" fmla="*/ 66675 w 2575763"/>
                    <a:gd name="connsiteY5" fmla="*/ 590550 h 714375"/>
                    <a:gd name="connsiteX6" fmla="*/ 88900 w 2575763"/>
                    <a:gd name="connsiteY6" fmla="*/ 593725 h 714375"/>
                    <a:gd name="connsiteX7" fmla="*/ 92075 w 2575763"/>
                    <a:gd name="connsiteY7" fmla="*/ 546100 h 714375"/>
                    <a:gd name="connsiteX8" fmla="*/ 0 w 2575763"/>
                    <a:gd name="connsiteY8" fmla="*/ 619125 h 714375"/>
                    <a:gd name="connsiteX9" fmla="*/ 6350 w 2575763"/>
                    <a:gd name="connsiteY9" fmla="*/ 714375 h 714375"/>
                    <a:gd name="connsiteX10" fmla="*/ 2565400 w 2575763"/>
                    <a:gd name="connsiteY10" fmla="*/ 714375 h 714375"/>
                    <a:gd name="connsiteX11" fmla="*/ 2574145 w 2575763"/>
                    <a:gd name="connsiteY11" fmla="*/ 205427 h 714375"/>
                    <a:gd name="connsiteX12" fmla="*/ 2295525 w 2575763"/>
                    <a:gd name="connsiteY12" fmla="*/ 0 h 714375"/>
                    <a:gd name="connsiteX13" fmla="*/ 225425 w 2575763"/>
                    <a:gd name="connsiteY13" fmla="*/ 0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75763" h="714375">
                      <a:moveTo>
                        <a:pt x="225425" y="0"/>
                      </a:moveTo>
                      <a:lnTo>
                        <a:pt x="6350" y="177800"/>
                      </a:lnTo>
                      <a:lnTo>
                        <a:pt x="9525" y="266700"/>
                      </a:lnTo>
                      <a:lnTo>
                        <a:pt x="2460625" y="273050"/>
                      </a:lnTo>
                      <a:cubicBezTo>
                        <a:pt x="2459567" y="377825"/>
                        <a:pt x="2458508" y="482600"/>
                        <a:pt x="2457450" y="587375"/>
                      </a:cubicBezTo>
                      <a:lnTo>
                        <a:pt x="66675" y="590550"/>
                      </a:lnTo>
                      <a:cubicBezTo>
                        <a:pt x="69850" y="588433"/>
                        <a:pt x="85725" y="595842"/>
                        <a:pt x="88900" y="593725"/>
                      </a:cubicBezTo>
                      <a:lnTo>
                        <a:pt x="92075" y="546100"/>
                      </a:lnTo>
                      <a:lnTo>
                        <a:pt x="0" y="619125"/>
                      </a:lnTo>
                      <a:lnTo>
                        <a:pt x="6350" y="714375"/>
                      </a:lnTo>
                      <a:lnTo>
                        <a:pt x="2565400" y="714375"/>
                      </a:lnTo>
                      <a:cubicBezTo>
                        <a:pt x="2583392" y="672042"/>
                        <a:pt x="2572028" y="381110"/>
                        <a:pt x="2574145" y="205427"/>
                      </a:cubicBezTo>
                      <a:cubicBezTo>
                        <a:pt x="2488420" y="123935"/>
                        <a:pt x="2381250" y="65617"/>
                        <a:pt x="2295525" y="0"/>
                      </a:cubicBezTo>
                      <a:lnTo>
                        <a:pt x="2254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blurRad="76200" dist="12700" dir="8100000" sy="-23000" kx="800400" algn="b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27" name="Rectangle 22">
                  <a:extLst>
                    <a:ext uri="{FF2B5EF4-FFF2-40B4-BE49-F238E27FC236}">
                      <a16:creationId xmlns:a16="http://schemas.microsoft.com/office/drawing/2014/main" id="{58ABBD5A-7FBA-48DA-B353-724ECCF3CF30}"/>
                    </a:ext>
                  </a:extLst>
                </p:cNvPr>
                <p:cNvSpPr/>
                <p:nvPr/>
              </p:nvSpPr>
              <p:spPr>
                <a:xfrm>
                  <a:off x="3707904" y="3762375"/>
                  <a:ext cx="2376264" cy="321543"/>
                </a:xfrm>
                <a:custGeom>
                  <a:avLst/>
                  <a:gdLst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264" h="321543">
                      <a:moveTo>
                        <a:pt x="0" y="0"/>
                      </a:moveTo>
                      <a:lnTo>
                        <a:pt x="2376264" y="0"/>
                      </a:lnTo>
                      <a:lnTo>
                        <a:pt x="2376264" y="321543"/>
                      </a:lnTo>
                      <a:lnTo>
                        <a:pt x="0" y="321543"/>
                      </a:lnTo>
                      <a:cubicBezTo>
                        <a:pt x="34925" y="258812"/>
                        <a:pt x="50800" y="110356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0AC156D-8352-4138-B600-DD0830C2410F}"/>
                  </a:ext>
                </a:extLst>
              </p:cNvPr>
              <p:cNvGrpSpPr/>
              <p:nvPr/>
            </p:nvGrpSpPr>
            <p:grpSpPr>
              <a:xfrm>
                <a:off x="4035197" y="5083389"/>
                <a:ext cx="2071096" cy="442029"/>
                <a:chOff x="3644106" y="3130550"/>
                <a:chExt cx="2603340" cy="55562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4" name="Freeform 18">
                  <a:extLst>
                    <a:ext uri="{FF2B5EF4-FFF2-40B4-BE49-F238E27FC236}">
                      <a16:creationId xmlns:a16="http://schemas.microsoft.com/office/drawing/2014/main" id="{A634FF6D-170E-4D0F-A40C-C1AACBAE45D0}"/>
                    </a:ext>
                  </a:extLst>
                </p:cNvPr>
                <p:cNvSpPr/>
                <p:nvPr/>
              </p:nvSpPr>
              <p:spPr>
                <a:xfrm>
                  <a:off x="3644106" y="3130550"/>
                  <a:ext cx="2603340" cy="555625"/>
                </a:xfrm>
                <a:custGeom>
                  <a:avLst/>
                  <a:gdLst>
                    <a:gd name="connsiteX0" fmla="*/ 47625 w 2552700"/>
                    <a:gd name="connsiteY0" fmla="*/ 374650 h 685800"/>
                    <a:gd name="connsiteX1" fmla="*/ 0 w 2552700"/>
                    <a:gd name="connsiteY1" fmla="*/ 422275 h 685800"/>
                    <a:gd name="connsiteX2" fmla="*/ 447675 w 2552700"/>
                    <a:gd name="connsiteY2" fmla="*/ 685800 h 685800"/>
                    <a:gd name="connsiteX3" fmla="*/ 2549525 w 2552700"/>
                    <a:gd name="connsiteY3" fmla="*/ 615950 h 685800"/>
                    <a:gd name="connsiteX4" fmla="*/ 2552700 w 2552700"/>
                    <a:gd name="connsiteY4" fmla="*/ 273050 h 685800"/>
                    <a:gd name="connsiteX5" fmla="*/ 1384300 w 2552700"/>
                    <a:gd name="connsiteY5" fmla="*/ 0 h 685800"/>
                    <a:gd name="connsiteX6" fmla="*/ 6350 w 2552700"/>
                    <a:gd name="connsiteY6" fmla="*/ 168275 h 685800"/>
                    <a:gd name="connsiteX7" fmla="*/ 3175 w 2552700"/>
                    <a:gd name="connsiteY7" fmla="*/ 206375 h 685800"/>
                    <a:gd name="connsiteX8" fmla="*/ 463550 w 2552700"/>
                    <a:gd name="connsiteY8" fmla="*/ 374650 h 685800"/>
                    <a:gd name="connsiteX9" fmla="*/ 2520950 w 2552700"/>
                    <a:gd name="connsiteY9" fmla="*/ 333375 h 685800"/>
                    <a:gd name="connsiteX10" fmla="*/ 2501900 w 2552700"/>
                    <a:gd name="connsiteY10" fmla="*/ 549275 h 685800"/>
                    <a:gd name="connsiteX11" fmla="*/ 473075 w 2552700"/>
                    <a:gd name="connsiteY11" fmla="*/ 622300 h 685800"/>
                    <a:gd name="connsiteX12" fmla="*/ 47625 w 2552700"/>
                    <a:gd name="connsiteY12" fmla="*/ 374650 h 685800"/>
                    <a:gd name="connsiteX0" fmla="*/ 47625 w 2552700"/>
                    <a:gd name="connsiteY0" fmla="*/ 263525 h 574675"/>
                    <a:gd name="connsiteX1" fmla="*/ 0 w 2552700"/>
                    <a:gd name="connsiteY1" fmla="*/ 311150 h 574675"/>
                    <a:gd name="connsiteX2" fmla="*/ 447675 w 2552700"/>
                    <a:gd name="connsiteY2" fmla="*/ 574675 h 574675"/>
                    <a:gd name="connsiteX3" fmla="*/ 2549525 w 2552700"/>
                    <a:gd name="connsiteY3" fmla="*/ 504825 h 574675"/>
                    <a:gd name="connsiteX4" fmla="*/ 2552700 w 2552700"/>
                    <a:gd name="connsiteY4" fmla="*/ 161925 h 574675"/>
                    <a:gd name="connsiteX5" fmla="*/ 1552575 w 2552700"/>
                    <a:gd name="connsiteY5" fmla="*/ 0 h 574675"/>
                    <a:gd name="connsiteX6" fmla="*/ 6350 w 2552700"/>
                    <a:gd name="connsiteY6" fmla="*/ 57150 h 574675"/>
                    <a:gd name="connsiteX7" fmla="*/ 3175 w 2552700"/>
                    <a:gd name="connsiteY7" fmla="*/ 95250 h 574675"/>
                    <a:gd name="connsiteX8" fmla="*/ 463550 w 2552700"/>
                    <a:gd name="connsiteY8" fmla="*/ 263525 h 574675"/>
                    <a:gd name="connsiteX9" fmla="*/ 2520950 w 2552700"/>
                    <a:gd name="connsiteY9" fmla="*/ 222250 h 574675"/>
                    <a:gd name="connsiteX10" fmla="*/ 2501900 w 2552700"/>
                    <a:gd name="connsiteY10" fmla="*/ 438150 h 574675"/>
                    <a:gd name="connsiteX11" fmla="*/ 473075 w 2552700"/>
                    <a:gd name="connsiteY11" fmla="*/ 511175 h 574675"/>
                    <a:gd name="connsiteX12" fmla="*/ 47625 w 2552700"/>
                    <a:gd name="connsiteY12" fmla="*/ 263525 h 574675"/>
                    <a:gd name="connsiteX0" fmla="*/ 47625 w 2552700"/>
                    <a:gd name="connsiteY0" fmla="*/ 244475 h 555625"/>
                    <a:gd name="connsiteX1" fmla="*/ 0 w 2552700"/>
                    <a:gd name="connsiteY1" fmla="*/ 292100 h 555625"/>
                    <a:gd name="connsiteX2" fmla="*/ 447675 w 2552700"/>
                    <a:gd name="connsiteY2" fmla="*/ 555625 h 555625"/>
                    <a:gd name="connsiteX3" fmla="*/ 2549525 w 2552700"/>
                    <a:gd name="connsiteY3" fmla="*/ 485775 h 555625"/>
                    <a:gd name="connsiteX4" fmla="*/ 2552700 w 2552700"/>
                    <a:gd name="connsiteY4" fmla="*/ 142875 h 555625"/>
                    <a:gd name="connsiteX5" fmla="*/ 1606550 w 2552700"/>
                    <a:gd name="connsiteY5" fmla="*/ 0 h 555625"/>
                    <a:gd name="connsiteX6" fmla="*/ 6350 w 2552700"/>
                    <a:gd name="connsiteY6" fmla="*/ 38100 h 555625"/>
                    <a:gd name="connsiteX7" fmla="*/ 3175 w 2552700"/>
                    <a:gd name="connsiteY7" fmla="*/ 76200 h 555625"/>
                    <a:gd name="connsiteX8" fmla="*/ 463550 w 2552700"/>
                    <a:gd name="connsiteY8" fmla="*/ 244475 h 555625"/>
                    <a:gd name="connsiteX9" fmla="*/ 2520950 w 2552700"/>
                    <a:gd name="connsiteY9" fmla="*/ 203200 h 555625"/>
                    <a:gd name="connsiteX10" fmla="*/ 2501900 w 2552700"/>
                    <a:gd name="connsiteY10" fmla="*/ 419100 h 555625"/>
                    <a:gd name="connsiteX11" fmla="*/ 473075 w 2552700"/>
                    <a:gd name="connsiteY11" fmla="*/ 492125 h 555625"/>
                    <a:gd name="connsiteX12" fmla="*/ 47625 w 2552700"/>
                    <a:gd name="connsiteY12" fmla="*/ 244475 h 555625"/>
                    <a:gd name="connsiteX0" fmla="*/ 47625 w 2585519"/>
                    <a:gd name="connsiteY0" fmla="*/ 244475 h 555625"/>
                    <a:gd name="connsiteX1" fmla="*/ 0 w 2585519"/>
                    <a:gd name="connsiteY1" fmla="*/ 292100 h 555625"/>
                    <a:gd name="connsiteX2" fmla="*/ 447675 w 2585519"/>
                    <a:gd name="connsiteY2" fmla="*/ 555625 h 555625"/>
                    <a:gd name="connsiteX3" fmla="*/ 2549525 w 2585519"/>
                    <a:gd name="connsiteY3" fmla="*/ 485775 h 555625"/>
                    <a:gd name="connsiteX4" fmla="*/ 2552700 w 2585519"/>
                    <a:gd name="connsiteY4" fmla="*/ 142875 h 555625"/>
                    <a:gd name="connsiteX5" fmla="*/ 1606550 w 2585519"/>
                    <a:gd name="connsiteY5" fmla="*/ 0 h 555625"/>
                    <a:gd name="connsiteX6" fmla="*/ 6350 w 2585519"/>
                    <a:gd name="connsiteY6" fmla="*/ 38100 h 555625"/>
                    <a:gd name="connsiteX7" fmla="*/ 3175 w 2585519"/>
                    <a:gd name="connsiteY7" fmla="*/ 76200 h 555625"/>
                    <a:gd name="connsiteX8" fmla="*/ 463550 w 2585519"/>
                    <a:gd name="connsiteY8" fmla="*/ 244475 h 555625"/>
                    <a:gd name="connsiteX9" fmla="*/ 2520950 w 2585519"/>
                    <a:gd name="connsiteY9" fmla="*/ 203200 h 555625"/>
                    <a:gd name="connsiteX10" fmla="*/ 2501900 w 2585519"/>
                    <a:gd name="connsiteY10" fmla="*/ 419100 h 555625"/>
                    <a:gd name="connsiteX11" fmla="*/ 473075 w 2585519"/>
                    <a:gd name="connsiteY11" fmla="*/ 492125 h 555625"/>
                    <a:gd name="connsiteX12" fmla="*/ 47625 w 2585519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520950 w 2599371"/>
                    <a:gd name="connsiteY9" fmla="*/ 203200 h 555625"/>
                    <a:gd name="connsiteX10" fmla="*/ 2501900 w 2599371"/>
                    <a:gd name="connsiteY10" fmla="*/ 41910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01900 w 2599371"/>
                    <a:gd name="connsiteY10" fmla="*/ 41910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27300 w 2599371"/>
                    <a:gd name="connsiteY10" fmla="*/ 307975 h 555625"/>
                    <a:gd name="connsiteX11" fmla="*/ 2501900 w 2599371"/>
                    <a:gd name="connsiteY11" fmla="*/ 419100 h 555625"/>
                    <a:gd name="connsiteX12" fmla="*/ 473075 w 2599371"/>
                    <a:gd name="connsiteY12" fmla="*/ 492125 h 555625"/>
                    <a:gd name="connsiteX13" fmla="*/ 47625 w 2599371"/>
                    <a:gd name="connsiteY13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27300 w 2599371"/>
                    <a:gd name="connsiteY10" fmla="*/ 307975 h 555625"/>
                    <a:gd name="connsiteX11" fmla="*/ 2479675 w 2599371"/>
                    <a:gd name="connsiteY11" fmla="*/ 425450 h 555625"/>
                    <a:gd name="connsiteX12" fmla="*/ 473075 w 2599371"/>
                    <a:gd name="connsiteY12" fmla="*/ 492125 h 555625"/>
                    <a:gd name="connsiteX13" fmla="*/ 47625 w 2599371"/>
                    <a:gd name="connsiteY13" fmla="*/ 244475 h 555625"/>
                    <a:gd name="connsiteX0" fmla="*/ 47625 w 2740156"/>
                    <a:gd name="connsiteY0" fmla="*/ 244475 h 555625"/>
                    <a:gd name="connsiteX1" fmla="*/ 0 w 2740156"/>
                    <a:gd name="connsiteY1" fmla="*/ 292100 h 555625"/>
                    <a:gd name="connsiteX2" fmla="*/ 447675 w 2740156"/>
                    <a:gd name="connsiteY2" fmla="*/ 555625 h 555625"/>
                    <a:gd name="connsiteX3" fmla="*/ 2549525 w 2740156"/>
                    <a:gd name="connsiteY3" fmla="*/ 485775 h 555625"/>
                    <a:gd name="connsiteX4" fmla="*/ 2552700 w 2740156"/>
                    <a:gd name="connsiteY4" fmla="*/ 142875 h 555625"/>
                    <a:gd name="connsiteX5" fmla="*/ 1606550 w 2740156"/>
                    <a:gd name="connsiteY5" fmla="*/ 0 h 555625"/>
                    <a:gd name="connsiteX6" fmla="*/ 6350 w 2740156"/>
                    <a:gd name="connsiteY6" fmla="*/ 38100 h 555625"/>
                    <a:gd name="connsiteX7" fmla="*/ 3175 w 2740156"/>
                    <a:gd name="connsiteY7" fmla="*/ 76200 h 555625"/>
                    <a:gd name="connsiteX8" fmla="*/ 463550 w 2740156"/>
                    <a:gd name="connsiteY8" fmla="*/ 244475 h 555625"/>
                    <a:gd name="connsiteX9" fmla="*/ 2495550 w 2740156"/>
                    <a:gd name="connsiteY9" fmla="*/ 206375 h 555625"/>
                    <a:gd name="connsiteX10" fmla="*/ 2479675 w 2740156"/>
                    <a:gd name="connsiteY10" fmla="*/ 425450 h 555625"/>
                    <a:gd name="connsiteX11" fmla="*/ 473075 w 2740156"/>
                    <a:gd name="connsiteY11" fmla="*/ 492125 h 555625"/>
                    <a:gd name="connsiteX12" fmla="*/ 47625 w 2740156"/>
                    <a:gd name="connsiteY12" fmla="*/ 244475 h 555625"/>
                    <a:gd name="connsiteX0" fmla="*/ 47625 w 2646925"/>
                    <a:gd name="connsiteY0" fmla="*/ 244475 h 555625"/>
                    <a:gd name="connsiteX1" fmla="*/ 0 w 2646925"/>
                    <a:gd name="connsiteY1" fmla="*/ 292100 h 555625"/>
                    <a:gd name="connsiteX2" fmla="*/ 447675 w 2646925"/>
                    <a:gd name="connsiteY2" fmla="*/ 555625 h 555625"/>
                    <a:gd name="connsiteX3" fmla="*/ 2549525 w 2646925"/>
                    <a:gd name="connsiteY3" fmla="*/ 485775 h 555625"/>
                    <a:gd name="connsiteX4" fmla="*/ 2552700 w 2646925"/>
                    <a:gd name="connsiteY4" fmla="*/ 142875 h 555625"/>
                    <a:gd name="connsiteX5" fmla="*/ 1606550 w 2646925"/>
                    <a:gd name="connsiteY5" fmla="*/ 0 h 555625"/>
                    <a:gd name="connsiteX6" fmla="*/ 6350 w 2646925"/>
                    <a:gd name="connsiteY6" fmla="*/ 38100 h 555625"/>
                    <a:gd name="connsiteX7" fmla="*/ 3175 w 2646925"/>
                    <a:gd name="connsiteY7" fmla="*/ 76200 h 555625"/>
                    <a:gd name="connsiteX8" fmla="*/ 463550 w 2646925"/>
                    <a:gd name="connsiteY8" fmla="*/ 244475 h 555625"/>
                    <a:gd name="connsiteX9" fmla="*/ 2495550 w 2646925"/>
                    <a:gd name="connsiteY9" fmla="*/ 206375 h 555625"/>
                    <a:gd name="connsiteX10" fmla="*/ 2479675 w 2646925"/>
                    <a:gd name="connsiteY10" fmla="*/ 425450 h 555625"/>
                    <a:gd name="connsiteX11" fmla="*/ 473075 w 2646925"/>
                    <a:gd name="connsiteY11" fmla="*/ 492125 h 555625"/>
                    <a:gd name="connsiteX12" fmla="*/ 47625 w 2646925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24625 w 2608121"/>
                    <a:gd name="connsiteY0" fmla="*/ 244475 h 555625"/>
                    <a:gd name="connsiteX1" fmla="*/ 8750 w 2608121"/>
                    <a:gd name="connsiteY1" fmla="*/ 292100 h 555625"/>
                    <a:gd name="connsiteX2" fmla="*/ 456425 w 2608121"/>
                    <a:gd name="connsiteY2" fmla="*/ 555625 h 555625"/>
                    <a:gd name="connsiteX3" fmla="*/ 2558275 w 2608121"/>
                    <a:gd name="connsiteY3" fmla="*/ 485775 h 555625"/>
                    <a:gd name="connsiteX4" fmla="*/ 2561450 w 2608121"/>
                    <a:gd name="connsiteY4" fmla="*/ 142875 h 555625"/>
                    <a:gd name="connsiteX5" fmla="*/ 1615300 w 2608121"/>
                    <a:gd name="connsiteY5" fmla="*/ 0 h 555625"/>
                    <a:gd name="connsiteX6" fmla="*/ 15100 w 2608121"/>
                    <a:gd name="connsiteY6" fmla="*/ 38100 h 555625"/>
                    <a:gd name="connsiteX7" fmla="*/ 11925 w 2608121"/>
                    <a:gd name="connsiteY7" fmla="*/ 76200 h 555625"/>
                    <a:gd name="connsiteX8" fmla="*/ 472300 w 2608121"/>
                    <a:gd name="connsiteY8" fmla="*/ 244475 h 555625"/>
                    <a:gd name="connsiteX9" fmla="*/ 2478900 w 2608121"/>
                    <a:gd name="connsiteY9" fmla="*/ 209550 h 555625"/>
                    <a:gd name="connsiteX10" fmla="*/ 2488425 w 2608121"/>
                    <a:gd name="connsiteY10" fmla="*/ 425450 h 555625"/>
                    <a:gd name="connsiteX11" fmla="*/ 481825 w 2608121"/>
                    <a:gd name="connsiteY11" fmla="*/ 492125 h 555625"/>
                    <a:gd name="connsiteX12" fmla="*/ 24625 w 2608121"/>
                    <a:gd name="connsiteY12" fmla="*/ 244475 h 555625"/>
                    <a:gd name="connsiteX0" fmla="*/ 20208 w 2622754"/>
                    <a:gd name="connsiteY0" fmla="*/ 244475 h 555625"/>
                    <a:gd name="connsiteX1" fmla="*/ 23383 w 2622754"/>
                    <a:gd name="connsiteY1" fmla="*/ 292100 h 555625"/>
                    <a:gd name="connsiteX2" fmla="*/ 471058 w 2622754"/>
                    <a:gd name="connsiteY2" fmla="*/ 555625 h 555625"/>
                    <a:gd name="connsiteX3" fmla="*/ 2572908 w 2622754"/>
                    <a:gd name="connsiteY3" fmla="*/ 485775 h 555625"/>
                    <a:gd name="connsiteX4" fmla="*/ 2576083 w 2622754"/>
                    <a:gd name="connsiteY4" fmla="*/ 142875 h 555625"/>
                    <a:gd name="connsiteX5" fmla="*/ 1629933 w 2622754"/>
                    <a:gd name="connsiteY5" fmla="*/ 0 h 555625"/>
                    <a:gd name="connsiteX6" fmla="*/ 29733 w 2622754"/>
                    <a:gd name="connsiteY6" fmla="*/ 38100 h 555625"/>
                    <a:gd name="connsiteX7" fmla="*/ 26558 w 2622754"/>
                    <a:gd name="connsiteY7" fmla="*/ 76200 h 555625"/>
                    <a:gd name="connsiteX8" fmla="*/ 486933 w 2622754"/>
                    <a:gd name="connsiteY8" fmla="*/ 244475 h 555625"/>
                    <a:gd name="connsiteX9" fmla="*/ 2493533 w 2622754"/>
                    <a:gd name="connsiteY9" fmla="*/ 209550 h 555625"/>
                    <a:gd name="connsiteX10" fmla="*/ 2503058 w 2622754"/>
                    <a:gd name="connsiteY10" fmla="*/ 425450 h 555625"/>
                    <a:gd name="connsiteX11" fmla="*/ 496458 w 2622754"/>
                    <a:gd name="connsiteY11" fmla="*/ 492125 h 555625"/>
                    <a:gd name="connsiteX12" fmla="*/ 20208 w 2622754"/>
                    <a:gd name="connsiteY12" fmla="*/ 244475 h 555625"/>
                    <a:gd name="connsiteX0" fmla="*/ 63500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63500 w 2599371"/>
                    <a:gd name="connsiteY12" fmla="*/ 244475 h 555625"/>
                    <a:gd name="connsiteX0" fmla="*/ 63500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85775 w 2599371"/>
                    <a:gd name="connsiteY11" fmla="*/ 488950 h 555625"/>
                    <a:gd name="connsiteX12" fmla="*/ 63500 w 2599371"/>
                    <a:gd name="connsiteY12" fmla="*/ 244475 h 555625"/>
                    <a:gd name="connsiteX0" fmla="*/ 96355 w 2632226"/>
                    <a:gd name="connsiteY0" fmla="*/ 244475 h 555625"/>
                    <a:gd name="connsiteX1" fmla="*/ 36030 w 2632226"/>
                    <a:gd name="connsiteY1" fmla="*/ 247650 h 555625"/>
                    <a:gd name="connsiteX2" fmla="*/ 32855 w 2632226"/>
                    <a:gd name="connsiteY2" fmla="*/ 292100 h 555625"/>
                    <a:gd name="connsiteX3" fmla="*/ 480530 w 2632226"/>
                    <a:gd name="connsiteY3" fmla="*/ 555625 h 555625"/>
                    <a:gd name="connsiteX4" fmla="*/ 2582380 w 2632226"/>
                    <a:gd name="connsiteY4" fmla="*/ 485775 h 555625"/>
                    <a:gd name="connsiteX5" fmla="*/ 2585555 w 2632226"/>
                    <a:gd name="connsiteY5" fmla="*/ 142875 h 555625"/>
                    <a:gd name="connsiteX6" fmla="*/ 1639405 w 2632226"/>
                    <a:gd name="connsiteY6" fmla="*/ 0 h 555625"/>
                    <a:gd name="connsiteX7" fmla="*/ 39205 w 2632226"/>
                    <a:gd name="connsiteY7" fmla="*/ 38100 h 555625"/>
                    <a:gd name="connsiteX8" fmla="*/ 36030 w 2632226"/>
                    <a:gd name="connsiteY8" fmla="*/ 76200 h 555625"/>
                    <a:gd name="connsiteX9" fmla="*/ 496405 w 2632226"/>
                    <a:gd name="connsiteY9" fmla="*/ 244475 h 555625"/>
                    <a:gd name="connsiteX10" fmla="*/ 2503005 w 2632226"/>
                    <a:gd name="connsiteY10" fmla="*/ 209550 h 555625"/>
                    <a:gd name="connsiteX11" fmla="*/ 2512530 w 2632226"/>
                    <a:gd name="connsiteY11" fmla="*/ 425450 h 555625"/>
                    <a:gd name="connsiteX12" fmla="*/ 518630 w 2632226"/>
                    <a:gd name="connsiteY12" fmla="*/ 488950 h 555625"/>
                    <a:gd name="connsiteX13" fmla="*/ 96355 w 2632226"/>
                    <a:gd name="connsiteY13" fmla="*/ 244475 h 555625"/>
                    <a:gd name="connsiteX0" fmla="*/ 105580 w 2641451"/>
                    <a:gd name="connsiteY0" fmla="*/ 244475 h 555625"/>
                    <a:gd name="connsiteX1" fmla="*/ 19061 w 2641451"/>
                    <a:gd name="connsiteY1" fmla="*/ 226218 h 555625"/>
                    <a:gd name="connsiteX2" fmla="*/ 42080 w 2641451"/>
                    <a:gd name="connsiteY2" fmla="*/ 292100 h 555625"/>
                    <a:gd name="connsiteX3" fmla="*/ 489755 w 2641451"/>
                    <a:gd name="connsiteY3" fmla="*/ 555625 h 555625"/>
                    <a:gd name="connsiteX4" fmla="*/ 2591605 w 2641451"/>
                    <a:gd name="connsiteY4" fmla="*/ 485775 h 555625"/>
                    <a:gd name="connsiteX5" fmla="*/ 2594780 w 2641451"/>
                    <a:gd name="connsiteY5" fmla="*/ 142875 h 555625"/>
                    <a:gd name="connsiteX6" fmla="*/ 1648630 w 2641451"/>
                    <a:gd name="connsiteY6" fmla="*/ 0 h 555625"/>
                    <a:gd name="connsiteX7" fmla="*/ 48430 w 2641451"/>
                    <a:gd name="connsiteY7" fmla="*/ 38100 h 555625"/>
                    <a:gd name="connsiteX8" fmla="*/ 45255 w 2641451"/>
                    <a:gd name="connsiteY8" fmla="*/ 76200 h 555625"/>
                    <a:gd name="connsiteX9" fmla="*/ 505630 w 2641451"/>
                    <a:gd name="connsiteY9" fmla="*/ 244475 h 555625"/>
                    <a:gd name="connsiteX10" fmla="*/ 2512230 w 2641451"/>
                    <a:gd name="connsiteY10" fmla="*/ 209550 h 555625"/>
                    <a:gd name="connsiteX11" fmla="*/ 2521755 w 2641451"/>
                    <a:gd name="connsiteY11" fmla="*/ 425450 h 555625"/>
                    <a:gd name="connsiteX12" fmla="*/ 527855 w 2641451"/>
                    <a:gd name="connsiteY12" fmla="*/ 488950 h 555625"/>
                    <a:gd name="connsiteX13" fmla="*/ 105580 w 2641451"/>
                    <a:gd name="connsiteY13" fmla="*/ 244475 h 555625"/>
                    <a:gd name="connsiteX0" fmla="*/ 100036 w 2635907"/>
                    <a:gd name="connsiteY0" fmla="*/ 244475 h 555625"/>
                    <a:gd name="connsiteX1" fmla="*/ 27804 w 2635907"/>
                    <a:gd name="connsiteY1" fmla="*/ 266699 h 555625"/>
                    <a:gd name="connsiteX2" fmla="*/ 36536 w 2635907"/>
                    <a:gd name="connsiteY2" fmla="*/ 292100 h 555625"/>
                    <a:gd name="connsiteX3" fmla="*/ 484211 w 2635907"/>
                    <a:gd name="connsiteY3" fmla="*/ 555625 h 555625"/>
                    <a:gd name="connsiteX4" fmla="*/ 2586061 w 2635907"/>
                    <a:gd name="connsiteY4" fmla="*/ 485775 h 555625"/>
                    <a:gd name="connsiteX5" fmla="*/ 2589236 w 2635907"/>
                    <a:gd name="connsiteY5" fmla="*/ 142875 h 555625"/>
                    <a:gd name="connsiteX6" fmla="*/ 1643086 w 2635907"/>
                    <a:gd name="connsiteY6" fmla="*/ 0 h 555625"/>
                    <a:gd name="connsiteX7" fmla="*/ 42886 w 2635907"/>
                    <a:gd name="connsiteY7" fmla="*/ 38100 h 555625"/>
                    <a:gd name="connsiteX8" fmla="*/ 39711 w 2635907"/>
                    <a:gd name="connsiteY8" fmla="*/ 76200 h 555625"/>
                    <a:gd name="connsiteX9" fmla="*/ 500086 w 2635907"/>
                    <a:gd name="connsiteY9" fmla="*/ 244475 h 555625"/>
                    <a:gd name="connsiteX10" fmla="*/ 2506686 w 2635907"/>
                    <a:gd name="connsiteY10" fmla="*/ 209550 h 555625"/>
                    <a:gd name="connsiteX11" fmla="*/ 2516211 w 2635907"/>
                    <a:gd name="connsiteY11" fmla="*/ 425450 h 555625"/>
                    <a:gd name="connsiteX12" fmla="*/ 522311 w 2635907"/>
                    <a:gd name="connsiteY12" fmla="*/ 488950 h 555625"/>
                    <a:gd name="connsiteX13" fmla="*/ 100036 w 2635907"/>
                    <a:gd name="connsiteY13" fmla="*/ 244475 h 555625"/>
                    <a:gd name="connsiteX0" fmla="*/ 103571 w 2639442"/>
                    <a:gd name="connsiteY0" fmla="*/ 244475 h 555625"/>
                    <a:gd name="connsiteX1" fmla="*/ 21814 w 2639442"/>
                    <a:gd name="connsiteY1" fmla="*/ 226218 h 555625"/>
                    <a:gd name="connsiteX2" fmla="*/ 40071 w 2639442"/>
                    <a:gd name="connsiteY2" fmla="*/ 292100 h 555625"/>
                    <a:gd name="connsiteX3" fmla="*/ 487746 w 2639442"/>
                    <a:gd name="connsiteY3" fmla="*/ 555625 h 555625"/>
                    <a:gd name="connsiteX4" fmla="*/ 2589596 w 2639442"/>
                    <a:gd name="connsiteY4" fmla="*/ 485775 h 555625"/>
                    <a:gd name="connsiteX5" fmla="*/ 2592771 w 2639442"/>
                    <a:gd name="connsiteY5" fmla="*/ 142875 h 555625"/>
                    <a:gd name="connsiteX6" fmla="*/ 1646621 w 2639442"/>
                    <a:gd name="connsiteY6" fmla="*/ 0 h 555625"/>
                    <a:gd name="connsiteX7" fmla="*/ 46421 w 2639442"/>
                    <a:gd name="connsiteY7" fmla="*/ 38100 h 555625"/>
                    <a:gd name="connsiteX8" fmla="*/ 43246 w 2639442"/>
                    <a:gd name="connsiteY8" fmla="*/ 76200 h 555625"/>
                    <a:gd name="connsiteX9" fmla="*/ 503621 w 2639442"/>
                    <a:gd name="connsiteY9" fmla="*/ 244475 h 555625"/>
                    <a:gd name="connsiteX10" fmla="*/ 2510221 w 2639442"/>
                    <a:gd name="connsiteY10" fmla="*/ 209550 h 555625"/>
                    <a:gd name="connsiteX11" fmla="*/ 2519746 w 2639442"/>
                    <a:gd name="connsiteY11" fmla="*/ 425450 h 555625"/>
                    <a:gd name="connsiteX12" fmla="*/ 525846 w 2639442"/>
                    <a:gd name="connsiteY12" fmla="*/ 488950 h 555625"/>
                    <a:gd name="connsiteX13" fmla="*/ 103571 w 2639442"/>
                    <a:gd name="connsiteY13" fmla="*/ 244475 h 555625"/>
                    <a:gd name="connsiteX0" fmla="*/ 103571 w 2639442"/>
                    <a:gd name="connsiteY0" fmla="*/ 244475 h 555625"/>
                    <a:gd name="connsiteX1" fmla="*/ 21814 w 2639442"/>
                    <a:gd name="connsiteY1" fmla="*/ 226218 h 555625"/>
                    <a:gd name="connsiteX2" fmla="*/ 40071 w 2639442"/>
                    <a:gd name="connsiteY2" fmla="*/ 292100 h 555625"/>
                    <a:gd name="connsiteX3" fmla="*/ 487746 w 2639442"/>
                    <a:gd name="connsiteY3" fmla="*/ 555625 h 555625"/>
                    <a:gd name="connsiteX4" fmla="*/ 2589596 w 2639442"/>
                    <a:gd name="connsiteY4" fmla="*/ 485775 h 555625"/>
                    <a:gd name="connsiteX5" fmla="*/ 2592771 w 2639442"/>
                    <a:gd name="connsiteY5" fmla="*/ 142875 h 555625"/>
                    <a:gd name="connsiteX6" fmla="*/ 1646621 w 2639442"/>
                    <a:gd name="connsiteY6" fmla="*/ 0 h 555625"/>
                    <a:gd name="connsiteX7" fmla="*/ 46421 w 2639442"/>
                    <a:gd name="connsiteY7" fmla="*/ 38100 h 555625"/>
                    <a:gd name="connsiteX8" fmla="*/ 43246 w 2639442"/>
                    <a:gd name="connsiteY8" fmla="*/ 76200 h 555625"/>
                    <a:gd name="connsiteX9" fmla="*/ 503621 w 2639442"/>
                    <a:gd name="connsiteY9" fmla="*/ 244475 h 555625"/>
                    <a:gd name="connsiteX10" fmla="*/ 2510221 w 2639442"/>
                    <a:gd name="connsiteY10" fmla="*/ 209550 h 555625"/>
                    <a:gd name="connsiteX11" fmla="*/ 2519746 w 2639442"/>
                    <a:gd name="connsiteY11" fmla="*/ 425450 h 555625"/>
                    <a:gd name="connsiteX12" fmla="*/ 525846 w 2639442"/>
                    <a:gd name="connsiteY12" fmla="*/ 488950 h 555625"/>
                    <a:gd name="connsiteX13" fmla="*/ 103571 w 2639442"/>
                    <a:gd name="connsiteY13" fmla="*/ 244475 h 555625"/>
                    <a:gd name="connsiteX0" fmla="*/ 98616 w 2634487"/>
                    <a:gd name="connsiteY0" fmla="*/ 244475 h 555625"/>
                    <a:gd name="connsiteX1" fmla="*/ 16859 w 2634487"/>
                    <a:gd name="connsiteY1" fmla="*/ 226218 h 555625"/>
                    <a:gd name="connsiteX2" fmla="*/ 35116 w 2634487"/>
                    <a:gd name="connsiteY2" fmla="*/ 292100 h 555625"/>
                    <a:gd name="connsiteX3" fmla="*/ 482791 w 2634487"/>
                    <a:gd name="connsiteY3" fmla="*/ 555625 h 555625"/>
                    <a:gd name="connsiteX4" fmla="*/ 2584641 w 2634487"/>
                    <a:gd name="connsiteY4" fmla="*/ 485775 h 555625"/>
                    <a:gd name="connsiteX5" fmla="*/ 2587816 w 2634487"/>
                    <a:gd name="connsiteY5" fmla="*/ 142875 h 555625"/>
                    <a:gd name="connsiteX6" fmla="*/ 1641666 w 2634487"/>
                    <a:gd name="connsiteY6" fmla="*/ 0 h 555625"/>
                    <a:gd name="connsiteX7" fmla="*/ 41466 w 2634487"/>
                    <a:gd name="connsiteY7" fmla="*/ 38100 h 555625"/>
                    <a:gd name="connsiteX8" fmla="*/ 38291 w 2634487"/>
                    <a:gd name="connsiteY8" fmla="*/ 76200 h 555625"/>
                    <a:gd name="connsiteX9" fmla="*/ 498666 w 2634487"/>
                    <a:gd name="connsiteY9" fmla="*/ 244475 h 555625"/>
                    <a:gd name="connsiteX10" fmla="*/ 2505266 w 2634487"/>
                    <a:gd name="connsiteY10" fmla="*/ 209550 h 555625"/>
                    <a:gd name="connsiteX11" fmla="*/ 2514791 w 2634487"/>
                    <a:gd name="connsiteY11" fmla="*/ 425450 h 555625"/>
                    <a:gd name="connsiteX12" fmla="*/ 520891 w 2634487"/>
                    <a:gd name="connsiteY12" fmla="*/ 488950 h 555625"/>
                    <a:gd name="connsiteX13" fmla="*/ 98616 w 2634487"/>
                    <a:gd name="connsiteY13" fmla="*/ 244475 h 555625"/>
                    <a:gd name="connsiteX0" fmla="*/ 81757 w 2617628"/>
                    <a:gd name="connsiteY0" fmla="*/ 244475 h 555625"/>
                    <a:gd name="connsiteX1" fmla="*/ 0 w 2617628"/>
                    <a:gd name="connsiteY1" fmla="*/ 226218 h 555625"/>
                    <a:gd name="connsiteX2" fmla="*/ 18257 w 2617628"/>
                    <a:gd name="connsiteY2" fmla="*/ 292100 h 555625"/>
                    <a:gd name="connsiteX3" fmla="*/ 465932 w 2617628"/>
                    <a:gd name="connsiteY3" fmla="*/ 555625 h 555625"/>
                    <a:gd name="connsiteX4" fmla="*/ 2567782 w 2617628"/>
                    <a:gd name="connsiteY4" fmla="*/ 485775 h 555625"/>
                    <a:gd name="connsiteX5" fmla="*/ 2570957 w 2617628"/>
                    <a:gd name="connsiteY5" fmla="*/ 142875 h 555625"/>
                    <a:gd name="connsiteX6" fmla="*/ 1624807 w 2617628"/>
                    <a:gd name="connsiteY6" fmla="*/ 0 h 555625"/>
                    <a:gd name="connsiteX7" fmla="*/ 24607 w 2617628"/>
                    <a:gd name="connsiteY7" fmla="*/ 38100 h 555625"/>
                    <a:gd name="connsiteX8" fmla="*/ 21432 w 2617628"/>
                    <a:gd name="connsiteY8" fmla="*/ 76200 h 555625"/>
                    <a:gd name="connsiteX9" fmla="*/ 481807 w 2617628"/>
                    <a:gd name="connsiteY9" fmla="*/ 244475 h 555625"/>
                    <a:gd name="connsiteX10" fmla="*/ 2488407 w 2617628"/>
                    <a:gd name="connsiteY10" fmla="*/ 209550 h 555625"/>
                    <a:gd name="connsiteX11" fmla="*/ 2497932 w 2617628"/>
                    <a:gd name="connsiteY11" fmla="*/ 425450 h 555625"/>
                    <a:gd name="connsiteX12" fmla="*/ 504032 w 2617628"/>
                    <a:gd name="connsiteY12" fmla="*/ 488950 h 555625"/>
                    <a:gd name="connsiteX13" fmla="*/ 81757 w 2617628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7649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7649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9844 w 2603340"/>
                    <a:gd name="connsiteY7" fmla="*/ 33337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0955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03340" h="555625">
                      <a:moveTo>
                        <a:pt x="67469" y="244475"/>
                      </a:moveTo>
                      <a:cubicBezTo>
                        <a:pt x="66940" y="247651"/>
                        <a:pt x="46301" y="239713"/>
                        <a:pt x="0" y="242887"/>
                      </a:cubicBezTo>
                      <a:cubicBezTo>
                        <a:pt x="6086" y="288924"/>
                        <a:pt x="-2116" y="262732"/>
                        <a:pt x="3969" y="292100"/>
                      </a:cubicBezTo>
                      <a:lnTo>
                        <a:pt x="451644" y="555625"/>
                      </a:lnTo>
                      <a:lnTo>
                        <a:pt x="2553494" y="485775"/>
                      </a:lnTo>
                      <a:cubicBezTo>
                        <a:pt x="2605352" y="396875"/>
                        <a:pt x="2631811" y="276225"/>
                        <a:pt x="2556669" y="142875"/>
                      </a:cubicBezTo>
                      <a:lnTo>
                        <a:pt x="1610519" y="0"/>
                      </a:lnTo>
                      <a:lnTo>
                        <a:pt x="10319" y="30955"/>
                      </a:lnTo>
                      <a:lnTo>
                        <a:pt x="7144" y="76200"/>
                      </a:lnTo>
                      <a:lnTo>
                        <a:pt x="467519" y="244475"/>
                      </a:lnTo>
                      <a:lnTo>
                        <a:pt x="2474119" y="209550"/>
                      </a:lnTo>
                      <a:cubicBezTo>
                        <a:pt x="2527565" y="280988"/>
                        <a:pt x="2515923" y="346075"/>
                        <a:pt x="2483644" y="425450"/>
                      </a:cubicBezTo>
                      <a:lnTo>
                        <a:pt x="489744" y="488950"/>
                      </a:lnTo>
                      <a:lnTo>
                        <a:pt x="67469" y="24447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5" name="Freeform 19">
                  <a:extLst>
                    <a:ext uri="{FF2B5EF4-FFF2-40B4-BE49-F238E27FC236}">
                      <a16:creationId xmlns:a16="http://schemas.microsoft.com/office/drawing/2014/main" id="{2DFFAC9A-5E6C-4DFE-A8A7-2B6F67EEDC56}"/>
                    </a:ext>
                  </a:extLst>
                </p:cNvPr>
                <p:cNvSpPr/>
                <p:nvPr/>
              </p:nvSpPr>
              <p:spPr>
                <a:xfrm>
                  <a:off x="3695702" y="3233738"/>
                  <a:ext cx="2458684" cy="383382"/>
                </a:xfrm>
                <a:custGeom>
                  <a:avLst/>
                  <a:gdLst>
                    <a:gd name="connsiteX0" fmla="*/ 7144 w 2424113"/>
                    <a:gd name="connsiteY0" fmla="*/ 0 h 378619"/>
                    <a:gd name="connsiteX1" fmla="*/ 0 w 2424113"/>
                    <a:gd name="connsiteY1" fmla="*/ 130969 h 378619"/>
                    <a:gd name="connsiteX2" fmla="*/ 431007 w 2424113"/>
                    <a:gd name="connsiteY2" fmla="*/ 378619 h 378619"/>
                    <a:gd name="connsiteX3" fmla="*/ 2424113 w 2424113"/>
                    <a:gd name="connsiteY3" fmla="*/ 304800 h 378619"/>
                    <a:gd name="connsiteX4" fmla="*/ 2414588 w 2424113"/>
                    <a:gd name="connsiteY4" fmla="*/ 109538 h 378619"/>
                    <a:gd name="connsiteX5" fmla="*/ 428625 w 2424113"/>
                    <a:gd name="connsiteY5" fmla="*/ 150019 h 378619"/>
                    <a:gd name="connsiteX6" fmla="*/ 7144 w 2424113"/>
                    <a:gd name="connsiteY6" fmla="*/ 0 h 378619"/>
                    <a:gd name="connsiteX0" fmla="*/ 7144 w 2436996"/>
                    <a:gd name="connsiteY0" fmla="*/ 0 h 378619"/>
                    <a:gd name="connsiteX1" fmla="*/ 0 w 2436996"/>
                    <a:gd name="connsiteY1" fmla="*/ 130969 h 378619"/>
                    <a:gd name="connsiteX2" fmla="*/ 431007 w 2436996"/>
                    <a:gd name="connsiteY2" fmla="*/ 378619 h 378619"/>
                    <a:gd name="connsiteX3" fmla="*/ 2424113 w 2436996"/>
                    <a:gd name="connsiteY3" fmla="*/ 304800 h 378619"/>
                    <a:gd name="connsiteX4" fmla="*/ 2414588 w 2436996"/>
                    <a:gd name="connsiteY4" fmla="*/ 109538 h 378619"/>
                    <a:gd name="connsiteX5" fmla="*/ 428625 w 2436996"/>
                    <a:gd name="connsiteY5" fmla="*/ 150019 h 378619"/>
                    <a:gd name="connsiteX6" fmla="*/ 7144 w 2436996"/>
                    <a:gd name="connsiteY6" fmla="*/ 0 h 378619"/>
                    <a:gd name="connsiteX0" fmla="*/ 7144 w 2448855"/>
                    <a:gd name="connsiteY0" fmla="*/ 0 h 378619"/>
                    <a:gd name="connsiteX1" fmla="*/ 0 w 2448855"/>
                    <a:gd name="connsiteY1" fmla="*/ 130969 h 378619"/>
                    <a:gd name="connsiteX2" fmla="*/ 431007 w 2448855"/>
                    <a:gd name="connsiteY2" fmla="*/ 378619 h 378619"/>
                    <a:gd name="connsiteX3" fmla="*/ 2424113 w 2448855"/>
                    <a:gd name="connsiteY3" fmla="*/ 304800 h 378619"/>
                    <a:gd name="connsiteX4" fmla="*/ 2414588 w 2448855"/>
                    <a:gd name="connsiteY4" fmla="*/ 109538 h 378619"/>
                    <a:gd name="connsiteX5" fmla="*/ 428625 w 2448855"/>
                    <a:gd name="connsiteY5" fmla="*/ 150019 h 378619"/>
                    <a:gd name="connsiteX6" fmla="*/ 7144 w 2448855"/>
                    <a:gd name="connsiteY6" fmla="*/ 0 h 378619"/>
                    <a:gd name="connsiteX0" fmla="*/ 7144 w 2444270"/>
                    <a:gd name="connsiteY0" fmla="*/ 0 h 378619"/>
                    <a:gd name="connsiteX1" fmla="*/ 0 w 2444270"/>
                    <a:gd name="connsiteY1" fmla="*/ 130969 h 378619"/>
                    <a:gd name="connsiteX2" fmla="*/ 431007 w 2444270"/>
                    <a:gd name="connsiteY2" fmla="*/ 378619 h 378619"/>
                    <a:gd name="connsiteX3" fmla="*/ 2414588 w 2444270"/>
                    <a:gd name="connsiteY3" fmla="*/ 314325 h 378619"/>
                    <a:gd name="connsiteX4" fmla="*/ 2414588 w 2444270"/>
                    <a:gd name="connsiteY4" fmla="*/ 109538 h 378619"/>
                    <a:gd name="connsiteX5" fmla="*/ 428625 w 2444270"/>
                    <a:gd name="connsiteY5" fmla="*/ 150019 h 378619"/>
                    <a:gd name="connsiteX6" fmla="*/ 7144 w 2444270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9538 h 378619"/>
                    <a:gd name="connsiteX5" fmla="*/ 428625 w 2446779"/>
                    <a:gd name="connsiteY5" fmla="*/ 150019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9538 h 378619"/>
                    <a:gd name="connsiteX5" fmla="*/ 433388 w 2446779"/>
                    <a:gd name="connsiteY5" fmla="*/ 140494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33388 w 2446779"/>
                    <a:gd name="connsiteY5" fmla="*/ 140494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42913 w 2446779"/>
                    <a:gd name="connsiteY5" fmla="*/ 142875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45294 w 2446779"/>
                    <a:gd name="connsiteY5" fmla="*/ 135731 h 378619"/>
                    <a:gd name="connsiteX6" fmla="*/ 7144 w 2446779"/>
                    <a:gd name="connsiteY6" fmla="*/ 0 h 378619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14287 w 2451541"/>
                    <a:gd name="connsiteY0" fmla="*/ 0 h 385763"/>
                    <a:gd name="connsiteX1" fmla="*/ 0 w 2451541"/>
                    <a:gd name="connsiteY1" fmla="*/ 145257 h 385763"/>
                    <a:gd name="connsiteX2" fmla="*/ 435769 w 2451541"/>
                    <a:gd name="connsiteY2" fmla="*/ 385763 h 385763"/>
                    <a:gd name="connsiteX3" fmla="*/ 2419350 w 2451541"/>
                    <a:gd name="connsiteY3" fmla="*/ 321469 h 385763"/>
                    <a:gd name="connsiteX4" fmla="*/ 2419350 w 2451541"/>
                    <a:gd name="connsiteY4" fmla="*/ 107157 h 385763"/>
                    <a:gd name="connsiteX5" fmla="*/ 450056 w 2451541"/>
                    <a:gd name="connsiteY5" fmla="*/ 142875 h 385763"/>
                    <a:gd name="connsiteX6" fmla="*/ 14287 w 2451541"/>
                    <a:gd name="connsiteY6" fmla="*/ 0 h 385763"/>
                    <a:gd name="connsiteX0" fmla="*/ 4762 w 2451541"/>
                    <a:gd name="connsiteY0" fmla="*/ 0 h 383382"/>
                    <a:gd name="connsiteX1" fmla="*/ 0 w 2451541"/>
                    <a:gd name="connsiteY1" fmla="*/ 142876 h 383382"/>
                    <a:gd name="connsiteX2" fmla="*/ 435769 w 2451541"/>
                    <a:gd name="connsiteY2" fmla="*/ 383382 h 383382"/>
                    <a:gd name="connsiteX3" fmla="*/ 2419350 w 2451541"/>
                    <a:gd name="connsiteY3" fmla="*/ 319088 h 383382"/>
                    <a:gd name="connsiteX4" fmla="*/ 2419350 w 2451541"/>
                    <a:gd name="connsiteY4" fmla="*/ 104776 h 383382"/>
                    <a:gd name="connsiteX5" fmla="*/ 450056 w 2451541"/>
                    <a:gd name="connsiteY5" fmla="*/ 140494 h 383382"/>
                    <a:gd name="connsiteX6" fmla="*/ 4762 w 2451541"/>
                    <a:gd name="connsiteY6" fmla="*/ 0 h 383382"/>
                    <a:gd name="connsiteX0" fmla="*/ 4762 w 2451541"/>
                    <a:gd name="connsiteY0" fmla="*/ 0 h 383382"/>
                    <a:gd name="connsiteX1" fmla="*/ 0 w 2451541"/>
                    <a:gd name="connsiteY1" fmla="*/ 142876 h 383382"/>
                    <a:gd name="connsiteX2" fmla="*/ 435769 w 2451541"/>
                    <a:gd name="connsiteY2" fmla="*/ 383382 h 383382"/>
                    <a:gd name="connsiteX3" fmla="*/ 2419350 w 2451541"/>
                    <a:gd name="connsiteY3" fmla="*/ 319088 h 383382"/>
                    <a:gd name="connsiteX4" fmla="*/ 2419350 w 2451541"/>
                    <a:gd name="connsiteY4" fmla="*/ 104776 h 383382"/>
                    <a:gd name="connsiteX5" fmla="*/ 450056 w 2451541"/>
                    <a:gd name="connsiteY5" fmla="*/ 140494 h 383382"/>
                    <a:gd name="connsiteX6" fmla="*/ 4762 w 2451541"/>
                    <a:gd name="connsiteY6" fmla="*/ 0 h 383382"/>
                    <a:gd name="connsiteX0" fmla="*/ 11905 w 2458684"/>
                    <a:gd name="connsiteY0" fmla="*/ 0 h 383382"/>
                    <a:gd name="connsiteX1" fmla="*/ 0 w 2458684"/>
                    <a:gd name="connsiteY1" fmla="*/ 138114 h 383382"/>
                    <a:gd name="connsiteX2" fmla="*/ 442912 w 2458684"/>
                    <a:gd name="connsiteY2" fmla="*/ 383382 h 383382"/>
                    <a:gd name="connsiteX3" fmla="*/ 2426493 w 2458684"/>
                    <a:gd name="connsiteY3" fmla="*/ 319088 h 383382"/>
                    <a:gd name="connsiteX4" fmla="*/ 2426493 w 2458684"/>
                    <a:gd name="connsiteY4" fmla="*/ 104776 h 383382"/>
                    <a:gd name="connsiteX5" fmla="*/ 457199 w 2458684"/>
                    <a:gd name="connsiteY5" fmla="*/ 140494 h 383382"/>
                    <a:gd name="connsiteX6" fmla="*/ 11905 w 2458684"/>
                    <a:gd name="connsiteY6" fmla="*/ 0 h 383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58684" h="383382">
                      <a:moveTo>
                        <a:pt x="11905" y="0"/>
                      </a:moveTo>
                      <a:cubicBezTo>
                        <a:pt x="25399" y="53182"/>
                        <a:pt x="19843" y="123033"/>
                        <a:pt x="0" y="138114"/>
                      </a:cubicBezTo>
                      <a:lnTo>
                        <a:pt x="442912" y="383382"/>
                      </a:lnTo>
                      <a:lnTo>
                        <a:pt x="2426493" y="319088"/>
                      </a:lnTo>
                      <a:cubicBezTo>
                        <a:pt x="2466181" y="277813"/>
                        <a:pt x="2472531" y="174625"/>
                        <a:pt x="2426493" y="104776"/>
                      </a:cubicBezTo>
                      <a:lnTo>
                        <a:pt x="457199" y="140494"/>
                      </a:lnTo>
                      <a:lnTo>
                        <a:pt x="1190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449E47A-89A3-4101-AED3-B978F524F5ED}"/>
                  </a:ext>
                </a:extLst>
              </p:cNvPr>
              <p:cNvGrpSpPr/>
              <p:nvPr/>
            </p:nvGrpSpPr>
            <p:grpSpPr>
              <a:xfrm flipH="1">
                <a:off x="4155315" y="4711652"/>
                <a:ext cx="1753505" cy="486436"/>
                <a:chOff x="3622676" y="3492499"/>
                <a:chExt cx="2575177" cy="71437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A3C4066D-F5CA-4474-A445-2335E55EFA08}"/>
                    </a:ext>
                  </a:extLst>
                </p:cNvPr>
                <p:cNvSpPr/>
                <p:nvPr/>
              </p:nvSpPr>
              <p:spPr>
                <a:xfrm>
                  <a:off x="3622676" y="3492499"/>
                  <a:ext cx="2575177" cy="714375"/>
                </a:xfrm>
                <a:custGeom>
                  <a:avLst/>
                  <a:gdLst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6350 w 2559050"/>
                    <a:gd name="connsiteY2" fmla="*/ 2159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19050 w 2559050"/>
                    <a:gd name="connsiteY2" fmla="*/ 2413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84150 w 2552700"/>
                    <a:gd name="connsiteY0" fmla="*/ 0 h 698500"/>
                    <a:gd name="connsiteX1" fmla="*/ 9525 w 2552700"/>
                    <a:gd name="connsiteY1" fmla="*/ 152400 h 698500"/>
                    <a:gd name="connsiteX2" fmla="*/ 12700 w 2552700"/>
                    <a:gd name="connsiteY2" fmla="*/ 241300 h 698500"/>
                    <a:gd name="connsiteX3" fmla="*/ 2495550 w 2552700"/>
                    <a:gd name="connsiteY3" fmla="*/ 241300 h 698500"/>
                    <a:gd name="connsiteX4" fmla="*/ 2463800 w 2552700"/>
                    <a:gd name="connsiteY4" fmla="*/ 552450 h 698500"/>
                    <a:gd name="connsiteX5" fmla="*/ 69850 w 2552700"/>
                    <a:gd name="connsiteY5" fmla="*/ 565150 h 698500"/>
                    <a:gd name="connsiteX6" fmla="*/ 95250 w 2552700"/>
                    <a:gd name="connsiteY6" fmla="*/ 520700 h 698500"/>
                    <a:gd name="connsiteX7" fmla="*/ 0 w 2552700"/>
                    <a:gd name="connsiteY7" fmla="*/ 577850 h 698500"/>
                    <a:gd name="connsiteX8" fmla="*/ 38100 w 2552700"/>
                    <a:gd name="connsiteY8" fmla="*/ 666750 h 698500"/>
                    <a:gd name="connsiteX9" fmla="*/ 2393950 w 2552700"/>
                    <a:gd name="connsiteY9" fmla="*/ 692150 h 698500"/>
                    <a:gd name="connsiteX10" fmla="*/ 2425700 w 2552700"/>
                    <a:gd name="connsiteY10" fmla="*/ 666750 h 698500"/>
                    <a:gd name="connsiteX11" fmla="*/ 2495550 w 2552700"/>
                    <a:gd name="connsiteY11" fmla="*/ 698500 h 698500"/>
                    <a:gd name="connsiteX12" fmla="*/ 2546350 w 2552700"/>
                    <a:gd name="connsiteY12" fmla="*/ 685800 h 698500"/>
                    <a:gd name="connsiteX13" fmla="*/ 2552700 w 2552700"/>
                    <a:gd name="connsiteY13" fmla="*/ 158750 h 698500"/>
                    <a:gd name="connsiteX14" fmla="*/ 2470150 w 2552700"/>
                    <a:gd name="connsiteY14" fmla="*/ 95250 h 698500"/>
                    <a:gd name="connsiteX15" fmla="*/ 514350 w 2552700"/>
                    <a:gd name="connsiteY15" fmla="*/ 184150 h 698500"/>
                    <a:gd name="connsiteX16" fmla="*/ 184150 w 2552700"/>
                    <a:gd name="connsiteY16" fmla="*/ 0 h 698500"/>
                    <a:gd name="connsiteX0" fmla="*/ 184150 w 2571750"/>
                    <a:gd name="connsiteY0" fmla="*/ 0 h 698500"/>
                    <a:gd name="connsiteX1" fmla="*/ 9525 w 2571750"/>
                    <a:gd name="connsiteY1" fmla="*/ 152400 h 698500"/>
                    <a:gd name="connsiteX2" fmla="*/ 12700 w 2571750"/>
                    <a:gd name="connsiteY2" fmla="*/ 241300 h 698500"/>
                    <a:gd name="connsiteX3" fmla="*/ 2495550 w 2571750"/>
                    <a:gd name="connsiteY3" fmla="*/ 241300 h 698500"/>
                    <a:gd name="connsiteX4" fmla="*/ 2463800 w 2571750"/>
                    <a:gd name="connsiteY4" fmla="*/ 552450 h 698500"/>
                    <a:gd name="connsiteX5" fmla="*/ 69850 w 2571750"/>
                    <a:gd name="connsiteY5" fmla="*/ 565150 h 698500"/>
                    <a:gd name="connsiteX6" fmla="*/ 95250 w 2571750"/>
                    <a:gd name="connsiteY6" fmla="*/ 520700 h 698500"/>
                    <a:gd name="connsiteX7" fmla="*/ 0 w 2571750"/>
                    <a:gd name="connsiteY7" fmla="*/ 577850 h 698500"/>
                    <a:gd name="connsiteX8" fmla="*/ 38100 w 2571750"/>
                    <a:gd name="connsiteY8" fmla="*/ 666750 h 698500"/>
                    <a:gd name="connsiteX9" fmla="*/ 2393950 w 2571750"/>
                    <a:gd name="connsiteY9" fmla="*/ 692150 h 698500"/>
                    <a:gd name="connsiteX10" fmla="*/ 2425700 w 2571750"/>
                    <a:gd name="connsiteY10" fmla="*/ 666750 h 698500"/>
                    <a:gd name="connsiteX11" fmla="*/ 2495550 w 2571750"/>
                    <a:gd name="connsiteY11" fmla="*/ 698500 h 698500"/>
                    <a:gd name="connsiteX12" fmla="*/ 2546350 w 2571750"/>
                    <a:gd name="connsiteY12" fmla="*/ 685800 h 698500"/>
                    <a:gd name="connsiteX13" fmla="*/ 2571750 w 2571750"/>
                    <a:gd name="connsiteY13" fmla="*/ 193675 h 698500"/>
                    <a:gd name="connsiteX14" fmla="*/ 2470150 w 2571750"/>
                    <a:gd name="connsiteY14" fmla="*/ 95250 h 698500"/>
                    <a:gd name="connsiteX15" fmla="*/ 514350 w 2571750"/>
                    <a:gd name="connsiteY15" fmla="*/ 184150 h 698500"/>
                    <a:gd name="connsiteX16" fmla="*/ 184150 w 2571750"/>
                    <a:gd name="connsiteY16" fmla="*/ 0 h 698500"/>
                    <a:gd name="connsiteX0" fmla="*/ 184150 w 2555875"/>
                    <a:gd name="connsiteY0" fmla="*/ 0 h 698500"/>
                    <a:gd name="connsiteX1" fmla="*/ 9525 w 2555875"/>
                    <a:gd name="connsiteY1" fmla="*/ 152400 h 698500"/>
                    <a:gd name="connsiteX2" fmla="*/ 12700 w 2555875"/>
                    <a:gd name="connsiteY2" fmla="*/ 241300 h 698500"/>
                    <a:gd name="connsiteX3" fmla="*/ 2495550 w 2555875"/>
                    <a:gd name="connsiteY3" fmla="*/ 241300 h 698500"/>
                    <a:gd name="connsiteX4" fmla="*/ 2463800 w 2555875"/>
                    <a:gd name="connsiteY4" fmla="*/ 552450 h 698500"/>
                    <a:gd name="connsiteX5" fmla="*/ 69850 w 2555875"/>
                    <a:gd name="connsiteY5" fmla="*/ 565150 h 698500"/>
                    <a:gd name="connsiteX6" fmla="*/ 95250 w 2555875"/>
                    <a:gd name="connsiteY6" fmla="*/ 520700 h 698500"/>
                    <a:gd name="connsiteX7" fmla="*/ 0 w 2555875"/>
                    <a:gd name="connsiteY7" fmla="*/ 577850 h 698500"/>
                    <a:gd name="connsiteX8" fmla="*/ 38100 w 2555875"/>
                    <a:gd name="connsiteY8" fmla="*/ 666750 h 698500"/>
                    <a:gd name="connsiteX9" fmla="*/ 2393950 w 2555875"/>
                    <a:gd name="connsiteY9" fmla="*/ 692150 h 698500"/>
                    <a:gd name="connsiteX10" fmla="*/ 2425700 w 2555875"/>
                    <a:gd name="connsiteY10" fmla="*/ 666750 h 698500"/>
                    <a:gd name="connsiteX11" fmla="*/ 2495550 w 2555875"/>
                    <a:gd name="connsiteY11" fmla="*/ 698500 h 698500"/>
                    <a:gd name="connsiteX12" fmla="*/ 2546350 w 2555875"/>
                    <a:gd name="connsiteY12" fmla="*/ 685800 h 698500"/>
                    <a:gd name="connsiteX13" fmla="*/ 2555875 w 2555875"/>
                    <a:gd name="connsiteY13" fmla="*/ 171450 h 698500"/>
                    <a:gd name="connsiteX14" fmla="*/ 2470150 w 2555875"/>
                    <a:gd name="connsiteY14" fmla="*/ 95250 h 698500"/>
                    <a:gd name="connsiteX15" fmla="*/ 514350 w 2555875"/>
                    <a:gd name="connsiteY15" fmla="*/ 184150 h 698500"/>
                    <a:gd name="connsiteX16" fmla="*/ 184150 w 2555875"/>
                    <a:gd name="connsiteY16" fmla="*/ 0 h 698500"/>
                    <a:gd name="connsiteX0" fmla="*/ 184150 w 2562506"/>
                    <a:gd name="connsiteY0" fmla="*/ 0 h 698500"/>
                    <a:gd name="connsiteX1" fmla="*/ 9525 w 2562506"/>
                    <a:gd name="connsiteY1" fmla="*/ 152400 h 698500"/>
                    <a:gd name="connsiteX2" fmla="*/ 12700 w 2562506"/>
                    <a:gd name="connsiteY2" fmla="*/ 241300 h 698500"/>
                    <a:gd name="connsiteX3" fmla="*/ 2495550 w 2562506"/>
                    <a:gd name="connsiteY3" fmla="*/ 241300 h 698500"/>
                    <a:gd name="connsiteX4" fmla="*/ 2463800 w 2562506"/>
                    <a:gd name="connsiteY4" fmla="*/ 552450 h 698500"/>
                    <a:gd name="connsiteX5" fmla="*/ 69850 w 2562506"/>
                    <a:gd name="connsiteY5" fmla="*/ 565150 h 698500"/>
                    <a:gd name="connsiteX6" fmla="*/ 95250 w 2562506"/>
                    <a:gd name="connsiteY6" fmla="*/ 520700 h 698500"/>
                    <a:gd name="connsiteX7" fmla="*/ 0 w 2562506"/>
                    <a:gd name="connsiteY7" fmla="*/ 577850 h 698500"/>
                    <a:gd name="connsiteX8" fmla="*/ 38100 w 2562506"/>
                    <a:gd name="connsiteY8" fmla="*/ 666750 h 698500"/>
                    <a:gd name="connsiteX9" fmla="*/ 2393950 w 2562506"/>
                    <a:gd name="connsiteY9" fmla="*/ 692150 h 698500"/>
                    <a:gd name="connsiteX10" fmla="*/ 2425700 w 2562506"/>
                    <a:gd name="connsiteY10" fmla="*/ 666750 h 698500"/>
                    <a:gd name="connsiteX11" fmla="*/ 2495550 w 2562506"/>
                    <a:gd name="connsiteY11" fmla="*/ 698500 h 698500"/>
                    <a:gd name="connsiteX12" fmla="*/ 2562225 w 2562506"/>
                    <a:gd name="connsiteY12" fmla="*/ 685800 h 698500"/>
                    <a:gd name="connsiteX13" fmla="*/ 2555875 w 2562506"/>
                    <a:gd name="connsiteY13" fmla="*/ 171450 h 698500"/>
                    <a:gd name="connsiteX14" fmla="*/ 2470150 w 2562506"/>
                    <a:gd name="connsiteY14" fmla="*/ 95250 h 698500"/>
                    <a:gd name="connsiteX15" fmla="*/ 514350 w 2562506"/>
                    <a:gd name="connsiteY15" fmla="*/ 184150 h 698500"/>
                    <a:gd name="connsiteX16" fmla="*/ 184150 w 2562506"/>
                    <a:gd name="connsiteY16" fmla="*/ 0 h 69850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25700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9525 w 2562506"/>
                    <a:gd name="connsiteY8" fmla="*/ 688975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92075 w 2559331"/>
                    <a:gd name="connsiteY6" fmla="*/ 520700 h 692150"/>
                    <a:gd name="connsiteX7" fmla="*/ 0 w 2559331"/>
                    <a:gd name="connsiteY7" fmla="*/ 593725 h 692150"/>
                    <a:gd name="connsiteX8" fmla="*/ 6350 w 2559331"/>
                    <a:gd name="connsiteY8" fmla="*/ 688975 h 692150"/>
                    <a:gd name="connsiteX9" fmla="*/ 2390775 w 2559331"/>
                    <a:gd name="connsiteY9" fmla="*/ 692150 h 692150"/>
                    <a:gd name="connsiteX10" fmla="*/ 2432050 w 2559331"/>
                    <a:gd name="connsiteY10" fmla="*/ 6667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559050 w 2559331"/>
                    <a:gd name="connsiteY11" fmla="*/ 685800 h 692150"/>
                    <a:gd name="connsiteX12" fmla="*/ 2552700 w 2559331"/>
                    <a:gd name="connsiteY12" fmla="*/ 171450 h 692150"/>
                    <a:gd name="connsiteX13" fmla="*/ 2466975 w 2559331"/>
                    <a:gd name="connsiteY13" fmla="*/ 95250 h 692150"/>
                    <a:gd name="connsiteX14" fmla="*/ 511175 w 2559331"/>
                    <a:gd name="connsiteY14" fmla="*/ 184150 h 692150"/>
                    <a:gd name="connsiteX15" fmla="*/ 180975 w 2559331"/>
                    <a:gd name="connsiteY15" fmla="*/ 0 h 692150"/>
                    <a:gd name="connsiteX0" fmla="*/ 180975 w 2559331"/>
                    <a:gd name="connsiteY0" fmla="*/ 0 h 688975"/>
                    <a:gd name="connsiteX1" fmla="*/ 6350 w 2559331"/>
                    <a:gd name="connsiteY1" fmla="*/ 152400 h 688975"/>
                    <a:gd name="connsiteX2" fmla="*/ 9525 w 2559331"/>
                    <a:gd name="connsiteY2" fmla="*/ 241300 h 688975"/>
                    <a:gd name="connsiteX3" fmla="*/ 2454275 w 2559331"/>
                    <a:gd name="connsiteY3" fmla="*/ 234950 h 688975"/>
                    <a:gd name="connsiteX4" fmla="*/ 2454275 w 2559331"/>
                    <a:gd name="connsiteY4" fmla="*/ 552450 h 688975"/>
                    <a:gd name="connsiteX5" fmla="*/ 66675 w 2559331"/>
                    <a:gd name="connsiteY5" fmla="*/ 565150 h 688975"/>
                    <a:gd name="connsiteX6" fmla="*/ 88900 w 2559331"/>
                    <a:gd name="connsiteY6" fmla="*/ 568325 h 688975"/>
                    <a:gd name="connsiteX7" fmla="*/ 92075 w 2559331"/>
                    <a:gd name="connsiteY7" fmla="*/ 520700 h 688975"/>
                    <a:gd name="connsiteX8" fmla="*/ 0 w 2559331"/>
                    <a:gd name="connsiteY8" fmla="*/ 593725 h 688975"/>
                    <a:gd name="connsiteX9" fmla="*/ 6350 w 2559331"/>
                    <a:gd name="connsiteY9" fmla="*/ 688975 h 688975"/>
                    <a:gd name="connsiteX10" fmla="*/ 2559050 w 2559331"/>
                    <a:gd name="connsiteY10" fmla="*/ 685800 h 688975"/>
                    <a:gd name="connsiteX11" fmla="*/ 2552700 w 2559331"/>
                    <a:gd name="connsiteY11" fmla="*/ 171450 h 688975"/>
                    <a:gd name="connsiteX12" fmla="*/ 2466975 w 2559331"/>
                    <a:gd name="connsiteY12" fmla="*/ 95250 h 688975"/>
                    <a:gd name="connsiteX13" fmla="*/ 511175 w 2559331"/>
                    <a:gd name="connsiteY13" fmla="*/ 184150 h 688975"/>
                    <a:gd name="connsiteX14" fmla="*/ 180975 w 25593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54275 w 2570812"/>
                    <a:gd name="connsiteY3" fmla="*/ 2349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485775 w 2570812"/>
                    <a:gd name="connsiteY13" fmla="*/ 1714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180975 w 2570812"/>
                    <a:gd name="connsiteY13" fmla="*/ 0 h 688975"/>
                    <a:gd name="connsiteX0" fmla="*/ 180975 w 2570812"/>
                    <a:gd name="connsiteY0" fmla="*/ 31750 h 720725"/>
                    <a:gd name="connsiteX1" fmla="*/ 6350 w 2570812"/>
                    <a:gd name="connsiteY1" fmla="*/ 184150 h 720725"/>
                    <a:gd name="connsiteX2" fmla="*/ 9525 w 2570812"/>
                    <a:gd name="connsiteY2" fmla="*/ 273050 h 720725"/>
                    <a:gd name="connsiteX3" fmla="*/ 2460625 w 2570812"/>
                    <a:gd name="connsiteY3" fmla="*/ 279400 h 720725"/>
                    <a:gd name="connsiteX4" fmla="*/ 2457450 w 2570812"/>
                    <a:gd name="connsiteY4" fmla="*/ 593725 h 720725"/>
                    <a:gd name="connsiteX5" fmla="*/ 66675 w 2570812"/>
                    <a:gd name="connsiteY5" fmla="*/ 596900 h 720725"/>
                    <a:gd name="connsiteX6" fmla="*/ 88900 w 2570812"/>
                    <a:gd name="connsiteY6" fmla="*/ 600075 h 720725"/>
                    <a:gd name="connsiteX7" fmla="*/ 92075 w 2570812"/>
                    <a:gd name="connsiteY7" fmla="*/ 552450 h 720725"/>
                    <a:gd name="connsiteX8" fmla="*/ 0 w 2570812"/>
                    <a:gd name="connsiteY8" fmla="*/ 625475 h 720725"/>
                    <a:gd name="connsiteX9" fmla="*/ 6350 w 2570812"/>
                    <a:gd name="connsiteY9" fmla="*/ 720725 h 720725"/>
                    <a:gd name="connsiteX10" fmla="*/ 2565400 w 2570812"/>
                    <a:gd name="connsiteY10" fmla="*/ 720725 h 720725"/>
                    <a:gd name="connsiteX11" fmla="*/ 2552700 w 2570812"/>
                    <a:gd name="connsiteY11" fmla="*/ 203200 h 720725"/>
                    <a:gd name="connsiteX12" fmla="*/ 2336800 w 2570812"/>
                    <a:gd name="connsiteY12" fmla="*/ 0 h 720725"/>
                    <a:gd name="connsiteX13" fmla="*/ 180975 w 2570812"/>
                    <a:gd name="connsiteY13" fmla="*/ 31750 h 72072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352675 w 2570812"/>
                    <a:gd name="connsiteY12" fmla="*/ 19050 h 688975"/>
                    <a:gd name="connsiteX13" fmla="*/ 180975 w 2570812"/>
                    <a:gd name="connsiteY13" fmla="*/ 0 h 6889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52675 w 2570812"/>
                    <a:gd name="connsiteY12" fmla="*/ 4445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08225 w 2570812"/>
                    <a:gd name="connsiteY12" fmla="*/ 1270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3535"/>
                    <a:gd name="connsiteY0" fmla="*/ 0 h 714375"/>
                    <a:gd name="connsiteX1" fmla="*/ 6350 w 2573535"/>
                    <a:gd name="connsiteY1" fmla="*/ 177800 h 714375"/>
                    <a:gd name="connsiteX2" fmla="*/ 9525 w 2573535"/>
                    <a:gd name="connsiteY2" fmla="*/ 266700 h 714375"/>
                    <a:gd name="connsiteX3" fmla="*/ 2460625 w 2573535"/>
                    <a:gd name="connsiteY3" fmla="*/ 273050 h 714375"/>
                    <a:gd name="connsiteX4" fmla="*/ 2457450 w 2573535"/>
                    <a:gd name="connsiteY4" fmla="*/ 587375 h 714375"/>
                    <a:gd name="connsiteX5" fmla="*/ 66675 w 2573535"/>
                    <a:gd name="connsiteY5" fmla="*/ 590550 h 714375"/>
                    <a:gd name="connsiteX6" fmla="*/ 88900 w 2573535"/>
                    <a:gd name="connsiteY6" fmla="*/ 593725 h 714375"/>
                    <a:gd name="connsiteX7" fmla="*/ 92075 w 2573535"/>
                    <a:gd name="connsiteY7" fmla="*/ 546100 h 714375"/>
                    <a:gd name="connsiteX8" fmla="*/ 0 w 2573535"/>
                    <a:gd name="connsiteY8" fmla="*/ 619125 h 714375"/>
                    <a:gd name="connsiteX9" fmla="*/ 6350 w 2573535"/>
                    <a:gd name="connsiteY9" fmla="*/ 714375 h 714375"/>
                    <a:gd name="connsiteX10" fmla="*/ 2565400 w 2573535"/>
                    <a:gd name="connsiteY10" fmla="*/ 714375 h 714375"/>
                    <a:gd name="connsiteX11" fmla="*/ 2567732 w 2573535"/>
                    <a:gd name="connsiteY11" fmla="*/ 201861 h 714375"/>
                    <a:gd name="connsiteX12" fmla="*/ 2295525 w 2573535"/>
                    <a:gd name="connsiteY12" fmla="*/ 0 h 714375"/>
                    <a:gd name="connsiteX13" fmla="*/ 225425 w 2573535"/>
                    <a:gd name="connsiteY13" fmla="*/ 0 h 714375"/>
                    <a:gd name="connsiteX0" fmla="*/ 225425 w 2575177"/>
                    <a:gd name="connsiteY0" fmla="*/ 0 h 714375"/>
                    <a:gd name="connsiteX1" fmla="*/ 6350 w 2575177"/>
                    <a:gd name="connsiteY1" fmla="*/ 177800 h 714375"/>
                    <a:gd name="connsiteX2" fmla="*/ 9525 w 2575177"/>
                    <a:gd name="connsiteY2" fmla="*/ 266700 h 714375"/>
                    <a:gd name="connsiteX3" fmla="*/ 2460625 w 2575177"/>
                    <a:gd name="connsiteY3" fmla="*/ 273050 h 714375"/>
                    <a:gd name="connsiteX4" fmla="*/ 2457450 w 2575177"/>
                    <a:gd name="connsiteY4" fmla="*/ 587375 h 714375"/>
                    <a:gd name="connsiteX5" fmla="*/ 66675 w 2575177"/>
                    <a:gd name="connsiteY5" fmla="*/ 590550 h 714375"/>
                    <a:gd name="connsiteX6" fmla="*/ 88900 w 2575177"/>
                    <a:gd name="connsiteY6" fmla="*/ 593725 h 714375"/>
                    <a:gd name="connsiteX7" fmla="*/ 92075 w 2575177"/>
                    <a:gd name="connsiteY7" fmla="*/ 546100 h 714375"/>
                    <a:gd name="connsiteX8" fmla="*/ 0 w 2575177"/>
                    <a:gd name="connsiteY8" fmla="*/ 619125 h 714375"/>
                    <a:gd name="connsiteX9" fmla="*/ 6350 w 2575177"/>
                    <a:gd name="connsiteY9" fmla="*/ 714375 h 714375"/>
                    <a:gd name="connsiteX10" fmla="*/ 2565400 w 2575177"/>
                    <a:gd name="connsiteY10" fmla="*/ 714375 h 714375"/>
                    <a:gd name="connsiteX11" fmla="*/ 2572743 w 2575177"/>
                    <a:gd name="connsiteY11" fmla="*/ 201861 h 714375"/>
                    <a:gd name="connsiteX12" fmla="*/ 2295525 w 2575177"/>
                    <a:gd name="connsiteY12" fmla="*/ 0 h 714375"/>
                    <a:gd name="connsiteX13" fmla="*/ 225425 w 2575177"/>
                    <a:gd name="connsiteY13" fmla="*/ 0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75177" h="714375">
                      <a:moveTo>
                        <a:pt x="225425" y="0"/>
                      </a:moveTo>
                      <a:lnTo>
                        <a:pt x="6350" y="177800"/>
                      </a:lnTo>
                      <a:lnTo>
                        <a:pt x="9525" y="266700"/>
                      </a:lnTo>
                      <a:lnTo>
                        <a:pt x="2460625" y="273050"/>
                      </a:lnTo>
                      <a:cubicBezTo>
                        <a:pt x="2459567" y="377825"/>
                        <a:pt x="2458508" y="482600"/>
                        <a:pt x="2457450" y="587375"/>
                      </a:cubicBezTo>
                      <a:lnTo>
                        <a:pt x="66675" y="590550"/>
                      </a:lnTo>
                      <a:cubicBezTo>
                        <a:pt x="69850" y="588433"/>
                        <a:pt x="85725" y="595842"/>
                        <a:pt x="88900" y="593725"/>
                      </a:cubicBezTo>
                      <a:lnTo>
                        <a:pt x="92075" y="546100"/>
                      </a:lnTo>
                      <a:lnTo>
                        <a:pt x="0" y="619125"/>
                      </a:lnTo>
                      <a:lnTo>
                        <a:pt x="6350" y="714375"/>
                      </a:lnTo>
                      <a:lnTo>
                        <a:pt x="2565400" y="714375"/>
                      </a:lnTo>
                      <a:cubicBezTo>
                        <a:pt x="2583392" y="672042"/>
                        <a:pt x="2570626" y="377544"/>
                        <a:pt x="2572743" y="201861"/>
                      </a:cubicBezTo>
                      <a:cubicBezTo>
                        <a:pt x="2487018" y="120369"/>
                        <a:pt x="2381250" y="65617"/>
                        <a:pt x="2295525" y="0"/>
                      </a:cubicBezTo>
                      <a:lnTo>
                        <a:pt x="22542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5AC5139D-9D7A-4B77-B46B-9ECDB55A6259}"/>
                    </a:ext>
                  </a:extLst>
                </p:cNvPr>
                <p:cNvSpPr/>
                <p:nvPr/>
              </p:nvSpPr>
              <p:spPr>
                <a:xfrm>
                  <a:off x="3707904" y="3762375"/>
                  <a:ext cx="2376264" cy="321543"/>
                </a:xfrm>
                <a:custGeom>
                  <a:avLst/>
                  <a:gdLst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264" h="321543">
                      <a:moveTo>
                        <a:pt x="0" y="0"/>
                      </a:moveTo>
                      <a:lnTo>
                        <a:pt x="2376264" y="0"/>
                      </a:lnTo>
                      <a:lnTo>
                        <a:pt x="2376264" y="321543"/>
                      </a:lnTo>
                      <a:lnTo>
                        <a:pt x="0" y="321543"/>
                      </a:lnTo>
                      <a:cubicBezTo>
                        <a:pt x="34925" y="258812"/>
                        <a:pt x="50800" y="110356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26D08F4-557B-4089-8858-39825DC8C712}"/>
                  </a:ext>
                </a:extLst>
              </p:cNvPr>
              <p:cNvGrpSpPr/>
              <p:nvPr/>
            </p:nvGrpSpPr>
            <p:grpSpPr>
              <a:xfrm>
                <a:off x="4203709" y="4329734"/>
                <a:ext cx="1681345" cy="465751"/>
                <a:chOff x="3622676" y="3492499"/>
                <a:chExt cx="2578868" cy="71437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" name="Freeform 24">
                  <a:extLst>
                    <a:ext uri="{FF2B5EF4-FFF2-40B4-BE49-F238E27FC236}">
                      <a16:creationId xmlns:a16="http://schemas.microsoft.com/office/drawing/2014/main" id="{8FD4C705-6DD1-4C48-831B-B05C8287C2F8}"/>
                    </a:ext>
                  </a:extLst>
                </p:cNvPr>
                <p:cNvSpPr/>
                <p:nvPr/>
              </p:nvSpPr>
              <p:spPr>
                <a:xfrm>
                  <a:off x="3622676" y="3492499"/>
                  <a:ext cx="2578868" cy="714375"/>
                </a:xfrm>
                <a:custGeom>
                  <a:avLst/>
                  <a:gdLst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6350 w 2559050"/>
                    <a:gd name="connsiteY2" fmla="*/ 2159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19050 w 2559050"/>
                    <a:gd name="connsiteY2" fmla="*/ 2413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84150 w 2552700"/>
                    <a:gd name="connsiteY0" fmla="*/ 0 h 698500"/>
                    <a:gd name="connsiteX1" fmla="*/ 9525 w 2552700"/>
                    <a:gd name="connsiteY1" fmla="*/ 152400 h 698500"/>
                    <a:gd name="connsiteX2" fmla="*/ 12700 w 2552700"/>
                    <a:gd name="connsiteY2" fmla="*/ 241300 h 698500"/>
                    <a:gd name="connsiteX3" fmla="*/ 2495550 w 2552700"/>
                    <a:gd name="connsiteY3" fmla="*/ 241300 h 698500"/>
                    <a:gd name="connsiteX4" fmla="*/ 2463800 w 2552700"/>
                    <a:gd name="connsiteY4" fmla="*/ 552450 h 698500"/>
                    <a:gd name="connsiteX5" fmla="*/ 69850 w 2552700"/>
                    <a:gd name="connsiteY5" fmla="*/ 565150 h 698500"/>
                    <a:gd name="connsiteX6" fmla="*/ 95250 w 2552700"/>
                    <a:gd name="connsiteY6" fmla="*/ 520700 h 698500"/>
                    <a:gd name="connsiteX7" fmla="*/ 0 w 2552700"/>
                    <a:gd name="connsiteY7" fmla="*/ 577850 h 698500"/>
                    <a:gd name="connsiteX8" fmla="*/ 38100 w 2552700"/>
                    <a:gd name="connsiteY8" fmla="*/ 666750 h 698500"/>
                    <a:gd name="connsiteX9" fmla="*/ 2393950 w 2552700"/>
                    <a:gd name="connsiteY9" fmla="*/ 692150 h 698500"/>
                    <a:gd name="connsiteX10" fmla="*/ 2425700 w 2552700"/>
                    <a:gd name="connsiteY10" fmla="*/ 666750 h 698500"/>
                    <a:gd name="connsiteX11" fmla="*/ 2495550 w 2552700"/>
                    <a:gd name="connsiteY11" fmla="*/ 698500 h 698500"/>
                    <a:gd name="connsiteX12" fmla="*/ 2546350 w 2552700"/>
                    <a:gd name="connsiteY12" fmla="*/ 685800 h 698500"/>
                    <a:gd name="connsiteX13" fmla="*/ 2552700 w 2552700"/>
                    <a:gd name="connsiteY13" fmla="*/ 158750 h 698500"/>
                    <a:gd name="connsiteX14" fmla="*/ 2470150 w 2552700"/>
                    <a:gd name="connsiteY14" fmla="*/ 95250 h 698500"/>
                    <a:gd name="connsiteX15" fmla="*/ 514350 w 2552700"/>
                    <a:gd name="connsiteY15" fmla="*/ 184150 h 698500"/>
                    <a:gd name="connsiteX16" fmla="*/ 184150 w 2552700"/>
                    <a:gd name="connsiteY16" fmla="*/ 0 h 698500"/>
                    <a:gd name="connsiteX0" fmla="*/ 184150 w 2571750"/>
                    <a:gd name="connsiteY0" fmla="*/ 0 h 698500"/>
                    <a:gd name="connsiteX1" fmla="*/ 9525 w 2571750"/>
                    <a:gd name="connsiteY1" fmla="*/ 152400 h 698500"/>
                    <a:gd name="connsiteX2" fmla="*/ 12700 w 2571750"/>
                    <a:gd name="connsiteY2" fmla="*/ 241300 h 698500"/>
                    <a:gd name="connsiteX3" fmla="*/ 2495550 w 2571750"/>
                    <a:gd name="connsiteY3" fmla="*/ 241300 h 698500"/>
                    <a:gd name="connsiteX4" fmla="*/ 2463800 w 2571750"/>
                    <a:gd name="connsiteY4" fmla="*/ 552450 h 698500"/>
                    <a:gd name="connsiteX5" fmla="*/ 69850 w 2571750"/>
                    <a:gd name="connsiteY5" fmla="*/ 565150 h 698500"/>
                    <a:gd name="connsiteX6" fmla="*/ 95250 w 2571750"/>
                    <a:gd name="connsiteY6" fmla="*/ 520700 h 698500"/>
                    <a:gd name="connsiteX7" fmla="*/ 0 w 2571750"/>
                    <a:gd name="connsiteY7" fmla="*/ 577850 h 698500"/>
                    <a:gd name="connsiteX8" fmla="*/ 38100 w 2571750"/>
                    <a:gd name="connsiteY8" fmla="*/ 666750 h 698500"/>
                    <a:gd name="connsiteX9" fmla="*/ 2393950 w 2571750"/>
                    <a:gd name="connsiteY9" fmla="*/ 692150 h 698500"/>
                    <a:gd name="connsiteX10" fmla="*/ 2425700 w 2571750"/>
                    <a:gd name="connsiteY10" fmla="*/ 666750 h 698500"/>
                    <a:gd name="connsiteX11" fmla="*/ 2495550 w 2571750"/>
                    <a:gd name="connsiteY11" fmla="*/ 698500 h 698500"/>
                    <a:gd name="connsiteX12" fmla="*/ 2546350 w 2571750"/>
                    <a:gd name="connsiteY12" fmla="*/ 685800 h 698500"/>
                    <a:gd name="connsiteX13" fmla="*/ 2571750 w 2571750"/>
                    <a:gd name="connsiteY13" fmla="*/ 193675 h 698500"/>
                    <a:gd name="connsiteX14" fmla="*/ 2470150 w 2571750"/>
                    <a:gd name="connsiteY14" fmla="*/ 95250 h 698500"/>
                    <a:gd name="connsiteX15" fmla="*/ 514350 w 2571750"/>
                    <a:gd name="connsiteY15" fmla="*/ 184150 h 698500"/>
                    <a:gd name="connsiteX16" fmla="*/ 184150 w 2571750"/>
                    <a:gd name="connsiteY16" fmla="*/ 0 h 698500"/>
                    <a:gd name="connsiteX0" fmla="*/ 184150 w 2555875"/>
                    <a:gd name="connsiteY0" fmla="*/ 0 h 698500"/>
                    <a:gd name="connsiteX1" fmla="*/ 9525 w 2555875"/>
                    <a:gd name="connsiteY1" fmla="*/ 152400 h 698500"/>
                    <a:gd name="connsiteX2" fmla="*/ 12700 w 2555875"/>
                    <a:gd name="connsiteY2" fmla="*/ 241300 h 698500"/>
                    <a:gd name="connsiteX3" fmla="*/ 2495550 w 2555875"/>
                    <a:gd name="connsiteY3" fmla="*/ 241300 h 698500"/>
                    <a:gd name="connsiteX4" fmla="*/ 2463800 w 2555875"/>
                    <a:gd name="connsiteY4" fmla="*/ 552450 h 698500"/>
                    <a:gd name="connsiteX5" fmla="*/ 69850 w 2555875"/>
                    <a:gd name="connsiteY5" fmla="*/ 565150 h 698500"/>
                    <a:gd name="connsiteX6" fmla="*/ 95250 w 2555875"/>
                    <a:gd name="connsiteY6" fmla="*/ 520700 h 698500"/>
                    <a:gd name="connsiteX7" fmla="*/ 0 w 2555875"/>
                    <a:gd name="connsiteY7" fmla="*/ 577850 h 698500"/>
                    <a:gd name="connsiteX8" fmla="*/ 38100 w 2555875"/>
                    <a:gd name="connsiteY8" fmla="*/ 666750 h 698500"/>
                    <a:gd name="connsiteX9" fmla="*/ 2393950 w 2555875"/>
                    <a:gd name="connsiteY9" fmla="*/ 692150 h 698500"/>
                    <a:gd name="connsiteX10" fmla="*/ 2425700 w 2555875"/>
                    <a:gd name="connsiteY10" fmla="*/ 666750 h 698500"/>
                    <a:gd name="connsiteX11" fmla="*/ 2495550 w 2555875"/>
                    <a:gd name="connsiteY11" fmla="*/ 698500 h 698500"/>
                    <a:gd name="connsiteX12" fmla="*/ 2546350 w 2555875"/>
                    <a:gd name="connsiteY12" fmla="*/ 685800 h 698500"/>
                    <a:gd name="connsiteX13" fmla="*/ 2555875 w 2555875"/>
                    <a:gd name="connsiteY13" fmla="*/ 171450 h 698500"/>
                    <a:gd name="connsiteX14" fmla="*/ 2470150 w 2555875"/>
                    <a:gd name="connsiteY14" fmla="*/ 95250 h 698500"/>
                    <a:gd name="connsiteX15" fmla="*/ 514350 w 2555875"/>
                    <a:gd name="connsiteY15" fmla="*/ 184150 h 698500"/>
                    <a:gd name="connsiteX16" fmla="*/ 184150 w 2555875"/>
                    <a:gd name="connsiteY16" fmla="*/ 0 h 698500"/>
                    <a:gd name="connsiteX0" fmla="*/ 184150 w 2562506"/>
                    <a:gd name="connsiteY0" fmla="*/ 0 h 698500"/>
                    <a:gd name="connsiteX1" fmla="*/ 9525 w 2562506"/>
                    <a:gd name="connsiteY1" fmla="*/ 152400 h 698500"/>
                    <a:gd name="connsiteX2" fmla="*/ 12700 w 2562506"/>
                    <a:gd name="connsiteY2" fmla="*/ 241300 h 698500"/>
                    <a:gd name="connsiteX3" fmla="*/ 2495550 w 2562506"/>
                    <a:gd name="connsiteY3" fmla="*/ 241300 h 698500"/>
                    <a:gd name="connsiteX4" fmla="*/ 2463800 w 2562506"/>
                    <a:gd name="connsiteY4" fmla="*/ 552450 h 698500"/>
                    <a:gd name="connsiteX5" fmla="*/ 69850 w 2562506"/>
                    <a:gd name="connsiteY5" fmla="*/ 565150 h 698500"/>
                    <a:gd name="connsiteX6" fmla="*/ 95250 w 2562506"/>
                    <a:gd name="connsiteY6" fmla="*/ 520700 h 698500"/>
                    <a:gd name="connsiteX7" fmla="*/ 0 w 2562506"/>
                    <a:gd name="connsiteY7" fmla="*/ 577850 h 698500"/>
                    <a:gd name="connsiteX8" fmla="*/ 38100 w 2562506"/>
                    <a:gd name="connsiteY8" fmla="*/ 666750 h 698500"/>
                    <a:gd name="connsiteX9" fmla="*/ 2393950 w 2562506"/>
                    <a:gd name="connsiteY9" fmla="*/ 692150 h 698500"/>
                    <a:gd name="connsiteX10" fmla="*/ 2425700 w 2562506"/>
                    <a:gd name="connsiteY10" fmla="*/ 666750 h 698500"/>
                    <a:gd name="connsiteX11" fmla="*/ 2495550 w 2562506"/>
                    <a:gd name="connsiteY11" fmla="*/ 698500 h 698500"/>
                    <a:gd name="connsiteX12" fmla="*/ 2562225 w 2562506"/>
                    <a:gd name="connsiteY12" fmla="*/ 685800 h 698500"/>
                    <a:gd name="connsiteX13" fmla="*/ 2555875 w 2562506"/>
                    <a:gd name="connsiteY13" fmla="*/ 171450 h 698500"/>
                    <a:gd name="connsiteX14" fmla="*/ 2470150 w 2562506"/>
                    <a:gd name="connsiteY14" fmla="*/ 95250 h 698500"/>
                    <a:gd name="connsiteX15" fmla="*/ 514350 w 2562506"/>
                    <a:gd name="connsiteY15" fmla="*/ 184150 h 698500"/>
                    <a:gd name="connsiteX16" fmla="*/ 184150 w 2562506"/>
                    <a:gd name="connsiteY16" fmla="*/ 0 h 69850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25700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9525 w 2562506"/>
                    <a:gd name="connsiteY8" fmla="*/ 688975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92075 w 2559331"/>
                    <a:gd name="connsiteY6" fmla="*/ 520700 h 692150"/>
                    <a:gd name="connsiteX7" fmla="*/ 0 w 2559331"/>
                    <a:gd name="connsiteY7" fmla="*/ 593725 h 692150"/>
                    <a:gd name="connsiteX8" fmla="*/ 6350 w 2559331"/>
                    <a:gd name="connsiteY8" fmla="*/ 688975 h 692150"/>
                    <a:gd name="connsiteX9" fmla="*/ 2390775 w 2559331"/>
                    <a:gd name="connsiteY9" fmla="*/ 692150 h 692150"/>
                    <a:gd name="connsiteX10" fmla="*/ 2432050 w 2559331"/>
                    <a:gd name="connsiteY10" fmla="*/ 6667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559050 w 2559331"/>
                    <a:gd name="connsiteY11" fmla="*/ 685800 h 692150"/>
                    <a:gd name="connsiteX12" fmla="*/ 2552700 w 2559331"/>
                    <a:gd name="connsiteY12" fmla="*/ 171450 h 692150"/>
                    <a:gd name="connsiteX13" fmla="*/ 2466975 w 2559331"/>
                    <a:gd name="connsiteY13" fmla="*/ 95250 h 692150"/>
                    <a:gd name="connsiteX14" fmla="*/ 511175 w 2559331"/>
                    <a:gd name="connsiteY14" fmla="*/ 184150 h 692150"/>
                    <a:gd name="connsiteX15" fmla="*/ 180975 w 2559331"/>
                    <a:gd name="connsiteY15" fmla="*/ 0 h 692150"/>
                    <a:gd name="connsiteX0" fmla="*/ 180975 w 2559331"/>
                    <a:gd name="connsiteY0" fmla="*/ 0 h 688975"/>
                    <a:gd name="connsiteX1" fmla="*/ 6350 w 2559331"/>
                    <a:gd name="connsiteY1" fmla="*/ 152400 h 688975"/>
                    <a:gd name="connsiteX2" fmla="*/ 9525 w 2559331"/>
                    <a:gd name="connsiteY2" fmla="*/ 241300 h 688975"/>
                    <a:gd name="connsiteX3" fmla="*/ 2454275 w 2559331"/>
                    <a:gd name="connsiteY3" fmla="*/ 234950 h 688975"/>
                    <a:gd name="connsiteX4" fmla="*/ 2454275 w 2559331"/>
                    <a:gd name="connsiteY4" fmla="*/ 552450 h 688975"/>
                    <a:gd name="connsiteX5" fmla="*/ 66675 w 2559331"/>
                    <a:gd name="connsiteY5" fmla="*/ 565150 h 688975"/>
                    <a:gd name="connsiteX6" fmla="*/ 88900 w 2559331"/>
                    <a:gd name="connsiteY6" fmla="*/ 568325 h 688975"/>
                    <a:gd name="connsiteX7" fmla="*/ 92075 w 2559331"/>
                    <a:gd name="connsiteY7" fmla="*/ 520700 h 688975"/>
                    <a:gd name="connsiteX8" fmla="*/ 0 w 2559331"/>
                    <a:gd name="connsiteY8" fmla="*/ 593725 h 688975"/>
                    <a:gd name="connsiteX9" fmla="*/ 6350 w 2559331"/>
                    <a:gd name="connsiteY9" fmla="*/ 688975 h 688975"/>
                    <a:gd name="connsiteX10" fmla="*/ 2559050 w 2559331"/>
                    <a:gd name="connsiteY10" fmla="*/ 685800 h 688975"/>
                    <a:gd name="connsiteX11" fmla="*/ 2552700 w 2559331"/>
                    <a:gd name="connsiteY11" fmla="*/ 171450 h 688975"/>
                    <a:gd name="connsiteX12" fmla="*/ 2466975 w 2559331"/>
                    <a:gd name="connsiteY12" fmla="*/ 95250 h 688975"/>
                    <a:gd name="connsiteX13" fmla="*/ 511175 w 2559331"/>
                    <a:gd name="connsiteY13" fmla="*/ 184150 h 688975"/>
                    <a:gd name="connsiteX14" fmla="*/ 180975 w 25593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54275 w 2570812"/>
                    <a:gd name="connsiteY3" fmla="*/ 2349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485775 w 2570812"/>
                    <a:gd name="connsiteY13" fmla="*/ 1714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180975 w 2570812"/>
                    <a:gd name="connsiteY13" fmla="*/ 0 h 688975"/>
                    <a:gd name="connsiteX0" fmla="*/ 180975 w 2570812"/>
                    <a:gd name="connsiteY0" fmla="*/ 31750 h 720725"/>
                    <a:gd name="connsiteX1" fmla="*/ 6350 w 2570812"/>
                    <a:gd name="connsiteY1" fmla="*/ 184150 h 720725"/>
                    <a:gd name="connsiteX2" fmla="*/ 9525 w 2570812"/>
                    <a:gd name="connsiteY2" fmla="*/ 273050 h 720725"/>
                    <a:gd name="connsiteX3" fmla="*/ 2460625 w 2570812"/>
                    <a:gd name="connsiteY3" fmla="*/ 279400 h 720725"/>
                    <a:gd name="connsiteX4" fmla="*/ 2457450 w 2570812"/>
                    <a:gd name="connsiteY4" fmla="*/ 593725 h 720725"/>
                    <a:gd name="connsiteX5" fmla="*/ 66675 w 2570812"/>
                    <a:gd name="connsiteY5" fmla="*/ 596900 h 720725"/>
                    <a:gd name="connsiteX6" fmla="*/ 88900 w 2570812"/>
                    <a:gd name="connsiteY6" fmla="*/ 600075 h 720725"/>
                    <a:gd name="connsiteX7" fmla="*/ 92075 w 2570812"/>
                    <a:gd name="connsiteY7" fmla="*/ 552450 h 720725"/>
                    <a:gd name="connsiteX8" fmla="*/ 0 w 2570812"/>
                    <a:gd name="connsiteY8" fmla="*/ 625475 h 720725"/>
                    <a:gd name="connsiteX9" fmla="*/ 6350 w 2570812"/>
                    <a:gd name="connsiteY9" fmla="*/ 720725 h 720725"/>
                    <a:gd name="connsiteX10" fmla="*/ 2565400 w 2570812"/>
                    <a:gd name="connsiteY10" fmla="*/ 720725 h 720725"/>
                    <a:gd name="connsiteX11" fmla="*/ 2552700 w 2570812"/>
                    <a:gd name="connsiteY11" fmla="*/ 203200 h 720725"/>
                    <a:gd name="connsiteX12" fmla="*/ 2336800 w 2570812"/>
                    <a:gd name="connsiteY12" fmla="*/ 0 h 720725"/>
                    <a:gd name="connsiteX13" fmla="*/ 180975 w 2570812"/>
                    <a:gd name="connsiteY13" fmla="*/ 31750 h 72072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352675 w 2570812"/>
                    <a:gd name="connsiteY12" fmla="*/ 19050 h 688975"/>
                    <a:gd name="connsiteX13" fmla="*/ 180975 w 2570812"/>
                    <a:gd name="connsiteY13" fmla="*/ 0 h 6889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52675 w 2570812"/>
                    <a:gd name="connsiteY12" fmla="*/ 4445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08225 w 2570812"/>
                    <a:gd name="connsiteY12" fmla="*/ 1270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8868"/>
                    <a:gd name="connsiteY0" fmla="*/ 0 h 714375"/>
                    <a:gd name="connsiteX1" fmla="*/ 6350 w 2578868"/>
                    <a:gd name="connsiteY1" fmla="*/ 177800 h 714375"/>
                    <a:gd name="connsiteX2" fmla="*/ 9525 w 2578868"/>
                    <a:gd name="connsiteY2" fmla="*/ 266700 h 714375"/>
                    <a:gd name="connsiteX3" fmla="*/ 2460625 w 2578868"/>
                    <a:gd name="connsiteY3" fmla="*/ 273050 h 714375"/>
                    <a:gd name="connsiteX4" fmla="*/ 2457450 w 2578868"/>
                    <a:gd name="connsiteY4" fmla="*/ 587375 h 714375"/>
                    <a:gd name="connsiteX5" fmla="*/ 66675 w 2578868"/>
                    <a:gd name="connsiteY5" fmla="*/ 590550 h 714375"/>
                    <a:gd name="connsiteX6" fmla="*/ 88900 w 2578868"/>
                    <a:gd name="connsiteY6" fmla="*/ 593725 h 714375"/>
                    <a:gd name="connsiteX7" fmla="*/ 92075 w 2578868"/>
                    <a:gd name="connsiteY7" fmla="*/ 546100 h 714375"/>
                    <a:gd name="connsiteX8" fmla="*/ 0 w 2578868"/>
                    <a:gd name="connsiteY8" fmla="*/ 619125 h 714375"/>
                    <a:gd name="connsiteX9" fmla="*/ 6350 w 2578868"/>
                    <a:gd name="connsiteY9" fmla="*/ 714375 h 714375"/>
                    <a:gd name="connsiteX10" fmla="*/ 2565400 w 2578868"/>
                    <a:gd name="connsiteY10" fmla="*/ 714375 h 714375"/>
                    <a:gd name="connsiteX11" fmla="*/ 2578868 w 2578868"/>
                    <a:gd name="connsiteY11" fmla="*/ 202083 h 714375"/>
                    <a:gd name="connsiteX12" fmla="*/ 2295525 w 2578868"/>
                    <a:gd name="connsiteY12" fmla="*/ 0 h 714375"/>
                    <a:gd name="connsiteX13" fmla="*/ 225425 w 2578868"/>
                    <a:gd name="connsiteY13" fmla="*/ 0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78868" h="714375">
                      <a:moveTo>
                        <a:pt x="225425" y="0"/>
                      </a:moveTo>
                      <a:lnTo>
                        <a:pt x="6350" y="177800"/>
                      </a:lnTo>
                      <a:lnTo>
                        <a:pt x="9525" y="266700"/>
                      </a:lnTo>
                      <a:lnTo>
                        <a:pt x="2460625" y="273050"/>
                      </a:lnTo>
                      <a:cubicBezTo>
                        <a:pt x="2459567" y="377825"/>
                        <a:pt x="2458508" y="482600"/>
                        <a:pt x="2457450" y="587375"/>
                      </a:cubicBezTo>
                      <a:lnTo>
                        <a:pt x="66675" y="590550"/>
                      </a:lnTo>
                      <a:cubicBezTo>
                        <a:pt x="69850" y="588433"/>
                        <a:pt x="85725" y="595842"/>
                        <a:pt x="88900" y="593725"/>
                      </a:cubicBezTo>
                      <a:lnTo>
                        <a:pt x="92075" y="546100"/>
                      </a:lnTo>
                      <a:lnTo>
                        <a:pt x="0" y="619125"/>
                      </a:lnTo>
                      <a:lnTo>
                        <a:pt x="6350" y="714375"/>
                      </a:lnTo>
                      <a:lnTo>
                        <a:pt x="2565400" y="714375"/>
                      </a:lnTo>
                      <a:cubicBezTo>
                        <a:pt x="2583392" y="672042"/>
                        <a:pt x="2576751" y="377766"/>
                        <a:pt x="2578868" y="202083"/>
                      </a:cubicBezTo>
                      <a:cubicBezTo>
                        <a:pt x="2493143" y="120591"/>
                        <a:pt x="2381250" y="65617"/>
                        <a:pt x="2295525" y="0"/>
                      </a:cubicBezTo>
                      <a:lnTo>
                        <a:pt x="22542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21" name="Rectangle 22">
                  <a:extLst>
                    <a:ext uri="{FF2B5EF4-FFF2-40B4-BE49-F238E27FC236}">
                      <a16:creationId xmlns:a16="http://schemas.microsoft.com/office/drawing/2014/main" id="{105AD112-01CC-4382-BD4F-F71777CC404E}"/>
                    </a:ext>
                  </a:extLst>
                </p:cNvPr>
                <p:cNvSpPr/>
                <p:nvPr/>
              </p:nvSpPr>
              <p:spPr>
                <a:xfrm>
                  <a:off x="3707904" y="3762375"/>
                  <a:ext cx="2376264" cy="321543"/>
                </a:xfrm>
                <a:custGeom>
                  <a:avLst/>
                  <a:gdLst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264" h="321543">
                      <a:moveTo>
                        <a:pt x="0" y="0"/>
                      </a:moveTo>
                      <a:lnTo>
                        <a:pt x="2376264" y="0"/>
                      </a:lnTo>
                      <a:lnTo>
                        <a:pt x="2376264" y="321543"/>
                      </a:lnTo>
                      <a:lnTo>
                        <a:pt x="0" y="321543"/>
                      </a:lnTo>
                      <a:cubicBezTo>
                        <a:pt x="34925" y="258812"/>
                        <a:pt x="50800" y="110356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E7F28FC-81A7-45CF-8F87-60307A524FF2}"/>
                  </a:ext>
                </a:extLst>
              </p:cNvPr>
              <p:cNvGrpSpPr/>
              <p:nvPr/>
            </p:nvGrpSpPr>
            <p:grpSpPr>
              <a:xfrm>
                <a:off x="4117666" y="4061275"/>
                <a:ext cx="1832471" cy="391100"/>
                <a:chOff x="3644106" y="3130550"/>
                <a:chExt cx="2603340" cy="55562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" name="Freeform 27">
                  <a:extLst>
                    <a:ext uri="{FF2B5EF4-FFF2-40B4-BE49-F238E27FC236}">
                      <a16:creationId xmlns:a16="http://schemas.microsoft.com/office/drawing/2014/main" id="{B0986BB3-421C-4AE6-A1CC-763A7B4F36C3}"/>
                    </a:ext>
                  </a:extLst>
                </p:cNvPr>
                <p:cNvSpPr/>
                <p:nvPr/>
              </p:nvSpPr>
              <p:spPr>
                <a:xfrm>
                  <a:off x="3644106" y="3130550"/>
                  <a:ext cx="2603340" cy="555625"/>
                </a:xfrm>
                <a:custGeom>
                  <a:avLst/>
                  <a:gdLst>
                    <a:gd name="connsiteX0" fmla="*/ 47625 w 2552700"/>
                    <a:gd name="connsiteY0" fmla="*/ 374650 h 685800"/>
                    <a:gd name="connsiteX1" fmla="*/ 0 w 2552700"/>
                    <a:gd name="connsiteY1" fmla="*/ 422275 h 685800"/>
                    <a:gd name="connsiteX2" fmla="*/ 447675 w 2552700"/>
                    <a:gd name="connsiteY2" fmla="*/ 685800 h 685800"/>
                    <a:gd name="connsiteX3" fmla="*/ 2549525 w 2552700"/>
                    <a:gd name="connsiteY3" fmla="*/ 615950 h 685800"/>
                    <a:gd name="connsiteX4" fmla="*/ 2552700 w 2552700"/>
                    <a:gd name="connsiteY4" fmla="*/ 273050 h 685800"/>
                    <a:gd name="connsiteX5" fmla="*/ 1384300 w 2552700"/>
                    <a:gd name="connsiteY5" fmla="*/ 0 h 685800"/>
                    <a:gd name="connsiteX6" fmla="*/ 6350 w 2552700"/>
                    <a:gd name="connsiteY6" fmla="*/ 168275 h 685800"/>
                    <a:gd name="connsiteX7" fmla="*/ 3175 w 2552700"/>
                    <a:gd name="connsiteY7" fmla="*/ 206375 h 685800"/>
                    <a:gd name="connsiteX8" fmla="*/ 463550 w 2552700"/>
                    <a:gd name="connsiteY8" fmla="*/ 374650 h 685800"/>
                    <a:gd name="connsiteX9" fmla="*/ 2520950 w 2552700"/>
                    <a:gd name="connsiteY9" fmla="*/ 333375 h 685800"/>
                    <a:gd name="connsiteX10" fmla="*/ 2501900 w 2552700"/>
                    <a:gd name="connsiteY10" fmla="*/ 549275 h 685800"/>
                    <a:gd name="connsiteX11" fmla="*/ 473075 w 2552700"/>
                    <a:gd name="connsiteY11" fmla="*/ 622300 h 685800"/>
                    <a:gd name="connsiteX12" fmla="*/ 47625 w 2552700"/>
                    <a:gd name="connsiteY12" fmla="*/ 374650 h 685800"/>
                    <a:gd name="connsiteX0" fmla="*/ 47625 w 2552700"/>
                    <a:gd name="connsiteY0" fmla="*/ 263525 h 574675"/>
                    <a:gd name="connsiteX1" fmla="*/ 0 w 2552700"/>
                    <a:gd name="connsiteY1" fmla="*/ 311150 h 574675"/>
                    <a:gd name="connsiteX2" fmla="*/ 447675 w 2552700"/>
                    <a:gd name="connsiteY2" fmla="*/ 574675 h 574675"/>
                    <a:gd name="connsiteX3" fmla="*/ 2549525 w 2552700"/>
                    <a:gd name="connsiteY3" fmla="*/ 504825 h 574675"/>
                    <a:gd name="connsiteX4" fmla="*/ 2552700 w 2552700"/>
                    <a:gd name="connsiteY4" fmla="*/ 161925 h 574675"/>
                    <a:gd name="connsiteX5" fmla="*/ 1552575 w 2552700"/>
                    <a:gd name="connsiteY5" fmla="*/ 0 h 574675"/>
                    <a:gd name="connsiteX6" fmla="*/ 6350 w 2552700"/>
                    <a:gd name="connsiteY6" fmla="*/ 57150 h 574675"/>
                    <a:gd name="connsiteX7" fmla="*/ 3175 w 2552700"/>
                    <a:gd name="connsiteY7" fmla="*/ 95250 h 574675"/>
                    <a:gd name="connsiteX8" fmla="*/ 463550 w 2552700"/>
                    <a:gd name="connsiteY8" fmla="*/ 263525 h 574675"/>
                    <a:gd name="connsiteX9" fmla="*/ 2520950 w 2552700"/>
                    <a:gd name="connsiteY9" fmla="*/ 222250 h 574675"/>
                    <a:gd name="connsiteX10" fmla="*/ 2501900 w 2552700"/>
                    <a:gd name="connsiteY10" fmla="*/ 438150 h 574675"/>
                    <a:gd name="connsiteX11" fmla="*/ 473075 w 2552700"/>
                    <a:gd name="connsiteY11" fmla="*/ 511175 h 574675"/>
                    <a:gd name="connsiteX12" fmla="*/ 47625 w 2552700"/>
                    <a:gd name="connsiteY12" fmla="*/ 263525 h 574675"/>
                    <a:gd name="connsiteX0" fmla="*/ 47625 w 2552700"/>
                    <a:gd name="connsiteY0" fmla="*/ 244475 h 555625"/>
                    <a:gd name="connsiteX1" fmla="*/ 0 w 2552700"/>
                    <a:gd name="connsiteY1" fmla="*/ 292100 h 555625"/>
                    <a:gd name="connsiteX2" fmla="*/ 447675 w 2552700"/>
                    <a:gd name="connsiteY2" fmla="*/ 555625 h 555625"/>
                    <a:gd name="connsiteX3" fmla="*/ 2549525 w 2552700"/>
                    <a:gd name="connsiteY3" fmla="*/ 485775 h 555625"/>
                    <a:gd name="connsiteX4" fmla="*/ 2552700 w 2552700"/>
                    <a:gd name="connsiteY4" fmla="*/ 142875 h 555625"/>
                    <a:gd name="connsiteX5" fmla="*/ 1606550 w 2552700"/>
                    <a:gd name="connsiteY5" fmla="*/ 0 h 555625"/>
                    <a:gd name="connsiteX6" fmla="*/ 6350 w 2552700"/>
                    <a:gd name="connsiteY6" fmla="*/ 38100 h 555625"/>
                    <a:gd name="connsiteX7" fmla="*/ 3175 w 2552700"/>
                    <a:gd name="connsiteY7" fmla="*/ 76200 h 555625"/>
                    <a:gd name="connsiteX8" fmla="*/ 463550 w 2552700"/>
                    <a:gd name="connsiteY8" fmla="*/ 244475 h 555625"/>
                    <a:gd name="connsiteX9" fmla="*/ 2520950 w 2552700"/>
                    <a:gd name="connsiteY9" fmla="*/ 203200 h 555625"/>
                    <a:gd name="connsiteX10" fmla="*/ 2501900 w 2552700"/>
                    <a:gd name="connsiteY10" fmla="*/ 419100 h 555625"/>
                    <a:gd name="connsiteX11" fmla="*/ 473075 w 2552700"/>
                    <a:gd name="connsiteY11" fmla="*/ 492125 h 555625"/>
                    <a:gd name="connsiteX12" fmla="*/ 47625 w 2552700"/>
                    <a:gd name="connsiteY12" fmla="*/ 244475 h 555625"/>
                    <a:gd name="connsiteX0" fmla="*/ 47625 w 2585519"/>
                    <a:gd name="connsiteY0" fmla="*/ 244475 h 555625"/>
                    <a:gd name="connsiteX1" fmla="*/ 0 w 2585519"/>
                    <a:gd name="connsiteY1" fmla="*/ 292100 h 555625"/>
                    <a:gd name="connsiteX2" fmla="*/ 447675 w 2585519"/>
                    <a:gd name="connsiteY2" fmla="*/ 555625 h 555625"/>
                    <a:gd name="connsiteX3" fmla="*/ 2549525 w 2585519"/>
                    <a:gd name="connsiteY3" fmla="*/ 485775 h 555625"/>
                    <a:gd name="connsiteX4" fmla="*/ 2552700 w 2585519"/>
                    <a:gd name="connsiteY4" fmla="*/ 142875 h 555625"/>
                    <a:gd name="connsiteX5" fmla="*/ 1606550 w 2585519"/>
                    <a:gd name="connsiteY5" fmla="*/ 0 h 555625"/>
                    <a:gd name="connsiteX6" fmla="*/ 6350 w 2585519"/>
                    <a:gd name="connsiteY6" fmla="*/ 38100 h 555625"/>
                    <a:gd name="connsiteX7" fmla="*/ 3175 w 2585519"/>
                    <a:gd name="connsiteY7" fmla="*/ 76200 h 555625"/>
                    <a:gd name="connsiteX8" fmla="*/ 463550 w 2585519"/>
                    <a:gd name="connsiteY8" fmla="*/ 244475 h 555625"/>
                    <a:gd name="connsiteX9" fmla="*/ 2520950 w 2585519"/>
                    <a:gd name="connsiteY9" fmla="*/ 203200 h 555625"/>
                    <a:gd name="connsiteX10" fmla="*/ 2501900 w 2585519"/>
                    <a:gd name="connsiteY10" fmla="*/ 419100 h 555625"/>
                    <a:gd name="connsiteX11" fmla="*/ 473075 w 2585519"/>
                    <a:gd name="connsiteY11" fmla="*/ 492125 h 555625"/>
                    <a:gd name="connsiteX12" fmla="*/ 47625 w 2585519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520950 w 2599371"/>
                    <a:gd name="connsiteY9" fmla="*/ 203200 h 555625"/>
                    <a:gd name="connsiteX10" fmla="*/ 2501900 w 2599371"/>
                    <a:gd name="connsiteY10" fmla="*/ 41910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01900 w 2599371"/>
                    <a:gd name="connsiteY10" fmla="*/ 41910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27300 w 2599371"/>
                    <a:gd name="connsiteY10" fmla="*/ 307975 h 555625"/>
                    <a:gd name="connsiteX11" fmla="*/ 2501900 w 2599371"/>
                    <a:gd name="connsiteY11" fmla="*/ 419100 h 555625"/>
                    <a:gd name="connsiteX12" fmla="*/ 473075 w 2599371"/>
                    <a:gd name="connsiteY12" fmla="*/ 492125 h 555625"/>
                    <a:gd name="connsiteX13" fmla="*/ 47625 w 2599371"/>
                    <a:gd name="connsiteY13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27300 w 2599371"/>
                    <a:gd name="connsiteY10" fmla="*/ 307975 h 555625"/>
                    <a:gd name="connsiteX11" fmla="*/ 2479675 w 2599371"/>
                    <a:gd name="connsiteY11" fmla="*/ 425450 h 555625"/>
                    <a:gd name="connsiteX12" fmla="*/ 473075 w 2599371"/>
                    <a:gd name="connsiteY12" fmla="*/ 492125 h 555625"/>
                    <a:gd name="connsiteX13" fmla="*/ 47625 w 2599371"/>
                    <a:gd name="connsiteY13" fmla="*/ 244475 h 555625"/>
                    <a:gd name="connsiteX0" fmla="*/ 47625 w 2740156"/>
                    <a:gd name="connsiteY0" fmla="*/ 244475 h 555625"/>
                    <a:gd name="connsiteX1" fmla="*/ 0 w 2740156"/>
                    <a:gd name="connsiteY1" fmla="*/ 292100 h 555625"/>
                    <a:gd name="connsiteX2" fmla="*/ 447675 w 2740156"/>
                    <a:gd name="connsiteY2" fmla="*/ 555625 h 555625"/>
                    <a:gd name="connsiteX3" fmla="*/ 2549525 w 2740156"/>
                    <a:gd name="connsiteY3" fmla="*/ 485775 h 555625"/>
                    <a:gd name="connsiteX4" fmla="*/ 2552700 w 2740156"/>
                    <a:gd name="connsiteY4" fmla="*/ 142875 h 555625"/>
                    <a:gd name="connsiteX5" fmla="*/ 1606550 w 2740156"/>
                    <a:gd name="connsiteY5" fmla="*/ 0 h 555625"/>
                    <a:gd name="connsiteX6" fmla="*/ 6350 w 2740156"/>
                    <a:gd name="connsiteY6" fmla="*/ 38100 h 555625"/>
                    <a:gd name="connsiteX7" fmla="*/ 3175 w 2740156"/>
                    <a:gd name="connsiteY7" fmla="*/ 76200 h 555625"/>
                    <a:gd name="connsiteX8" fmla="*/ 463550 w 2740156"/>
                    <a:gd name="connsiteY8" fmla="*/ 244475 h 555625"/>
                    <a:gd name="connsiteX9" fmla="*/ 2495550 w 2740156"/>
                    <a:gd name="connsiteY9" fmla="*/ 206375 h 555625"/>
                    <a:gd name="connsiteX10" fmla="*/ 2479675 w 2740156"/>
                    <a:gd name="connsiteY10" fmla="*/ 425450 h 555625"/>
                    <a:gd name="connsiteX11" fmla="*/ 473075 w 2740156"/>
                    <a:gd name="connsiteY11" fmla="*/ 492125 h 555625"/>
                    <a:gd name="connsiteX12" fmla="*/ 47625 w 2740156"/>
                    <a:gd name="connsiteY12" fmla="*/ 244475 h 555625"/>
                    <a:gd name="connsiteX0" fmla="*/ 47625 w 2646925"/>
                    <a:gd name="connsiteY0" fmla="*/ 244475 h 555625"/>
                    <a:gd name="connsiteX1" fmla="*/ 0 w 2646925"/>
                    <a:gd name="connsiteY1" fmla="*/ 292100 h 555625"/>
                    <a:gd name="connsiteX2" fmla="*/ 447675 w 2646925"/>
                    <a:gd name="connsiteY2" fmla="*/ 555625 h 555625"/>
                    <a:gd name="connsiteX3" fmla="*/ 2549525 w 2646925"/>
                    <a:gd name="connsiteY3" fmla="*/ 485775 h 555625"/>
                    <a:gd name="connsiteX4" fmla="*/ 2552700 w 2646925"/>
                    <a:gd name="connsiteY4" fmla="*/ 142875 h 555625"/>
                    <a:gd name="connsiteX5" fmla="*/ 1606550 w 2646925"/>
                    <a:gd name="connsiteY5" fmla="*/ 0 h 555625"/>
                    <a:gd name="connsiteX6" fmla="*/ 6350 w 2646925"/>
                    <a:gd name="connsiteY6" fmla="*/ 38100 h 555625"/>
                    <a:gd name="connsiteX7" fmla="*/ 3175 w 2646925"/>
                    <a:gd name="connsiteY7" fmla="*/ 76200 h 555625"/>
                    <a:gd name="connsiteX8" fmla="*/ 463550 w 2646925"/>
                    <a:gd name="connsiteY8" fmla="*/ 244475 h 555625"/>
                    <a:gd name="connsiteX9" fmla="*/ 2495550 w 2646925"/>
                    <a:gd name="connsiteY9" fmla="*/ 206375 h 555625"/>
                    <a:gd name="connsiteX10" fmla="*/ 2479675 w 2646925"/>
                    <a:gd name="connsiteY10" fmla="*/ 425450 h 555625"/>
                    <a:gd name="connsiteX11" fmla="*/ 473075 w 2646925"/>
                    <a:gd name="connsiteY11" fmla="*/ 492125 h 555625"/>
                    <a:gd name="connsiteX12" fmla="*/ 47625 w 2646925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24625 w 2608121"/>
                    <a:gd name="connsiteY0" fmla="*/ 244475 h 555625"/>
                    <a:gd name="connsiteX1" fmla="*/ 8750 w 2608121"/>
                    <a:gd name="connsiteY1" fmla="*/ 292100 h 555625"/>
                    <a:gd name="connsiteX2" fmla="*/ 456425 w 2608121"/>
                    <a:gd name="connsiteY2" fmla="*/ 555625 h 555625"/>
                    <a:gd name="connsiteX3" fmla="*/ 2558275 w 2608121"/>
                    <a:gd name="connsiteY3" fmla="*/ 485775 h 555625"/>
                    <a:gd name="connsiteX4" fmla="*/ 2561450 w 2608121"/>
                    <a:gd name="connsiteY4" fmla="*/ 142875 h 555625"/>
                    <a:gd name="connsiteX5" fmla="*/ 1615300 w 2608121"/>
                    <a:gd name="connsiteY5" fmla="*/ 0 h 555625"/>
                    <a:gd name="connsiteX6" fmla="*/ 15100 w 2608121"/>
                    <a:gd name="connsiteY6" fmla="*/ 38100 h 555625"/>
                    <a:gd name="connsiteX7" fmla="*/ 11925 w 2608121"/>
                    <a:gd name="connsiteY7" fmla="*/ 76200 h 555625"/>
                    <a:gd name="connsiteX8" fmla="*/ 472300 w 2608121"/>
                    <a:gd name="connsiteY8" fmla="*/ 244475 h 555625"/>
                    <a:gd name="connsiteX9" fmla="*/ 2478900 w 2608121"/>
                    <a:gd name="connsiteY9" fmla="*/ 209550 h 555625"/>
                    <a:gd name="connsiteX10" fmla="*/ 2488425 w 2608121"/>
                    <a:gd name="connsiteY10" fmla="*/ 425450 h 555625"/>
                    <a:gd name="connsiteX11" fmla="*/ 481825 w 2608121"/>
                    <a:gd name="connsiteY11" fmla="*/ 492125 h 555625"/>
                    <a:gd name="connsiteX12" fmla="*/ 24625 w 2608121"/>
                    <a:gd name="connsiteY12" fmla="*/ 244475 h 555625"/>
                    <a:gd name="connsiteX0" fmla="*/ 20208 w 2622754"/>
                    <a:gd name="connsiteY0" fmla="*/ 244475 h 555625"/>
                    <a:gd name="connsiteX1" fmla="*/ 23383 w 2622754"/>
                    <a:gd name="connsiteY1" fmla="*/ 292100 h 555625"/>
                    <a:gd name="connsiteX2" fmla="*/ 471058 w 2622754"/>
                    <a:gd name="connsiteY2" fmla="*/ 555625 h 555625"/>
                    <a:gd name="connsiteX3" fmla="*/ 2572908 w 2622754"/>
                    <a:gd name="connsiteY3" fmla="*/ 485775 h 555625"/>
                    <a:gd name="connsiteX4" fmla="*/ 2576083 w 2622754"/>
                    <a:gd name="connsiteY4" fmla="*/ 142875 h 555625"/>
                    <a:gd name="connsiteX5" fmla="*/ 1629933 w 2622754"/>
                    <a:gd name="connsiteY5" fmla="*/ 0 h 555625"/>
                    <a:gd name="connsiteX6" fmla="*/ 29733 w 2622754"/>
                    <a:gd name="connsiteY6" fmla="*/ 38100 h 555625"/>
                    <a:gd name="connsiteX7" fmla="*/ 26558 w 2622754"/>
                    <a:gd name="connsiteY7" fmla="*/ 76200 h 555625"/>
                    <a:gd name="connsiteX8" fmla="*/ 486933 w 2622754"/>
                    <a:gd name="connsiteY8" fmla="*/ 244475 h 555625"/>
                    <a:gd name="connsiteX9" fmla="*/ 2493533 w 2622754"/>
                    <a:gd name="connsiteY9" fmla="*/ 209550 h 555625"/>
                    <a:gd name="connsiteX10" fmla="*/ 2503058 w 2622754"/>
                    <a:gd name="connsiteY10" fmla="*/ 425450 h 555625"/>
                    <a:gd name="connsiteX11" fmla="*/ 496458 w 2622754"/>
                    <a:gd name="connsiteY11" fmla="*/ 492125 h 555625"/>
                    <a:gd name="connsiteX12" fmla="*/ 20208 w 2622754"/>
                    <a:gd name="connsiteY12" fmla="*/ 244475 h 555625"/>
                    <a:gd name="connsiteX0" fmla="*/ 63500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63500 w 2599371"/>
                    <a:gd name="connsiteY12" fmla="*/ 244475 h 555625"/>
                    <a:gd name="connsiteX0" fmla="*/ 63500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85775 w 2599371"/>
                    <a:gd name="connsiteY11" fmla="*/ 488950 h 555625"/>
                    <a:gd name="connsiteX12" fmla="*/ 63500 w 2599371"/>
                    <a:gd name="connsiteY12" fmla="*/ 244475 h 555625"/>
                    <a:gd name="connsiteX0" fmla="*/ 96355 w 2632226"/>
                    <a:gd name="connsiteY0" fmla="*/ 244475 h 555625"/>
                    <a:gd name="connsiteX1" fmla="*/ 36030 w 2632226"/>
                    <a:gd name="connsiteY1" fmla="*/ 247650 h 555625"/>
                    <a:gd name="connsiteX2" fmla="*/ 32855 w 2632226"/>
                    <a:gd name="connsiteY2" fmla="*/ 292100 h 555625"/>
                    <a:gd name="connsiteX3" fmla="*/ 480530 w 2632226"/>
                    <a:gd name="connsiteY3" fmla="*/ 555625 h 555625"/>
                    <a:gd name="connsiteX4" fmla="*/ 2582380 w 2632226"/>
                    <a:gd name="connsiteY4" fmla="*/ 485775 h 555625"/>
                    <a:gd name="connsiteX5" fmla="*/ 2585555 w 2632226"/>
                    <a:gd name="connsiteY5" fmla="*/ 142875 h 555625"/>
                    <a:gd name="connsiteX6" fmla="*/ 1639405 w 2632226"/>
                    <a:gd name="connsiteY6" fmla="*/ 0 h 555625"/>
                    <a:gd name="connsiteX7" fmla="*/ 39205 w 2632226"/>
                    <a:gd name="connsiteY7" fmla="*/ 38100 h 555625"/>
                    <a:gd name="connsiteX8" fmla="*/ 36030 w 2632226"/>
                    <a:gd name="connsiteY8" fmla="*/ 76200 h 555625"/>
                    <a:gd name="connsiteX9" fmla="*/ 496405 w 2632226"/>
                    <a:gd name="connsiteY9" fmla="*/ 244475 h 555625"/>
                    <a:gd name="connsiteX10" fmla="*/ 2503005 w 2632226"/>
                    <a:gd name="connsiteY10" fmla="*/ 209550 h 555625"/>
                    <a:gd name="connsiteX11" fmla="*/ 2512530 w 2632226"/>
                    <a:gd name="connsiteY11" fmla="*/ 425450 h 555625"/>
                    <a:gd name="connsiteX12" fmla="*/ 518630 w 2632226"/>
                    <a:gd name="connsiteY12" fmla="*/ 488950 h 555625"/>
                    <a:gd name="connsiteX13" fmla="*/ 96355 w 2632226"/>
                    <a:gd name="connsiteY13" fmla="*/ 244475 h 555625"/>
                    <a:gd name="connsiteX0" fmla="*/ 105580 w 2641451"/>
                    <a:gd name="connsiteY0" fmla="*/ 244475 h 555625"/>
                    <a:gd name="connsiteX1" fmla="*/ 19061 w 2641451"/>
                    <a:gd name="connsiteY1" fmla="*/ 226218 h 555625"/>
                    <a:gd name="connsiteX2" fmla="*/ 42080 w 2641451"/>
                    <a:gd name="connsiteY2" fmla="*/ 292100 h 555625"/>
                    <a:gd name="connsiteX3" fmla="*/ 489755 w 2641451"/>
                    <a:gd name="connsiteY3" fmla="*/ 555625 h 555625"/>
                    <a:gd name="connsiteX4" fmla="*/ 2591605 w 2641451"/>
                    <a:gd name="connsiteY4" fmla="*/ 485775 h 555625"/>
                    <a:gd name="connsiteX5" fmla="*/ 2594780 w 2641451"/>
                    <a:gd name="connsiteY5" fmla="*/ 142875 h 555625"/>
                    <a:gd name="connsiteX6" fmla="*/ 1648630 w 2641451"/>
                    <a:gd name="connsiteY6" fmla="*/ 0 h 555625"/>
                    <a:gd name="connsiteX7" fmla="*/ 48430 w 2641451"/>
                    <a:gd name="connsiteY7" fmla="*/ 38100 h 555625"/>
                    <a:gd name="connsiteX8" fmla="*/ 45255 w 2641451"/>
                    <a:gd name="connsiteY8" fmla="*/ 76200 h 555625"/>
                    <a:gd name="connsiteX9" fmla="*/ 505630 w 2641451"/>
                    <a:gd name="connsiteY9" fmla="*/ 244475 h 555625"/>
                    <a:gd name="connsiteX10" fmla="*/ 2512230 w 2641451"/>
                    <a:gd name="connsiteY10" fmla="*/ 209550 h 555625"/>
                    <a:gd name="connsiteX11" fmla="*/ 2521755 w 2641451"/>
                    <a:gd name="connsiteY11" fmla="*/ 425450 h 555625"/>
                    <a:gd name="connsiteX12" fmla="*/ 527855 w 2641451"/>
                    <a:gd name="connsiteY12" fmla="*/ 488950 h 555625"/>
                    <a:gd name="connsiteX13" fmla="*/ 105580 w 2641451"/>
                    <a:gd name="connsiteY13" fmla="*/ 244475 h 555625"/>
                    <a:gd name="connsiteX0" fmla="*/ 100036 w 2635907"/>
                    <a:gd name="connsiteY0" fmla="*/ 244475 h 555625"/>
                    <a:gd name="connsiteX1" fmla="*/ 27804 w 2635907"/>
                    <a:gd name="connsiteY1" fmla="*/ 266699 h 555625"/>
                    <a:gd name="connsiteX2" fmla="*/ 36536 w 2635907"/>
                    <a:gd name="connsiteY2" fmla="*/ 292100 h 555625"/>
                    <a:gd name="connsiteX3" fmla="*/ 484211 w 2635907"/>
                    <a:gd name="connsiteY3" fmla="*/ 555625 h 555625"/>
                    <a:gd name="connsiteX4" fmla="*/ 2586061 w 2635907"/>
                    <a:gd name="connsiteY4" fmla="*/ 485775 h 555625"/>
                    <a:gd name="connsiteX5" fmla="*/ 2589236 w 2635907"/>
                    <a:gd name="connsiteY5" fmla="*/ 142875 h 555625"/>
                    <a:gd name="connsiteX6" fmla="*/ 1643086 w 2635907"/>
                    <a:gd name="connsiteY6" fmla="*/ 0 h 555625"/>
                    <a:gd name="connsiteX7" fmla="*/ 42886 w 2635907"/>
                    <a:gd name="connsiteY7" fmla="*/ 38100 h 555625"/>
                    <a:gd name="connsiteX8" fmla="*/ 39711 w 2635907"/>
                    <a:gd name="connsiteY8" fmla="*/ 76200 h 555625"/>
                    <a:gd name="connsiteX9" fmla="*/ 500086 w 2635907"/>
                    <a:gd name="connsiteY9" fmla="*/ 244475 h 555625"/>
                    <a:gd name="connsiteX10" fmla="*/ 2506686 w 2635907"/>
                    <a:gd name="connsiteY10" fmla="*/ 209550 h 555625"/>
                    <a:gd name="connsiteX11" fmla="*/ 2516211 w 2635907"/>
                    <a:gd name="connsiteY11" fmla="*/ 425450 h 555625"/>
                    <a:gd name="connsiteX12" fmla="*/ 522311 w 2635907"/>
                    <a:gd name="connsiteY12" fmla="*/ 488950 h 555625"/>
                    <a:gd name="connsiteX13" fmla="*/ 100036 w 2635907"/>
                    <a:gd name="connsiteY13" fmla="*/ 244475 h 555625"/>
                    <a:gd name="connsiteX0" fmla="*/ 103571 w 2639442"/>
                    <a:gd name="connsiteY0" fmla="*/ 244475 h 555625"/>
                    <a:gd name="connsiteX1" fmla="*/ 21814 w 2639442"/>
                    <a:gd name="connsiteY1" fmla="*/ 226218 h 555625"/>
                    <a:gd name="connsiteX2" fmla="*/ 40071 w 2639442"/>
                    <a:gd name="connsiteY2" fmla="*/ 292100 h 555625"/>
                    <a:gd name="connsiteX3" fmla="*/ 487746 w 2639442"/>
                    <a:gd name="connsiteY3" fmla="*/ 555625 h 555625"/>
                    <a:gd name="connsiteX4" fmla="*/ 2589596 w 2639442"/>
                    <a:gd name="connsiteY4" fmla="*/ 485775 h 555625"/>
                    <a:gd name="connsiteX5" fmla="*/ 2592771 w 2639442"/>
                    <a:gd name="connsiteY5" fmla="*/ 142875 h 555625"/>
                    <a:gd name="connsiteX6" fmla="*/ 1646621 w 2639442"/>
                    <a:gd name="connsiteY6" fmla="*/ 0 h 555625"/>
                    <a:gd name="connsiteX7" fmla="*/ 46421 w 2639442"/>
                    <a:gd name="connsiteY7" fmla="*/ 38100 h 555625"/>
                    <a:gd name="connsiteX8" fmla="*/ 43246 w 2639442"/>
                    <a:gd name="connsiteY8" fmla="*/ 76200 h 555625"/>
                    <a:gd name="connsiteX9" fmla="*/ 503621 w 2639442"/>
                    <a:gd name="connsiteY9" fmla="*/ 244475 h 555625"/>
                    <a:gd name="connsiteX10" fmla="*/ 2510221 w 2639442"/>
                    <a:gd name="connsiteY10" fmla="*/ 209550 h 555625"/>
                    <a:gd name="connsiteX11" fmla="*/ 2519746 w 2639442"/>
                    <a:gd name="connsiteY11" fmla="*/ 425450 h 555625"/>
                    <a:gd name="connsiteX12" fmla="*/ 525846 w 2639442"/>
                    <a:gd name="connsiteY12" fmla="*/ 488950 h 555625"/>
                    <a:gd name="connsiteX13" fmla="*/ 103571 w 2639442"/>
                    <a:gd name="connsiteY13" fmla="*/ 244475 h 555625"/>
                    <a:gd name="connsiteX0" fmla="*/ 103571 w 2639442"/>
                    <a:gd name="connsiteY0" fmla="*/ 244475 h 555625"/>
                    <a:gd name="connsiteX1" fmla="*/ 21814 w 2639442"/>
                    <a:gd name="connsiteY1" fmla="*/ 226218 h 555625"/>
                    <a:gd name="connsiteX2" fmla="*/ 40071 w 2639442"/>
                    <a:gd name="connsiteY2" fmla="*/ 292100 h 555625"/>
                    <a:gd name="connsiteX3" fmla="*/ 487746 w 2639442"/>
                    <a:gd name="connsiteY3" fmla="*/ 555625 h 555625"/>
                    <a:gd name="connsiteX4" fmla="*/ 2589596 w 2639442"/>
                    <a:gd name="connsiteY4" fmla="*/ 485775 h 555625"/>
                    <a:gd name="connsiteX5" fmla="*/ 2592771 w 2639442"/>
                    <a:gd name="connsiteY5" fmla="*/ 142875 h 555625"/>
                    <a:gd name="connsiteX6" fmla="*/ 1646621 w 2639442"/>
                    <a:gd name="connsiteY6" fmla="*/ 0 h 555625"/>
                    <a:gd name="connsiteX7" fmla="*/ 46421 w 2639442"/>
                    <a:gd name="connsiteY7" fmla="*/ 38100 h 555625"/>
                    <a:gd name="connsiteX8" fmla="*/ 43246 w 2639442"/>
                    <a:gd name="connsiteY8" fmla="*/ 76200 h 555625"/>
                    <a:gd name="connsiteX9" fmla="*/ 503621 w 2639442"/>
                    <a:gd name="connsiteY9" fmla="*/ 244475 h 555625"/>
                    <a:gd name="connsiteX10" fmla="*/ 2510221 w 2639442"/>
                    <a:gd name="connsiteY10" fmla="*/ 209550 h 555625"/>
                    <a:gd name="connsiteX11" fmla="*/ 2519746 w 2639442"/>
                    <a:gd name="connsiteY11" fmla="*/ 425450 h 555625"/>
                    <a:gd name="connsiteX12" fmla="*/ 525846 w 2639442"/>
                    <a:gd name="connsiteY12" fmla="*/ 488950 h 555625"/>
                    <a:gd name="connsiteX13" fmla="*/ 103571 w 2639442"/>
                    <a:gd name="connsiteY13" fmla="*/ 244475 h 555625"/>
                    <a:gd name="connsiteX0" fmla="*/ 98616 w 2634487"/>
                    <a:gd name="connsiteY0" fmla="*/ 244475 h 555625"/>
                    <a:gd name="connsiteX1" fmla="*/ 16859 w 2634487"/>
                    <a:gd name="connsiteY1" fmla="*/ 226218 h 555625"/>
                    <a:gd name="connsiteX2" fmla="*/ 35116 w 2634487"/>
                    <a:gd name="connsiteY2" fmla="*/ 292100 h 555625"/>
                    <a:gd name="connsiteX3" fmla="*/ 482791 w 2634487"/>
                    <a:gd name="connsiteY3" fmla="*/ 555625 h 555625"/>
                    <a:gd name="connsiteX4" fmla="*/ 2584641 w 2634487"/>
                    <a:gd name="connsiteY4" fmla="*/ 485775 h 555625"/>
                    <a:gd name="connsiteX5" fmla="*/ 2587816 w 2634487"/>
                    <a:gd name="connsiteY5" fmla="*/ 142875 h 555625"/>
                    <a:gd name="connsiteX6" fmla="*/ 1641666 w 2634487"/>
                    <a:gd name="connsiteY6" fmla="*/ 0 h 555625"/>
                    <a:gd name="connsiteX7" fmla="*/ 41466 w 2634487"/>
                    <a:gd name="connsiteY7" fmla="*/ 38100 h 555625"/>
                    <a:gd name="connsiteX8" fmla="*/ 38291 w 2634487"/>
                    <a:gd name="connsiteY8" fmla="*/ 76200 h 555625"/>
                    <a:gd name="connsiteX9" fmla="*/ 498666 w 2634487"/>
                    <a:gd name="connsiteY9" fmla="*/ 244475 h 555625"/>
                    <a:gd name="connsiteX10" fmla="*/ 2505266 w 2634487"/>
                    <a:gd name="connsiteY10" fmla="*/ 209550 h 555625"/>
                    <a:gd name="connsiteX11" fmla="*/ 2514791 w 2634487"/>
                    <a:gd name="connsiteY11" fmla="*/ 425450 h 555625"/>
                    <a:gd name="connsiteX12" fmla="*/ 520891 w 2634487"/>
                    <a:gd name="connsiteY12" fmla="*/ 488950 h 555625"/>
                    <a:gd name="connsiteX13" fmla="*/ 98616 w 2634487"/>
                    <a:gd name="connsiteY13" fmla="*/ 244475 h 555625"/>
                    <a:gd name="connsiteX0" fmla="*/ 81757 w 2617628"/>
                    <a:gd name="connsiteY0" fmla="*/ 244475 h 555625"/>
                    <a:gd name="connsiteX1" fmla="*/ 0 w 2617628"/>
                    <a:gd name="connsiteY1" fmla="*/ 226218 h 555625"/>
                    <a:gd name="connsiteX2" fmla="*/ 18257 w 2617628"/>
                    <a:gd name="connsiteY2" fmla="*/ 292100 h 555625"/>
                    <a:gd name="connsiteX3" fmla="*/ 465932 w 2617628"/>
                    <a:gd name="connsiteY3" fmla="*/ 555625 h 555625"/>
                    <a:gd name="connsiteX4" fmla="*/ 2567782 w 2617628"/>
                    <a:gd name="connsiteY4" fmla="*/ 485775 h 555625"/>
                    <a:gd name="connsiteX5" fmla="*/ 2570957 w 2617628"/>
                    <a:gd name="connsiteY5" fmla="*/ 142875 h 555625"/>
                    <a:gd name="connsiteX6" fmla="*/ 1624807 w 2617628"/>
                    <a:gd name="connsiteY6" fmla="*/ 0 h 555625"/>
                    <a:gd name="connsiteX7" fmla="*/ 24607 w 2617628"/>
                    <a:gd name="connsiteY7" fmla="*/ 38100 h 555625"/>
                    <a:gd name="connsiteX8" fmla="*/ 21432 w 2617628"/>
                    <a:gd name="connsiteY8" fmla="*/ 76200 h 555625"/>
                    <a:gd name="connsiteX9" fmla="*/ 481807 w 2617628"/>
                    <a:gd name="connsiteY9" fmla="*/ 244475 h 555625"/>
                    <a:gd name="connsiteX10" fmla="*/ 2488407 w 2617628"/>
                    <a:gd name="connsiteY10" fmla="*/ 209550 h 555625"/>
                    <a:gd name="connsiteX11" fmla="*/ 2497932 w 2617628"/>
                    <a:gd name="connsiteY11" fmla="*/ 425450 h 555625"/>
                    <a:gd name="connsiteX12" fmla="*/ 504032 w 2617628"/>
                    <a:gd name="connsiteY12" fmla="*/ 488950 h 555625"/>
                    <a:gd name="connsiteX13" fmla="*/ 81757 w 2617628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7649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7649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9844 w 2603340"/>
                    <a:gd name="connsiteY7" fmla="*/ 33337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0955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03340" h="555625">
                      <a:moveTo>
                        <a:pt x="67469" y="244475"/>
                      </a:moveTo>
                      <a:cubicBezTo>
                        <a:pt x="66940" y="247651"/>
                        <a:pt x="46301" y="239713"/>
                        <a:pt x="0" y="242887"/>
                      </a:cubicBezTo>
                      <a:cubicBezTo>
                        <a:pt x="6086" y="288924"/>
                        <a:pt x="-2116" y="262732"/>
                        <a:pt x="3969" y="292100"/>
                      </a:cubicBezTo>
                      <a:lnTo>
                        <a:pt x="451644" y="555625"/>
                      </a:lnTo>
                      <a:lnTo>
                        <a:pt x="2553494" y="485775"/>
                      </a:lnTo>
                      <a:cubicBezTo>
                        <a:pt x="2605352" y="396875"/>
                        <a:pt x="2631811" y="276225"/>
                        <a:pt x="2556669" y="142875"/>
                      </a:cubicBezTo>
                      <a:lnTo>
                        <a:pt x="1610519" y="0"/>
                      </a:lnTo>
                      <a:lnTo>
                        <a:pt x="10319" y="30955"/>
                      </a:lnTo>
                      <a:lnTo>
                        <a:pt x="7144" y="76200"/>
                      </a:lnTo>
                      <a:lnTo>
                        <a:pt x="467519" y="244475"/>
                      </a:lnTo>
                      <a:lnTo>
                        <a:pt x="2474119" y="209550"/>
                      </a:lnTo>
                      <a:cubicBezTo>
                        <a:pt x="2527565" y="280988"/>
                        <a:pt x="2515923" y="346075"/>
                        <a:pt x="2483644" y="425450"/>
                      </a:cubicBezTo>
                      <a:lnTo>
                        <a:pt x="489744" y="488950"/>
                      </a:lnTo>
                      <a:lnTo>
                        <a:pt x="67469" y="24447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19" name="Freeform 28">
                  <a:extLst>
                    <a:ext uri="{FF2B5EF4-FFF2-40B4-BE49-F238E27FC236}">
                      <a16:creationId xmlns:a16="http://schemas.microsoft.com/office/drawing/2014/main" id="{96B21401-4BEB-4300-91DE-F1CEFE447510}"/>
                    </a:ext>
                  </a:extLst>
                </p:cNvPr>
                <p:cNvSpPr/>
                <p:nvPr/>
              </p:nvSpPr>
              <p:spPr>
                <a:xfrm>
                  <a:off x="3695702" y="3233738"/>
                  <a:ext cx="2458684" cy="383382"/>
                </a:xfrm>
                <a:custGeom>
                  <a:avLst/>
                  <a:gdLst>
                    <a:gd name="connsiteX0" fmla="*/ 7144 w 2424113"/>
                    <a:gd name="connsiteY0" fmla="*/ 0 h 378619"/>
                    <a:gd name="connsiteX1" fmla="*/ 0 w 2424113"/>
                    <a:gd name="connsiteY1" fmla="*/ 130969 h 378619"/>
                    <a:gd name="connsiteX2" fmla="*/ 431007 w 2424113"/>
                    <a:gd name="connsiteY2" fmla="*/ 378619 h 378619"/>
                    <a:gd name="connsiteX3" fmla="*/ 2424113 w 2424113"/>
                    <a:gd name="connsiteY3" fmla="*/ 304800 h 378619"/>
                    <a:gd name="connsiteX4" fmla="*/ 2414588 w 2424113"/>
                    <a:gd name="connsiteY4" fmla="*/ 109538 h 378619"/>
                    <a:gd name="connsiteX5" fmla="*/ 428625 w 2424113"/>
                    <a:gd name="connsiteY5" fmla="*/ 150019 h 378619"/>
                    <a:gd name="connsiteX6" fmla="*/ 7144 w 2424113"/>
                    <a:gd name="connsiteY6" fmla="*/ 0 h 378619"/>
                    <a:gd name="connsiteX0" fmla="*/ 7144 w 2436996"/>
                    <a:gd name="connsiteY0" fmla="*/ 0 h 378619"/>
                    <a:gd name="connsiteX1" fmla="*/ 0 w 2436996"/>
                    <a:gd name="connsiteY1" fmla="*/ 130969 h 378619"/>
                    <a:gd name="connsiteX2" fmla="*/ 431007 w 2436996"/>
                    <a:gd name="connsiteY2" fmla="*/ 378619 h 378619"/>
                    <a:gd name="connsiteX3" fmla="*/ 2424113 w 2436996"/>
                    <a:gd name="connsiteY3" fmla="*/ 304800 h 378619"/>
                    <a:gd name="connsiteX4" fmla="*/ 2414588 w 2436996"/>
                    <a:gd name="connsiteY4" fmla="*/ 109538 h 378619"/>
                    <a:gd name="connsiteX5" fmla="*/ 428625 w 2436996"/>
                    <a:gd name="connsiteY5" fmla="*/ 150019 h 378619"/>
                    <a:gd name="connsiteX6" fmla="*/ 7144 w 2436996"/>
                    <a:gd name="connsiteY6" fmla="*/ 0 h 378619"/>
                    <a:gd name="connsiteX0" fmla="*/ 7144 w 2448855"/>
                    <a:gd name="connsiteY0" fmla="*/ 0 h 378619"/>
                    <a:gd name="connsiteX1" fmla="*/ 0 w 2448855"/>
                    <a:gd name="connsiteY1" fmla="*/ 130969 h 378619"/>
                    <a:gd name="connsiteX2" fmla="*/ 431007 w 2448855"/>
                    <a:gd name="connsiteY2" fmla="*/ 378619 h 378619"/>
                    <a:gd name="connsiteX3" fmla="*/ 2424113 w 2448855"/>
                    <a:gd name="connsiteY3" fmla="*/ 304800 h 378619"/>
                    <a:gd name="connsiteX4" fmla="*/ 2414588 w 2448855"/>
                    <a:gd name="connsiteY4" fmla="*/ 109538 h 378619"/>
                    <a:gd name="connsiteX5" fmla="*/ 428625 w 2448855"/>
                    <a:gd name="connsiteY5" fmla="*/ 150019 h 378619"/>
                    <a:gd name="connsiteX6" fmla="*/ 7144 w 2448855"/>
                    <a:gd name="connsiteY6" fmla="*/ 0 h 378619"/>
                    <a:gd name="connsiteX0" fmla="*/ 7144 w 2444270"/>
                    <a:gd name="connsiteY0" fmla="*/ 0 h 378619"/>
                    <a:gd name="connsiteX1" fmla="*/ 0 w 2444270"/>
                    <a:gd name="connsiteY1" fmla="*/ 130969 h 378619"/>
                    <a:gd name="connsiteX2" fmla="*/ 431007 w 2444270"/>
                    <a:gd name="connsiteY2" fmla="*/ 378619 h 378619"/>
                    <a:gd name="connsiteX3" fmla="*/ 2414588 w 2444270"/>
                    <a:gd name="connsiteY3" fmla="*/ 314325 h 378619"/>
                    <a:gd name="connsiteX4" fmla="*/ 2414588 w 2444270"/>
                    <a:gd name="connsiteY4" fmla="*/ 109538 h 378619"/>
                    <a:gd name="connsiteX5" fmla="*/ 428625 w 2444270"/>
                    <a:gd name="connsiteY5" fmla="*/ 150019 h 378619"/>
                    <a:gd name="connsiteX6" fmla="*/ 7144 w 2444270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9538 h 378619"/>
                    <a:gd name="connsiteX5" fmla="*/ 428625 w 2446779"/>
                    <a:gd name="connsiteY5" fmla="*/ 150019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9538 h 378619"/>
                    <a:gd name="connsiteX5" fmla="*/ 433388 w 2446779"/>
                    <a:gd name="connsiteY5" fmla="*/ 140494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33388 w 2446779"/>
                    <a:gd name="connsiteY5" fmla="*/ 140494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42913 w 2446779"/>
                    <a:gd name="connsiteY5" fmla="*/ 142875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45294 w 2446779"/>
                    <a:gd name="connsiteY5" fmla="*/ 135731 h 378619"/>
                    <a:gd name="connsiteX6" fmla="*/ 7144 w 2446779"/>
                    <a:gd name="connsiteY6" fmla="*/ 0 h 378619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14287 w 2451541"/>
                    <a:gd name="connsiteY0" fmla="*/ 0 h 385763"/>
                    <a:gd name="connsiteX1" fmla="*/ 0 w 2451541"/>
                    <a:gd name="connsiteY1" fmla="*/ 145257 h 385763"/>
                    <a:gd name="connsiteX2" fmla="*/ 435769 w 2451541"/>
                    <a:gd name="connsiteY2" fmla="*/ 385763 h 385763"/>
                    <a:gd name="connsiteX3" fmla="*/ 2419350 w 2451541"/>
                    <a:gd name="connsiteY3" fmla="*/ 321469 h 385763"/>
                    <a:gd name="connsiteX4" fmla="*/ 2419350 w 2451541"/>
                    <a:gd name="connsiteY4" fmla="*/ 107157 h 385763"/>
                    <a:gd name="connsiteX5" fmla="*/ 450056 w 2451541"/>
                    <a:gd name="connsiteY5" fmla="*/ 142875 h 385763"/>
                    <a:gd name="connsiteX6" fmla="*/ 14287 w 2451541"/>
                    <a:gd name="connsiteY6" fmla="*/ 0 h 385763"/>
                    <a:gd name="connsiteX0" fmla="*/ 4762 w 2451541"/>
                    <a:gd name="connsiteY0" fmla="*/ 0 h 383382"/>
                    <a:gd name="connsiteX1" fmla="*/ 0 w 2451541"/>
                    <a:gd name="connsiteY1" fmla="*/ 142876 h 383382"/>
                    <a:gd name="connsiteX2" fmla="*/ 435769 w 2451541"/>
                    <a:gd name="connsiteY2" fmla="*/ 383382 h 383382"/>
                    <a:gd name="connsiteX3" fmla="*/ 2419350 w 2451541"/>
                    <a:gd name="connsiteY3" fmla="*/ 319088 h 383382"/>
                    <a:gd name="connsiteX4" fmla="*/ 2419350 w 2451541"/>
                    <a:gd name="connsiteY4" fmla="*/ 104776 h 383382"/>
                    <a:gd name="connsiteX5" fmla="*/ 450056 w 2451541"/>
                    <a:gd name="connsiteY5" fmla="*/ 140494 h 383382"/>
                    <a:gd name="connsiteX6" fmla="*/ 4762 w 2451541"/>
                    <a:gd name="connsiteY6" fmla="*/ 0 h 383382"/>
                    <a:gd name="connsiteX0" fmla="*/ 4762 w 2451541"/>
                    <a:gd name="connsiteY0" fmla="*/ 0 h 383382"/>
                    <a:gd name="connsiteX1" fmla="*/ 0 w 2451541"/>
                    <a:gd name="connsiteY1" fmla="*/ 142876 h 383382"/>
                    <a:gd name="connsiteX2" fmla="*/ 435769 w 2451541"/>
                    <a:gd name="connsiteY2" fmla="*/ 383382 h 383382"/>
                    <a:gd name="connsiteX3" fmla="*/ 2419350 w 2451541"/>
                    <a:gd name="connsiteY3" fmla="*/ 319088 h 383382"/>
                    <a:gd name="connsiteX4" fmla="*/ 2419350 w 2451541"/>
                    <a:gd name="connsiteY4" fmla="*/ 104776 h 383382"/>
                    <a:gd name="connsiteX5" fmla="*/ 450056 w 2451541"/>
                    <a:gd name="connsiteY5" fmla="*/ 140494 h 383382"/>
                    <a:gd name="connsiteX6" fmla="*/ 4762 w 2451541"/>
                    <a:gd name="connsiteY6" fmla="*/ 0 h 383382"/>
                    <a:gd name="connsiteX0" fmla="*/ 11905 w 2458684"/>
                    <a:gd name="connsiteY0" fmla="*/ 0 h 383382"/>
                    <a:gd name="connsiteX1" fmla="*/ 0 w 2458684"/>
                    <a:gd name="connsiteY1" fmla="*/ 138114 h 383382"/>
                    <a:gd name="connsiteX2" fmla="*/ 442912 w 2458684"/>
                    <a:gd name="connsiteY2" fmla="*/ 383382 h 383382"/>
                    <a:gd name="connsiteX3" fmla="*/ 2426493 w 2458684"/>
                    <a:gd name="connsiteY3" fmla="*/ 319088 h 383382"/>
                    <a:gd name="connsiteX4" fmla="*/ 2426493 w 2458684"/>
                    <a:gd name="connsiteY4" fmla="*/ 104776 h 383382"/>
                    <a:gd name="connsiteX5" fmla="*/ 457199 w 2458684"/>
                    <a:gd name="connsiteY5" fmla="*/ 140494 h 383382"/>
                    <a:gd name="connsiteX6" fmla="*/ 11905 w 2458684"/>
                    <a:gd name="connsiteY6" fmla="*/ 0 h 383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58684" h="383382">
                      <a:moveTo>
                        <a:pt x="11905" y="0"/>
                      </a:moveTo>
                      <a:cubicBezTo>
                        <a:pt x="25399" y="53182"/>
                        <a:pt x="19843" y="123033"/>
                        <a:pt x="0" y="138114"/>
                      </a:cubicBezTo>
                      <a:lnTo>
                        <a:pt x="442912" y="383382"/>
                      </a:lnTo>
                      <a:lnTo>
                        <a:pt x="2426493" y="319088"/>
                      </a:lnTo>
                      <a:cubicBezTo>
                        <a:pt x="2466181" y="277813"/>
                        <a:pt x="2472531" y="174625"/>
                        <a:pt x="2426493" y="104776"/>
                      </a:cubicBezTo>
                      <a:lnTo>
                        <a:pt x="457199" y="140494"/>
                      </a:lnTo>
                      <a:lnTo>
                        <a:pt x="1190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875BBFA-58AF-4F7E-8F3B-3D31A8E7F328}"/>
                </a:ext>
              </a:extLst>
            </p:cNvPr>
            <p:cNvSpPr/>
            <p:nvPr/>
          </p:nvSpPr>
          <p:spPr>
            <a:xfrm>
              <a:off x="668085" y="4549042"/>
              <a:ext cx="3954836" cy="1217858"/>
            </a:xfrm>
            <a:custGeom>
              <a:avLst/>
              <a:gdLst>
                <a:gd name="connsiteX0" fmla="*/ 2940786 w 5876925"/>
                <a:gd name="connsiteY0" fmla="*/ 1810802 h 1809750"/>
                <a:gd name="connsiteX1" fmla="*/ 265213 w 5876925"/>
                <a:gd name="connsiteY1" fmla="*/ 1810802 h 1809750"/>
                <a:gd name="connsiteX2" fmla="*/ 10896 w 5876925"/>
                <a:gd name="connsiteY2" fmla="*/ 1631732 h 1809750"/>
                <a:gd name="connsiteX3" fmla="*/ 54711 w 5876925"/>
                <a:gd name="connsiteY3" fmla="*/ 1386940 h 1809750"/>
                <a:gd name="connsiteX4" fmla="*/ 1051978 w 5876925"/>
                <a:gd name="connsiteY4" fmla="*/ 88682 h 1809750"/>
                <a:gd name="connsiteX5" fmla="*/ 1066266 w 5876925"/>
                <a:gd name="connsiteY5" fmla="*/ 69632 h 1809750"/>
                <a:gd name="connsiteX6" fmla="*/ 1208188 w 5876925"/>
                <a:gd name="connsiteY6" fmla="*/ 99 h 1809750"/>
                <a:gd name="connsiteX7" fmla="*/ 3893286 w 5876925"/>
                <a:gd name="connsiteY7" fmla="*/ 18197 h 1809750"/>
                <a:gd name="connsiteX8" fmla="*/ 4812448 w 5876925"/>
                <a:gd name="connsiteY8" fmla="*/ 24864 h 1809750"/>
                <a:gd name="connsiteX9" fmla="*/ 4868646 w 5876925"/>
                <a:gd name="connsiteY9" fmla="*/ 61059 h 1809750"/>
                <a:gd name="connsiteX10" fmla="*/ 4895316 w 5876925"/>
                <a:gd name="connsiteY10" fmla="*/ 105827 h 1809750"/>
                <a:gd name="connsiteX11" fmla="*/ 5849721 w 5876925"/>
                <a:gd name="connsiteY11" fmla="*/ 1482190 h 1809750"/>
                <a:gd name="connsiteX12" fmla="*/ 5862103 w 5876925"/>
                <a:gd name="connsiteY12" fmla="*/ 1672690 h 1809750"/>
                <a:gd name="connsiteX13" fmla="*/ 5635408 w 5876925"/>
                <a:gd name="connsiteY13" fmla="*/ 1810802 h 1809750"/>
                <a:gd name="connsiteX14" fmla="*/ 5287746 w 5876925"/>
                <a:gd name="connsiteY14" fmla="*/ 1810802 h 1809750"/>
                <a:gd name="connsiteX15" fmla="*/ 2940786 w 5876925"/>
                <a:gd name="connsiteY15" fmla="*/ 1810802 h 1809750"/>
                <a:gd name="connsiteX16" fmla="*/ 714793 w 5876925"/>
                <a:gd name="connsiteY16" fmla="*/ 760194 h 1809750"/>
                <a:gd name="connsiteX17" fmla="*/ 5211546 w 5876925"/>
                <a:gd name="connsiteY17" fmla="*/ 760194 h 1809750"/>
                <a:gd name="connsiteX18" fmla="*/ 5184876 w 5876925"/>
                <a:gd name="connsiteY18" fmla="*/ 717332 h 1809750"/>
                <a:gd name="connsiteX19" fmla="*/ 4838166 w 5876925"/>
                <a:gd name="connsiteY19" fmla="*/ 217269 h 1809750"/>
                <a:gd name="connsiteX20" fmla="*/ 4760061 w 5876925"/>
                <a:gd name="connsiteY20" fmla="*/ 177264 h 1809750"/>
                <a:gd name="connsiteX21" fmla="*/ 1142466 w 5876925"/>
                <a:gd name="connsiteY21" fmla="*/ 173454 h 1809750"/>
                <a:gd name="connsiteX22" fmla="*/ 1069123 w 5876925"/>
                <a:gd name="connsiteY22" fmla="*/ 211554 h 1809750"/>
                <a:gd name="connsiteX23" fmla="*/ 739558 w 5876925"/>
                <a:gd name="connsiteY23" fmla="*/ 718284 h 1809750"/>
                <a:gd name="connsiteX24" fmla="*/ 714793 w 5876925"/>
                <a:gd name="connsiteY24" fmla="*/ 760194 h 1809750"/>
                <a:gd name="connsiteX25" fmla="*/ 3505618 w 5876925"/>
                <a:gd name="connsiteY25" fmla="*/ 1132622 h 1809750"/>
                <a:gd name="connsiteX26" fmla="*/ 3443706 w 5876925"/>
                <a:gd name="connsiteY26" fmla="*/ 870684 h 1809750"/>
                <a:gd name="connsiteX27" fmla="*/ 3407511 w 5876925"/>
                <a:gd name="connsiteY27" fmla="*/ 851634 h 1809750"/>
                <a:gd name="connsiteX28" fmla="*/ 3255111 w 5876925"/>
                <a:gd name="connsiteY28" fmla="*/ 850682 h 1809750"/>
                <a:gd name="connsiteX29" fmla="*/ 2546451 w 5876925"/>
                <a:gd name="connsiteY29" fmla="*/ 854492 h 1809750"/>
                <a:gd name="connsiteX30" fmla="*/ 2495016 w 5876925"/>
                <a:gd name="connsiteY30" fmla="*/ 872589 h 1809750"/>
                <a:gd name="connsiteX31" fmla="*/ 2435008 w 5876925"/>
                <a:gd name="connsiteY31" fmla="*/ 1131669 h 1809750"/>
                <a:gd name="connsiteX32" fmla="*/ 3505618 w 5876925"/>
                <a:gd name="connsiteY32" fmla="*/ 1132622 h 1809750"/>
                <a:gd name="connsiteX33" fmla="*/ 2922688 w 5876925"/>
                <a:gd name="connsiteY33" fmla="*/ 1231682 h 1809750"/>
                <a:gd name="connsiteX34" fmla="*/ 2491206 w 5876925"/>
                <a:gd name="connsiteY34" fmla="*/ 1231682 h 1809750"/>
                <a:gd name="connsiteX35" fmla="*/ 2494063 w 5876925"/>
                <a:gd name="connsiteY35" fmla="*/ 1199297 h 1809750"/>
                <a:gd name="connsiteX36" fmla="*/ 2496921 w 5876925"/>
                <a:gd name="connsiteY36" fmla="*/ 1168817 h 1809750"/>
                <a:gd name="connsiteX37" fmla="*/ 2435008 w 5876925"/>
                <a:gd name="connsiteY37" fmla="*/ 1250732 h 1809750"/>
                <a:gd name="connsiteX38" fmla="*/ 3478948 w 5876925"/>
                <a:gd name="connsiteY38" fmla="*/ 1250732 h 1809750"/>
                <a:gd name="connsiteX39" fmla="*/ 3409416 w 5876925"/>
                <a:gd name="connsiteY39" fmla="*/ 1170722 h 1809750"/>
                <a:gd name="connsiteX40" fmla="*/ 3413226 w 5876925"/>
                <a:gd name="connsiteY40" fmla="*/ 1234540 h 1809750"/>
                <a:gd name="connsiteX41" fmla="*/ 2990316 w 5876925"/>
                <a:gd name="connsiteY41" fmla="*/ 1234540 h 1809750"/>
                <a:gd name="connsiteX42" fmla="*/ 2986506 w 5876925"/>
                <a:gd name="connsiteY42" fmla="*/ 1167865 h 1809750"/>
                <a:gd name="connsiteX43" fmla="*/ 2928403 w 5876925"/>
                <a:gd name="connsiteY43" fmla="*/ 1167865 h 1809750"/>
                <a:gd name="connsiteX44" fmla="*/ 2922688 w 5876925"/>
                <a:gd name="connsiteY44" fmla="*/ 1231682 h 1809750"/>
                <a:gd name="connsiteX45" fmla="*/ 4566703 w 5876925"/>
                <a:gd name="connsiteY45" fmla="*/ 1389797 h 1809750"/>
                <a:gd name="connsiteX46" fmla="*/ 4764823 w 5876925"/>
                <a:gd name="connsiteY46" fmla="*/ 1389797 h 1809750"/>
                <a:gd name="connsiteX47" fmla="*/ 4725771 w 5876925"/>
                <a:gd name="connsiteY47" fmla="*/ 1339315 h 1809750"/>
                <a:gd name="connsiteX48" fmla="*/ 4602898 w 5876925"/>
                <a:gd name="connsiteY48" fmla="*/ 1337409 h 1809750"/>
                <a:gd name="connsiteX49" fmla="*/ 4566703 w 5876925"/>
                <a:gd name="connsiteY49" fmla="*/ 1389797 h 1809750"/>
                <a:gd name="connsiteX50" fmla="*/ 1342491 w 5876925"/>
                <a:gd name="connsiteY50" fmla="*/ 1383129 h 1809750"/>
                <a:gd name="connsiteX51" fmla="*/ 1313916 w 5876925"/>
                <a:gd name="connsiteY51" fmla="*/ 1337409 h 1809750"/>
                <a:gd name="connsiteX52" fmla="*/ 1175803 w 5876925"/>
                <a:gd name="connsiteY52" fmla="*/ 1334552 h 1809750"/>
                <a:gd name="connsiteX53" fmla="*/ 1127226 w 5876925"/>
                <a:gd name="connsiteY53" fmla="*/ 1383129 h 1809750"/>
                <a:gd name="connsiteX54" fmla="*/ 1342491 w 5876925"/>
                <a:gd name="connsiteY54" fmla="*/ 1383129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876925" h="1809750">
                  <a:moveTo>
                    <a:pt x="2940786" y="1810802"/>
                  </a:moveTo>
                  <a:cubicBezTo>
                    <a:pt x="2049246" y="1810802"/>
                    <a:pt x="1156753" y="1810802"/>
                    <a:pt x="265213" y="1810802"/>
                  </a:cubicBezTo>
                  <a:cubicBezTo>
                    <a:pt x="134721" y="1810802"/>
                    <a:pt x="35661" y="1745079"/>
                    <a:pt x="10896" y="1631732"/>
                  </a:cubicBezTo>
                  <a:cubicBezTo>
                    <a:pt x="-8154" y="1546959"/>
                    <a:pt x="-7202" y="1466949"/>
                    <a:pt x="54711" y="1386940"/>
                  </a:cubicBezTo>
                  <a:cubicBezTo>
                    <a:pt x="390943" y="956409"/>
                    <a:pt x="720508" y="522069"/>
                    <a:pt x="1051978" y="88682"/>
                  </a:cubicBezTo>
                  <a:cubicBezTo>
                    <a:pt x="1056741" y="82014"/>
                    <a:pt x="1064361" y="76299"/>
                    <a:pt x="1066266" y="69632"/>
                  </a:cubicBezTo>
                  <a:cubicBezTo>
                    <a:pt x="1088173" y="-5616"/>
                    <a:pt x="1145323" y="99"/>
                    <a:pt x="1208188" y="99"/>
                  </a:cubicBezTo>
                  <a:cubicBezTo>
                    <a:pt x="2103538" y="7719"/>
                    <a:pt x="2997936" y="12482"/>
                    <a:pt x="3893286" y="18197"/>
                  </a:cubicBezTo>
                  <a:cubicBezTo>
                    <a:pt x="4199991" y="20102"/>
                    <a:pt x="4505743" y="22959"/>
                    <a:pt x="4812448" y="24864"/>
                  </a:cubicBezTo>
                  <a:cubicBezTo>
                    <a:pt x="4841976" y="24864"/>
                    <a:pt x="4859121" y="32484"/>
                    <a:pt x="4868646" y="61059"/>
                  </a:cubicBezTo>
                  <a:cubicBezTo>
                    <a:pt x="4874361" y="77252"/>
                    <a:pt x="4885791" y="91539"/>
                    <a:pt x="4895316" y="105827"/>
                  </a:cubicBezTo>
                  <a:cubicBezTo>
                    <a:pt x="5213451" y="564932"/>
                    <a:pt x="5529681" y="1024989"/>
                    <a:pt x="5849721" y="1482190"/>
                  </a:cubicBezTo>
                  <a:cubicBezTo>
                    <a:pt x="5896393" y="1548865"/>
                    <a:pt x="5893536" y="1607920"/>
                    <a:pt x="5862103" y="1672690"/>
                  </a:cubicBezTo>
                  <a:cubicBezTo>
                    <a:pt x="5817336" y="1766034"/>
                    <a:pt x="5737326" y="1808897"/>
                    <a:pt x="5635408" y="1810802"/>
                  </a:cubicBezTo>
                  <a:cubicBezTo>
                    <a:pt x="5519203" y="1811754"/>
                    <a:pt x="5403951" y="1810802"/>
                    <a:pt x="5287746" y="1810802"/>
                  </a:cubicBezTo>
                  <a:cubicBezTo>
                    <a:pt x="4505743" y="1810802"/>
                    <a:pt x="3722788" y="1810802"/>
                    <a:pt x="2940786" y="1810802"/>
                  </a:cubicBezTo>
                  <a:close/>
                  <a:moveTo>
                    <a:pt x="714793" y="760194"/>
                  </a:moveTo>
                  <a:cubicBezTo>
                    <a:pt x="2214981" y="760194"/>
                    <a:pt x="3709453" y="760194"/>
                    <a:pt x="5211546" y="760194"/>
                  </a:cubicBezTo>
                  <a:cubicBezTo>
                    <a:pt x="5199164" y="740192"/>
                    <a:pt x="5193448" y="728762"/>
                    <a:pt x="5184876" y="717332"/>
                  </a:cubicBezTo>
                  <a:cubicBezTo>
                    <a:pt x="5069623" y="550644"/>
                    <a:pt x="4952466" y="384909"/>
                    <a:pt x="4838166" y="217269"/>
                  </a:cubicBezTo>
                  <a:cubicBezTo>
                    <a:pt x="4817211" y="186789"/>
                    <a:pt x="4795303" y="177264"/>
                    <a:pt x="4760061" y="177264"/>
                  </a:cubicBezTo>
                  <a:cubicBezTo>
                    <a:pt x="3554196" y="177264"/>
                    <a:pt x="2348331" y="175359"/>
                    <a:pt x="1142466" y="173454"/>
                  </a:cubicBezTo>
                  <a:cubicBezTo>
                    <a:pt x="1109128" y="173454"/>
                    <a:pt x="1088173" y="182027"/>
                    <a:pt x="1069123" y="211554"/>
                  </a:cubicBezTo>
                  <a:cubicBezTo>
                    <a:pt x="960538" y="381099"/>
                    <a:pt x="849096" y="549692"/>
                    <a:pt x="739558" y="718284"/>
                  </a:cubicBezTo>
                  <a:cubicBezTo>
                    <a:pt x="730986" y="731619"/>
                    <a:pt x="724318" y="744954"/>
                    <a:pt x="714793" y="760194"/>
                  </a:cubicBezTo>
                  <a:close/>
                  <a:moveTo>
                    <a:pt x="3505618" y="1132622"/>
                  </a:moveTo>
                  <a:cubicBezTo>
                    <a:pt x="3484663" y="1042134"/>
                    <a:pt x="3465613" y="955457"/>
                    <a:pt x="3443706" y="870684"/>
                  </a:cubicBezTo>
                  <a:cubicBezTo>
                    <a:pt x="3441801" y="862112"/>
                    <a:pt x="3419893" y="852587"/>
                    <a:pt x="3407511" y="851634"/>
                  </a:cubicBezTo>
                  <a:cubicBezTo>
                    <a:pt x="3357028" y="849729"/>
                    <a:pt x="3306546" y="850682"/>
                    <a:pt x="3255111" y="850682"/>
                  </a:cubicBezTo>
                  <a:cubicBezTo>
                    <a:pt x="3018891" y="851634"/>
                    <a:pt x="2782671" y="852587"/>
                    <a:pt x="2546451" y="854492"/>
                  </a:cubicBezTo>
                  <a:cubicBezTo>
                    <a:pt x="2528353" y="854492"/>
                    <a:pt x="2497873" y="862112"/>
                    <a:pt x="2495016" y="872589"/>
                  </a:cubicBezTo>
                  <a:cubicBezTo>
                    <a:pt x="2472156" y="956409"/>
                    <a:pt x="2455011" y="1041182"/>
                    <a:pt x="2435008" y="1131669"/>
                  </a:cubicBezTo>
                  <a:cubicBezTo>
                    <a:pt x="2794101" y="1132622"/>
                    <a:pt x="3145573" y="1132622"/>
                    <a:pt x="3505618" y="1132622"/>
                  </a:cubicBezTo>
                  <a:close/>
                  <a:moveTo>
                    <a:pt x="2922688" y="1231682"/>
                  </a:moveTo>
                  <a:cubicBezTo>
                    <a:pt x="2776003" y="1231682"/>
                    <a:pt x="2634081" y="1231682"/>
                    <a:pt x="2491206" y="1231682"/>
                  </a:cubicBezTo>
                  <a:cubicBezTo>
                    <a:pt x="2492158" y="1218347"/>
                    <a:pt x="2493111" y="1208822"/>
                    <a:pt x="2494063" y="1199297"/>
                  </a:cubicBezTo>
                  <a:cubicBezTo>
                    <a:pt x="2495016" y="1188819"/>
                    <a:pt x="2495968" y="1178342"/>
                    <a:pt x="2496921" y="1168817"/>
                  </a:cubicBezTo>
                  <a:cubicBezTo>
                    <a:pt x="2438818" y="1161197"/>
                    <a:pt x="2432151" y="1169769"/>
                    <a:pt x="2435008" y="1250732"/>
                  </a:cubicBezTo>
                  <a:cubicBezTo>
                    <a:pt x="2782671" y="1250732"/>
                    <a:pt x="3130333" y="1250732"/>
                    <a:pt x="3478948" y="1250732"/>
                  </a:cubicBezTo>
                  <a:cubicBezTo>
                    <a:pt x="3483711" y="1167865"/>
                    <a:pt x="3474186" y="1157387"/>
                    <a:pt x="3409416" y="1170722"/>
                  </a:cubicBezTo>
                  <a:cubicBezTo>
                    <a:pt x="3410368" y="1191677"/>
                    <a:pt x="3412273" y="1213584"/>
                    <a:pt x="3413226" y="1234540"/>
                  </a:cubicBezTo>
                  <a:cubicBezTo>
                    <a:pt x="3270351" y="1234540"/>
                    <a:pt x="3130333" y="1234540"/>
                    <a:pt x="2990316" y="1234540"/>
                  </a:cubicBezTo>
                  <a:cubicBezTo>
                    <a:pt x="2989363" y="1208822"/>
                    <a:pt x="2988411" y="1188819"/>
                    <a:pt x="2986506" y="1167865"/>
                  </a:cubicBezTo>
                  <a:cubicBezTo>
                    <a:pt x="2965551" y="1167865"/>
                    <a:pt x="2947453" y="1167865"/>
                    <a:pt x="2928403" y="1167865"/>
                  </a:cubicBezTo>
                  <a:cubicBezTo>
                    <a:pt x="2925546" y="1189772"/>
                    <a:pt x="2923641" y="1208822"/>
                    <a:pt x="2922688" y="1231682"/>
                  </a:cubicBezTo>
                  <a:close/>
                  <a:moveTo>
                    <a:pt x="4566703" y="1389797"/>
                  </a:moveTo>
                  <a:cubicBezTo>
                    <a:pt x="4634331" y="1389797"/>
                    <a:pt x="4700053" y="1389797"/>
                    <a:pt x="4764823" y="1389797"/>
                  </a:cubicBezTo>
                  <a:cubicBezTo>
                    <a:pt x="4771491" y="1353602"/>
                    <a:pt x="4759108" y="1338362"/>
                    <a:pt x="4725771" y="1339315"/>
                  </a:cubicBezTo>
                  <a:cubicBezTo>
                    <a:pt x="4684813" y="1340267"/>
                    <a:pt x="4643856" y="1340267"/>
                    <a:pt x="4602898" y="1337409"/>
                  </a:cubicBezTo>
                  <a:cubicBezTo>
                    <a:pt x="4563846" y="1335504"/>
                    <a:pt x="4556226" y="1353602"/>
                    <a:pt x="4566703" y="1389797"/>
                  </a:cubicBezTo>
                  <a:close/>
                  <a:moveTo>
                    <a:pt x="1342491" y="1383129"/>
                  </a:moveTo>
                  <a:cubicBezTo>
                    <a:pt x="1347253" y="1339315"/>
                    <a:pt x="1347253" y="1338362"/>
                    <a:pt x="1313916" y="1337409"/>
                  </a:cubicBezTo>
                  <a:cubicBezTo>
                    <a:pt x="1268196" y="1335504"/>
                    <a:pt x="1222476" y="1336457"/>
                    <a:pt x="1175803" y="1334552"/>
                  </a:cubicBezTo>
                  <a:cubicBezTo>
                    <a:pt x="1143418" y="1333599"/>
                    <a:pt x="1132941" y="1351697"/>
                    <a:pt x="1127226" y="1383129"/>
                  </a:cubicBezTo>
                  <a:cubicBezTo>
                    <a:pt x="1201521" y="1383129"/>
                    <a:pt x="1272006" y="1383129"/>
                    <a:pt x="1342491" y="1383129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E54AEF3-D92D-4437-B1F4-830FD3CE1D9A}"/>
                </a:ext>
              </a:extLst>
            </p:cNvPr>
            <p:cNvSpPr/>
            <p:nvPr/>
          </p:nvSpPr>
          <p:spPr>
            <a:xfrm>
              <a:off x="1331139" y="4697381"/>
              <a:ext cx="2652368" cy="333742"/>
            </a:xfrm>
            <a:custGeom>
              <a:avLst/>
              <a:gdLst>
                <a:gd name="connsiteX0" fmla="*/ 2048566 w 2652368"/>
                <a:gd name="connsiteY0" fmla="*/ 278539 h 333742"/>
                <a:gd name="connsiteX1" fmla="*/ 2127406 w 2652368"/>
                <a:gd name="connsiteY1" fmla="*/ 281182 h 333742"/>
                <a:gd name="connsiteX2" fmla="*/ 2162660 w 2652368"/>
                <a:gd name="connsiteY2" fmla="*/ 321564 h 333742"/>
                <a:gd name="connsiteX3" fmla="*/ 2156250 w 2652368"/>
                <a:gd name="connsiteY3" fmla="*/ 331178 h 333742"/>
                <a:gd name="connsiteX4" fmla="*/ 1996006 w 2652368"/>
                <a:gd name="connsiteY4" fmla="*/ 329256 h 333742"/>
                <a:gd name="connsiteX5" fmla="*/ 1963316 w 2652368"/>
                <a:gd name="connsiteY5" fmla="*/ 286951 h 333742"/>
                <a:gd name="connsiteX6" fmla="*/ 1969726 w 2652368"/>
                <a:gd name="connsiteY6" fmla="*/ 279260 h 333742"/>
                <a:gd name="connsiteX7" fmla="*/ 2048566 w 2652368"/>
                <a:gd name="connsiteY7" fmla="*/ 278539 h 333742"/>
                <a:gd name="connsiteX8" fmla="*/ 517269 w 2652368"/>
                <a:gd name="connsiteY8" fmla="*/ 277977 h 333742"/>
                <a:gd name="connsiteX9" fmla="*/ 622390 w 2652368"/>
                <a:gd name="connsiteY9" fmla="*/ 277977 h 333742"/>
                <a:gd name="connsiteX10" fmla="*/ 565984 w 2652368"/>
                <a:gd name="connsiteY10" fmla="*/ 333101 h 333742"/>
                <a:gd name="connsiteX11" fmla="*/ 461504 w 2652368"/>
                <a:gd name="connsiteY11" fmla="*/ 333101 h 333742"/>
                <a:gd name="connsiteX12" fmla="*/ 517269 w 2652368"/>
                <a:gd name="connsiteY12" fmla="*/ 277977 h 333742"/>
                <a:gd name="connsiteX13" fmla="*/ 353819 w 2652368"/>
                <a:gd name="connsiteY13" fmla="*/ 277977 h 333742"/>
                <a:gd name="connsiteX14" fmla="*/ 458299 w 2652368"/>
                <a:gd name="connsiteY14" fmla="*/ 277977 h 333742"/>
                <a:gd name="connsiteX15" fmla="*/ 393560 w 2652368"/>
                <a:gd name="connsiteY15" fmla="*/ 333742 h 333742"/>
                <a:gd name="connsiteX16" fmla="*/ 291645 w 2652368"/>
                <a:gd name="connsiteY16" fmla="*/ 333742 h 333742"/>
                <a:gd name="connsiteX17" fmla="*/ 353819 w 2652368"/>
                <a:gd name="connsiteY17" fmla="*/ 277977 h 333742"/>
                <a:gd name="connsiteX18" fmla="*/ 1709408 w 2652368"/>
                <a:gd name="connsiteY18" fmla="*/ 277898 h 333742"/>
                <a:gd name="connsiteX19" fmla="*/ 1776791 w 2652368"/>
                <a:gd name="connsiteY19" fmla="*/ 280541 h 333742"/>
                <a:gd name="connsiteX20" fmla="*/ 1803712 w 2652368"/>
                <a:gd name="connsiteY20" fmla="*/ 320282 h 333742"/>
                <a:gd name="connsiteX21" fmla="*/ 1796661 w 2652368"/>
                <a:gd name="connsiteY21" fmla="*/ 331819 h 333742"/>
                <a:gd name="connsiteX22" fmla="*/ 1663979 w 2652368"/>
                <a:gd name="connsiteY22" fmla="*/ 329897 h 333742"/>
                <a:gd name="connsiteX23" fmla="*/ 1633853 w 2652368"/>
                <a:gd name="connsiteY23" fmla="*/ 278619 h 333742"/>
                <a:gd name="connsiteX24" fmla="*/ 1709408 w 2652368"/>
                <a:gd name="connsiteY24" fmla="*/ 277898 h 333742"/>
                <a:gd name="connsiteX25" fmla="*/ 2225797 w 2652368"/>
                <a:gd name="connsiteY25" fmla="*/ 277657 h 333742"/>
                <a:gd name="connsiteX26" fmla="*/ 2291497 w 2652368"/>
                <a:gd name="connsiteY26" fmla="*/ 280541 h 333742"/>
                <a:gd name="connsiteX27" fmla="*/ 2325469 w 2652368"/>
                <a:gd name="connsiteY27" fmla="*/ 320923 h 333742"/>
                <a:gd name="connsiteX28" fmla="*/ 2319700 w 2652368"/>
                <a:gd name="connsiteY28" fmla="*/ 330537 h 333742"/>
                <a:gd name="connsiteX29" fmla="*/ 2193427 w 2652368"/>
                <a:gd name="connsiteY29" fmla="*/ 328615 h 333742"/>
                <a:gd name="connsiteX30" fmla="*/ 2153687 w 2652368"/>
                <a:gd name="connsiteY30" fmla="*/ 288874 h 333742"/>
                <a:gd name="connsiteX31" fmla="*/ 2160097 w 2652368"/>
                <a:gd name="connsiteY31" fmla="*/ 278618 h 333742"/>
                <a:gd name="connsiteX32" fmla="*/ 2225797 w 2652368"/>
                <a:gd name="connsiteY32" fmla="*/ 277657 h 333742"/>
                <a:gd name="connsiteX33" fmla="*/ 2545325 w 2652368"/>
                <a:gd name="connsiteY33" fmla="*/ 277416 h 333742"/>
                <a:gd name="connsiteX34" fmla="*/ 2608782 w 2652368"/>
                <a:gd name="connsiteY34" fmla="*/ 280541 h 333742"/>
                <a:gd name="connsiteX35" fmla="*/ 2652368 w 2652368"/>
                <a:gd name="connsiteY35" fmla="*/ 320282 h 333742"/>
                <a:gd name="connsiteX36" fmla="*/ 2647881 w 2652368"/>
                <a:gd name="connsiteY36" fmla="*/ 328614 h 333742"/>
                <a:gd name="connsiteX37" fmla="*/ 2511353 w 2652368"/>
                <a:gd name="connsiteY37" fmla="*/ 326691 h 333742"/>
                <a:gd name="connsiteX38" fmla="*/ 2474176 w 2652368"/>
                <a:gd name="connsiteY38" fmla="*/ 278618 h 333742"/>
                <a:gd name="connsiteX39" fmla="*/ 2545325 w 2652368"/>
                <a:gd name="connsiteY39" fmla="*/ 277416 h 333742"/>
                <a:gd name="connsiteX40" fmla="*/ 686487 w 2652368"/>
                <a:gd name="connsiteY40" fmla="*/ 277336 h 333742"/>
                <a:gd name="connsiteX41" fmla="*/ 787762 w 2652368"/>
                <a:gd name="connsiteY41" fmla="*/ 277336 h 333742"/>
                <a:gd name="connsiteX42" fmla="*/ 735202 w 2652368"/>
                <a:gd name="connsiteY42" fmla="*/ 333101 h 333742"/>
                <a:gd name="connsiteX43" fmla="*/ 627517 w 2652368"/>
                <a:gd name="connsiteY43" fmla="*/ 333101 h 333742"/>
                <a:gd name="connsiteX44" fmla="*/ 686487 w 2652368"/>
                <a:gd name="connsiteY44" fmla="*/ 277336 h 333742"/>
                <a:gd name="connsiteX45" fmla="*/ 69226 w 2652368"/>
                <a:gd name="connsiteY45" fmla="*/ 277336 h 333742"/>
                <a:gd name="connsiteX46" fmla="*/ 290363 w 2652368"/>
                <a:gd name="connsiteY46" fmla="*/ 277336 h 333742"/>
                <a:gd name="connsiteX47" fmla="*/ 230111 w 2652368"/>
                <a:gd name="connsiteY47" fmla="*/ 333101 h 333742"/>
                <a:gd name="connsiteX48" fmla="*/ 31408 w 2652368"/>
                <a:gd name="connsiteY48" fmla="*/ 333101 h 333742"/>
                <a:gd name="connsiteX49" fmla="*/ 0 w 2652368"/>
                <a:gd name="connsiteY49" fmla="*/ 331819 h 333742"/>
                <a:gd name="connsiteX50" fmla="*/ 69226 w 2652368"/>
                <a:gd name="connsiteY50" fmla="*/ 277336 h 333742"/>
                <a:gd name="connsiteX51" fmla="*/ 1870534 w 2652368"/>
                <a:gd name="connsiteY51" fmla="*/ 277016 h 333742"/>
                <a:gd name="connsiteX52" fmla="*/ 1935112 w 2652368"/>
                <a:gd name="connsiteY52" fmla="*/ 279900 h 333742"/>
                <a:gd name="connsiteX53" fmla="*/ 1969084 w 2652368"/>
                <a:gd name="connsiteY53" fmla="*/ 320922 h 333742"/>
                <a:gd name="connsiteX54" fmla="*/ 1963315 w 2652368"/>
                <a:gd name="connsiteY54" fmla="*/ 329896 h 333742"/>
                <a:gd name="connsiteX55" fmla="*/ 1827428 w 2652368"/>
                <a:gd name="connsiteY55" fmla="*/ 327974 h 333742"/>
                <a:gd name="connsiteX56" fmla="*/ 1797302 w 2652368"/>
                <a:gd name="connsiteY56" fmla="*/ 277977 h 333742"/>
                <a:gd name="connsiteX57" fmla="*/ 1870534 w 2652368"/>
                <a:gd name="connsiteY57" fmla="*/ 277016 h 333742"/>
                <a:gd name="connsiteX58" fmla="*/ 2384278 w 2652368"/>
                <a:gd name="connsiteY58" fmla="*/ 276775 h 333742"/>
                <a:gd name="connsiteX59" fmla="*/ 2444048 w 2652368"/>
                <a:gd name="connsiteY59" fmla="*/ 279900 h 333742"/>
                <a:gd name="connsiteX60" fmla="*/ 2490200 w 2652368"/>
                <a:gd name="connsiteY60" fmla="*/ 318999 h 333742"/>
                <a:gd name="connsiteX61" fmla="*/ 2484430 w 2652368"/>
                <a:gd name="connsiteY61" fmla="*/ 329255 h 333742"/>
                <a:gd name="connsiteX62" fmla="*/ 2349825 w 2652368"/>
                <a:gd name="connsiteY62" fmla="*/ 327332 h 333742"/>
                <a:gd name="connsiteX63" fmla="*/ 2316494 w 2652368"/>
                <a:gd name="connsiteY63" fmla="*/ 286310 h 333742"/>
                <a:gd name="connsiteX64" fmla="*/ 2323545 w 2652368"/>
                <a:gd name="connsiteY64" fmla="*/ 277977 h 333742"/>
                <a:gd name="connsiteX65" fmla="*/ 2384278 w 2652368"/>
                <a:gd name="connsiteY65" fmla="*/ 276775 h 333742"/>
                <a:gd name="connsiteX66" fmla="*/ 848655 w 2652368"/>
                <a:gd name="connsiteY66" fmla="*/ 276695 h 333742"/>
                <a:gd name="connsiteX67" fmla="*/ 1588985 w 2652368"/>
                <a:gd name="connsiteY67" fmla="*/ 277337 h 333742"/>
                <a:gd name="connsiteX68" fmla="*/ 1630007 w 2652368"/>
                <a:gd name="connsiteY68" fmla="*/ 329897 h 333742"/>
                <a:gd name="connsiteX69" fmla="*/ 799941 w 2652368"/>
                <a:gd name="connsiteY69" fmla="*/ 329897 h 333742"/>
                <a:gd name="connsiteX70" fmla="*/ 848655 w 2652368"/>
                <a:gd name="connsiteY70" fmla="*/ 276695 h 333742"/>
                <a:gd name="connsiteX71" fmla="*/ 1376820 w 2652368"/>
                <a:gd name="connsiteY71" fmla="*/ 216444 h 333742"/>
                <a:gd name="connsiteX72" fmla="*/ 1522963 w 2652368"/>
                <a:gd name="connsiteY72" fmla="*/ 216444 h 333742"/>
                <a:gd name="connsiteX73" fmla="*/ 1530655 w 2652368"/>
                <a:gd name="connsiteY73" fmla="*/ 263235 h 333742"/>
                <a:gd name="connsiteX74" fmla="*/ 1396049 w 2652368"/>
                <a:gd name="connsiteY74" fmla="*/ 261312 h 333742"/>
                <a:gd name="connsiteX75" fmla="*/ 1376820 w 2652368"/>
                <a:gd name="connsiteY75" fmla="*/ 216444 h 333742"/>
                <a:gd name="connsiteX76" fmla="*/ 1768377 w 2652368"/>
                <a:gd name="connsiteY76" fmla="*/ 215322 h 333742"/>
                <a:gd name="connsiteX77" fmla="*/ 1835119 w 2652368"/>
                <a:gd name="connsiteY77" fmla="*/ 217726 h 333742"/>
                <a:gd name="connsiteX78" fmla="*/ 1856913 w 2652368"/>
                <a:gd name="connsiteY78" fmla="*/ 263876 h 333742"/>
                <a:gd name="connsiteX79" fmla="*/ 1728717 w 2652368"/>
                <a:gd name="connsiteY79" fmla="*/ 261953 h 333742"/>
                <a:gd name="connsiteX80" fmla="*/ 1694745 w 2652368"/>
                <a:gd name="connsiteY80" fmla="*/ 227982 h 333742"/>
                <a:gd name="connsiteX81" fmla="*/ 1701155 w 2652368"/>
                <a:gd name="connsiteY81" fmla="*/ 215803 h 333742"/>
                <a:gd name="connsiteX82" fmla="*/ 1768377 w 2652368"/>
                <a:gd name="connsiteY82" fmla="*/ 215322 h 333742"/>
                <a:gd name="connsiteX83" fmla="*/ 2508708 w 2652368"/>
                <a:gd name="connsiteY83" fmla="*/ 214841 h 333742"/>
                <a:gd name="connsiteX84" fmla="*/ 2570963 w 2652368"/>
                <a:gd name="connsiteY84" fmla="*/ 217726 h 333742"/>
                <a:gd name="connsiteX85" fmla="*/ 2610063 w 2652368"/>
                <a:gd name="connsiteY85" fmla="*/ 254261 h 333742"/>
                <a:gd name="connsiteX86" fmla="*/ 2604293 w 2652368"/>
                <a:gd name="connsiteY86" fmla="*/ 263875 h 333742"/>
                <a:gd name="connsiteX87" fmla="*/ 2481867 w 2652368"/>
                <a:gd name="connsiteY87" fmla="*/ 261952 h 333742"/>
                <a:gd name="connsiteX88" fmla="*/ 2441485 w 2652368"/>
                <a:gd name="connsiteY88" fmla="*/ 224776 h 333742"/>
                <a:gd name="connsiteX89" fmla="*/ 2445972 w 2652368"/>
                <a:gd name="connsiteY89" fmla="*/ 215802 h 333742"/>
                <a:gd name="connsiteX90" fmla="*/ 2508708 w 2652368"/>
                <a:gd name="connsiteY90" fmla="*/ 214841 h 333742"/>
                <a:gd name="connsiteX91" fmla="*/ 1545398 w 2652368"/>
                <a:gd name="connsiteY91" fmla="*/ 214521 h 333742"/>
                <a:gd name="connsiteX92" fmla="*/ 1666542 w 2652368"/>
                <a:gd name="connsiteY92" fmla="*/ 215161 h 333742"/>
                <a:gd name="connsiteX93" fmla="*/ 1690900 w 2652368"/>
                <a:gd name="connsiteY93" fmla="*/ 263875 h 333742"/>
                <a:gd name="connsiteX94" fmla="*/ 1562063 w 2652368"/>
                <a:gd name="connsiteY94" fmla="*/ 261953 h 333742"/>
                <a:gd name="connsiteX95" fmla="*/ 1536424 w 2652368"/>
                <a:gd name="connsiteY95" fmla="*/ 223494 h 333742"/>
                <a:gd name="connsiteX96" fmla="*/ 1545398 w 2652368"/>
                <a:gd name="connsiteY96" fmla="*/ 214521 h 333742"/>
                <a:gd name="connsiteX97" fmla="*/ 2351028 w 2652368"/>
                <a:gd name="connsiteY97" fmla="*/ 214200 h 333742"/>
                <a:gd name="connsiteX98" fmla="*/ 2412001 w 2652368"/>
                <a:gd name="connsiteY98" fmla="*/ 217085 h 333742"/>
                <a:gd name="connsiteX99" fmla="*/ 2449178 w 2652368"/>
                <a:gd name="connsiteY99" fmla="*/ 254260 h 333742"/>
                <a:gd name="connsiteX100" fmla="*/ 2443409 w 2652368"/>
                <a:gd name="connsiteY100" fmla="*/ 263875 h 333742"/>
                <a:gd name="connsiteX101" fmla="*/ 2322905 w 2652368"/>
                <a:gd name="connsiteY101" fmla="*/ 261953 h 333742"/>
                <a:gd name="connsiteX102" fmla="*/ 2283805 w 2652368"/>
                <a:gd name="connsiteY102" fmla="*/ 226058 h 333742"/>
                <a:gd name="connsiteX103" fmla="*/ 2289574 w 2652368"/>
                <a:gd name="connsiteY103" fmla="*/ 215161 h 333742"/>
                <a:gd name="connsiteX104" fmla="*/ 2351028 w 2652368"/>
                <a:gd name="connsiteY104" fmla="*/ 214200 h 333742"/>
                <a:gd name="connsiteX105" fmla="*/ 2136460 w 2652368"/>
                <a:gd name="connsiteY105" fmla="*/ 214040 h 333742"/>
                <a:gd name="connsiteX106" fmla="*/ 2251756 w 2652368"/>
                <a:gd name="connsiteY106" fmla="*/ 216444 h 333742"/>
                <a:gd name="connsiteX107" fmla="*/ 2290855 w 2652368"/>
                <a:gd name="connsiteY107" fmla="*/ 252979 h 333742"/>
                <a:gd name="connsiteX108" fmla="*/ 2285087 w 2652368"/>
                <a:gd name="connsiteY108" fmla="*/ 263876 h 333742"/>
                <a:gd name="connsiteX109" fmla="*/ 2203682 w 2652368"/>
                <a:gd name="connsiteY109" fmla="*/ 263876 h 333742"/>
                <a:gd name="connsiteX110" fmla="*/ 2069718 w 2652368"/>
                <a:gd name="connsiteY110" fmla="*/ 263876 h 333742"/>
                <a:gd name="connsiteX111" fmla="*/ 2019722 w 2652368"/>
                <a:gd name="connsiteY111" fmla="*/ 214521 h 333742"/>
                <a:gd name="connsiteX112" fmla="*/ 2136460 w 2652368"/>
                <a:gd name="connsiteY112" fmla="*/ 214040 h 333742"/>
                <a:gd name="connsiteX113" fmla="*/ 1288205 w 2652368"/>
                <a:gd name="connsiteY113" fmla="*/ 214040 h 333742"/>
                <a:gd name="connsiteX114" fmla="*/ 1353104 w 2652368"/>
                <a:gd name="connsiteY114" fmla="*/ 216444 h 333742"/>
                <a:gd name="connsiteX115" fmla="*/ 1374898 w 2652368"/>
                <a:gd name="connsiteY115" fmla="*/ 263876 h 333742"/>
                <a:gd name="connsiteX116" fmla="*/ 1238369 w 2652368"/>
                <a:gd name="connsiteY116" fmla="*/ 263235 h 333742"/>
                <a:gd name="connsiteX117" fmla="*/ 1220421 w 2652368"/>
                <a:gd name="connsiteY117" fmla="*/ 214521 h 333742"/>
                <a:gd name="connsiteX118" fmla="*/ 1288205 w 2652368"/>
                <a:gd name="connsiteY118" fmla="*/ 214040 h 333742"/>
                <a:gd name="connsiteX119" fmla="*/ 1100560 w 2652368"/>
                <a:gd name="connsiteY119" fmla="*/ 213880 h 333742"/>
                <a:gd name="connsiteX120" fmla="*/ 1200551 w 2652368"/>
                <a:gd name="connsiteY120" fmla="*/ 213880 h 333742"/>
                <a:gd name="connsiteX121" fmla="*/ 1164657 w 2652368"/>
                <a:gd name="connsiteY121" fmla="*/ 264517 h 333742"/>
                <a:gd name="connsiteX122" fmla="*/ 1060818 w 2652368"/>
                <a:gd name="connsiteY122" fmla="*/ 264517 h 333742"/>
                <a:gd name="connsiteX123" fmla="*/ 1100560 w 2652368"/>
                <a:gd name="connsiteY123" fmla="*/ 213880 h 333742"/>
                <a:gd name="connsiteX124" fmla="*/ 937110 w 2652368"/>
                <a:gd name="connsiteY124" fmla="*/ 213880 h 333742"/>
                <a:gd name="connsiteX125" fmla="*/ 1040948 w 2652368"/>
                <a:gd name="connsiteY125" fmla="*/ 213880 h 333742"/>
                <a:gd name="connsiteX126" fmla="*/ 1000567 w 2652368"/>
                <a:gd name="connsiteY126" fmla="*/ 263876 h 333742"/>
                <a:gd name="connsiteX127" fmla="*/ 899292 w 2652368"/>
                <a:gd name="connsiteY127" fmla="*/ 263876 h 333742"/>
                <a:gd name="connsiteX128" fmla="*/ 937110 w 2652368"/>
                <a:gd name="connsiteY128" fmla="*/ 213880 h 333742"/>
                <a:gd name="connsiteX129" fmla="*/ 778146 w 2652368"/>
                <a:gd name="connsiteY129" fmla="*/ 213880 h 333742"/>
                <a:gd name="connsiteX130" fmla="*/ 878780 w 2652368"/>
                <a:gd name="connsiteY130" fmla="*/ 213880 h 333742"/>
                <a:gd name="connsiteX131" fmla="*/ 840322 w 2652368"/>
                <a:gd name="connsiteY131" fmla="*/ 263876 h 333742"/>
                <a:gd name="connsiteX132" fmla="*/ 733278 w 2652368"/>
                <a:gd name="connsiteY132" fmla="*/ 263876 h 333742"/>
                <a:gd name="connsiteX133" fmla="*/ 778146 w 2652368"/>
                <a:gd name="connsiteY133" fmla="*/ 213880 h 333742"/>
                <a:gd name="connsiteX134" fmla="*/ 616620 w 2652368"/>
                <a:gd name="connsiteY134" fmla="*/ 213880 h 333742"/>
                <a:gd name="connsiteX135" fmla="*/ 721099 w 2652368"/>
                <a:gd name="connsiteY135" fmla="*/ 213880 h 333742"/>
                <a:gd name="connsiteX136" fmla="*/ 674308 w 2652368"/>
                <a:gd name="connsiteY136" fmla="*/ 263876 h 333742"/>
                <a:gd name="connsiteX137" fmla="*/ 569188 w 2652368"/>
                <a:gd name="connsiteY137" fmla="*/ 263876 h 333742"/>
                <a:gd name="connsiteX138" fmla="*/ 616620 w 2652368"/>
                <a:gd name="connsiteY138" fmla="*/ 213880 h 333742"/>
                <a:gd name="connsiteX139" fmla="*/ 455094 w 2652368"/>
                <a:gd name="connsiteY139" fmla="*/ 213880 h 333742"/>
                <a:gd name="connsiteX140" fmla="*/ 560215 w 2652368"/>
                <a:gd name="connsiteY140" fmla="*/ 213880 h 333742"/>
                <a:gd name="connsiteX141" fmla="*/ 508936 w 2652368"/>
                <a:gd name="connsiteY141" fmla="*/ 263876 h 333742"/>
                <a:gd name="connsiteX142" fmla="*/ 403816 w 2652368"/>
                <a:gd name="connsiteY142" fmla="*/ 263876 h 333742"/>
                <a:gd name="connsiteX143" fmla="*/ 455094 w 2652368"/>
                <a:gd name="connsiteY143" fmla="*/ 213880 h 333742"/>
                <a:gd name="connsiteX144" fmla="*/ 1923254 w 2652368"/>
                <a:gd name="connsiteY144" fmla="*/ 213559 h 333742"/>
                <a:gd name="connsiteX145" fmla="*/ 1985109 w 2652368"/>
                <a:gd name="connsiteY145" fmla="*/ 216443 h 333742"/>
                <a:gd name="connsiteX146" fmla="*/ 2017799 w 2652368"/>
                <a:gd name="connsiteY146" fmla="*/ 254261 h 333742"/>
                <a:gd name="connsiteX147" fmla="*/ 2009466 w 2652368"/>
                <a:gd name="connsiteY147" fmla="*/ 263875 h 333742"/>
                <a:gd name="connsiteX148" fmla="*/ 1888321 w 2652368"/>
                <a:gd name="connsiteY148" fmla="*/ 261953 h 333742"/>
                <a:gd name="connsiteX149" fmla="*/ 1854349 w 2652368"/>
                <a:gd name="connsiteY149" fmla="*/ 223494 h 333742"/>
                <a:gd name="connsiteX150" fmla="*/ 1861400 w 2652368"/>
                <a:gd name="connsiteY150" fmla="*/ 214520 h 333742"/>
                <a:gd name="connsiteX151" fmla="*/ 1923254 w 2652368"/>
                <a:gd name="connsiteY151" fmla="*/ 213559 h 333742"/>
                <a:gd name="connsiteX152" fmla="*/ 292926 w 2652368"/>
                <a:gd name="connsiteY152" fmla="*/ 212598 h 333742"/>
                <a:gd name="connsiteX153" fmla="*/ 398047 w 2652368"/>
                <a:gd name="connsiteY153" fmla="*/ 213239 h 333742"/>
                <a:gd name="connsiteX154" fmla="*/ 342282 w 2652368"/>
                <a:gd name="connsiteY154" fmla="*/ 263876 h 333742"/>
                <a:gd name="connsiteX155" fmla="*/ 236520 w 2652368"/>
                <a:gd name="connsiteY155" fmla="*/ 263876 h 333742"/>
                <a:gd name="connsiteX156" fmla="*/ 292926 w 2652368"/>
                <a:gd name="connsiteY156" fmla="*/ 212598 h 333742"/>
                <a:gd name="connsiteX157" fmla="*/ 109606 w 2652368"/>
                <a:gd name="connsiteY157" fmla="*/ 212597 h 333742"/>
                <a:gd name="connsiteX158" fmla="*/ 233956 w 2652368"/>
                <a:gd name="connsiteY158" fmla="*/ 213239 h 333742"/>
                <a:gd name="connsiteX159" fmla="*/ 179473 w 2652368"/>
                <a:gd name="connsiteY159" fmla="*/ 263235 h 333742"/>
                <a:gd name="connsiteX160" fmla="*/ 40381 w 2652368"/>
                <a:gd name="connsiteY160" fmla="*/ 263875 h 333742"/>
                <a:gd name="connsiteX161" fmla="*/ 109606 w 2652368"/>
                <a:gd name="connsiteY161" fmla="*/ 212597 h 333742"/>
                <a:gd name="connsiteX162" fmla="*/ 1309518 w 2652368"/>
                <a:gd name="connsiteY162" fmla="*/ 157473 h 333742"/>
                <a:gd name="connsiteX163" fmla="*/ 1444123 w 2652368"/>
                <a:gd name="connsiteY163" fmla="*/ 157473 h 333742"/>
                <a:gd name="connsiteX164" fmla="*/ 1450533 w 2652368"/>
                <a:gd name="connsiteY164" fmla="*/ 196574 h 333742"/>
                <a:gd name="connsiteX165" fmla="*/ 1309518 w 2652368"/>
                <a:gd name="connsiteY165" fmla="*/ 196574 h 333742"/>
                <a:gd name="connsiteX166" fmla="*/ 1309518 w 2652368"/>
                <a:gd name="connsiteY166" fmla="*/ 157473 h 333742"/>
                <a:gd name="connsiteX167" fmla="*/ 2473775 w 2652368"/>
                <a:gd name="connsiteY167" fmla="*/ 156753 h 333742"/>
                <a:gd name="connsiteX168" fmla="*/ 2535710 w 2652368"/>
                <a:gd name="connsiteY168" fmla="*/ 159396 h 333742"/>
                <a:gd name="connsiteX169" fmla="*/ 2573528 w 2652368"/>
                <a:gd name="connsiteY169" fmla="*/ 199779 h 333742"/>
                <a:gd name="connsiteX170" fmla="*/ 2441486 w 2652368"/>
                <a:gd name="connsiteY170" fmla="*/ 198497 h 333742"/>
                <a:gd name="connsiteX171" fmla="*/ 2408155 w 2652368"/>
                <a:gd name="connsiteY171" fmla="*/ 165806 h 333742"/>
                <a:gd name="connsiteX172" fmla="*/ 2411360 w 2652368"/>
                <a:gd name="connsiteY172" fmla="*/ 157474 h 333742"/>
                <a:gd name="connsiteX173" fmla="*/ 2473775 w 2652368"/>
                <a:gd name="connsiteY173" fmla="*/ 156753 h 333742"/>
                <a:gd name="connsiteX174" fmla="*/ 1679283 w 2652368"/>
                <a:gd name="connsiteY174" fmla="*/ 156352 h 333742"/>
                <a:gd name="connsiteX175" fmla="*/ 1741538 w 2652368"/>
                <a:gd name="connsiteY175" fmla="*/ 158756 h 333742"/>
                <a:gd name="connsiteX176" fmla="*/ 1767818 w 2652368"/>
                <a:gd name="connsiteY176" fmla="*/ 200420 h 333742"/>
                <a:gd name="connsiteX177" fmla="*/ 1637699 w 2652368"/>
                <a:gd name="connsiteY177" fmla="*/ 199138 h 333742"/>
                <a:gd name="connsiteX178" fmla="*/ 1610137 w 2652368"/>
                <a:gd name="connsiteY178" fmla="*/ 167088 h 333742"/>
                <a:gd name="connsiteX179" fmla="*/ 1616547 w 2652368"/>
                <a:gd name="connsiteY179" fmla="*/ 156833 h 333742"/>
                <a:gd name="connsiteX180" fmla="*/ 1679283 w 2652368"/>
                <a:gd name="connsiteY180" fmla="*/ 156352 h 333742"/>
                <a:gd name="connsiteX181" fmla="*/ 1831836 w 2652368"/>
                <a:gd name="connsiteY181" fmla="*/ 156112 h 333742"/>
                <a:gd name="connsiteX182" fmla="*/ 1892808 w 2652368"/>
                <a:gd name="connsiteY182" fmla="*/ 158755 h 333742"/>
                <a:gd name="connsiteX183" fmla="*/ 1919089 w 2652368"/>
                <a:gd name="connsiteY183" fmla="*/ 194009 h 333742"/>
                <a:gd name="connsiteX184" fmla="*/ 1909474 w 2652368"/>
                <a:gd name="connsiteY184" fmla="*/ 201059 h 333742"/>
                <a:gd name="connsiteX185" fmla="*/ 1811404 w 2652368"/>
                <a:gd name="connsiteY185" fmla="*/ 201059 h 333742"/>
                <a:gd name="connsiteX186" fmla="*/ 1770382 w 2652368"/>
                <a:gd name="connsiteY186" fmla="*/ 156833 h 333742"/>
                <a:gd name="connsiteX187" fmla="*/ 1831836 w 2652368"/>
                <a:gd name="connsiteY187" fmla="*/ 156112 h 333742"/>
                <a:gd name="connsiteX188" fmla="*/ 1525127 w 2652368"/>
                <a:gd name="connsiteY188" fmla="*/ 154830 h 333742"/>
                <a:gd name="connsiteX189" fmla="*/ 1585139 w 2652368"/>
                <a:gd name="connsiteY189" fmla="*/ 157473 h 333742"/>
                <a:gd name="connsiteX190" fmla="*/ 1610137 w 2652368"/>
                <a:gd name="connsiteY190" fmla="*/ 192086 h 333742"/>
                <a:gd name="connsiteX191" fmla="*/ 1603727 w 2652368"/>
                <a:gd name="connsiteY191" fmla="*/ 200419 h 333742"/>
                <a:gd name="connsiteX192" fmla="*/ 1480018 w 2652368"/>
                <a:gd name="connsiteY192" fmla="*/ 198495 h 333742"/>
                <a:gd name="connsiteX193" fmla="*/ 1456943 w 2652368"/>
                <a:gd name="connsiteY193" fmla="*/ 163883 h 333742"/>
                <a:gd name="connsiteX194" fmla="*/ 1464635 w 2652368"/>
                <a:gd name="connsiteY194" fmla="*/ 155551 h 333742"/>
                <a:gd name="connsiteX195" fmla="*/ 1525127 w 2652368"/>
                <a:gd name="connsiteY195" fmla="*/ 154830 h 333742"/>
                <a:gd name="connsiteX196" fmla="*/ 2131653 w 2652368"/>
                <a:gd name="connsiteY196" fmla="*/ 154509 h 333742"/>
                <a:gd name="connsiteX197" fmla="*/ 2188299 w 2652368"/>
                <a:gd name="connsiteY197" fmla="*/ 156832 h 333742"/>
                <a:gd name="connsiteX198" fmla="*/ 2228681 w 2652368"/>
                <a:gd name="connsiteY198" fmla="*/ 186958 h 333742"/>
                <a:gd name="connsiteX199" fmla="*/ 2223553 w 2652368"/>
                <a:gd name="connsiteY199" fmla="*/ 198496 h 333742"/>
                <a:gd name="connsiteX200" fmla="*/ 2093434 w 2652368"/>
                <a:gd name="connsiteY200" fmla="*/ 196573 h 333742"/>
                <a:gd name="connsiteX201" fmla="*/ 2067795 w 2652368"/>
                <a:gd name="connsiteY201" fmla="*/ 155550 h 333742"/>
                <a:gd name="connsiteX202" fmla="*/ 2131653 w 2652368"/>
                <a:gd name="connsiteY202" fmla="*/ 154509 h 333742"/>
                <a:gd name="connsiteX203" fmla="*/ 1981184 w 2652368"/>
                <a:gd name="connsiteY203" fmla="*/ 154509 h 333742"/>
                <a:gd name="connsiteX204" fmla="*/ 2037670 w 2652368"/>
                <a:gd name="connsiteY204" fmla="*/ 156832 h 333742"/>
                <a:gd name="connsiteX205" fmla="*/ 2074206 w 2652368"/>
                <a:gd name="connsiteY205" fmla="*/ 189521 h 333742"/>
                <a:gd name="connsiteX206" fmla="*/ 2067796 w 2652368"/>
                <a:gd name="connsiteY206" fmla="*/ 199777 h 333742"/>
                <a:gd name="connsiteX207" fmla="*/ 1945369 w 2652368"/>
                <a:gd name="connsiteY207" fmla="*/ 197854 h 333742"/>
                <a:gd name="connsiteX208" fmla="*/ 1916525 w 2652368"/>
                <a:gd name="connsiteY208" fmla="*/ 163883 h 333742"/>
                <a:gd name="connsiteX209" fmla="*/ 1924217 w 2652368"/>
                <a:gd name="connsiteY209" fmla="*/ 155550 h 333742"/>
                <a:gd name="connsiteX210" fmla="*/ 1981184 w 2652368"/>
                <a:gd name="connsiteY210" fmla="*/ 154509 h 333742"/>
                <a:gd name="connsiteX211" fmla="*/ 1190296 w 2652368"/>
                <a:gd name="connsiteY211" fmla="*/ 154268 h 333742"/>
                <a:gd name="connsiteX212" fmla="*/ 1257599 w 2652368"/>
                <a:gd name="connsiteY212" fmla="*/ 154910 h 333742"/>
                <a:gd name="connsiteX213" fmla="*/ 1289006 w 2652368"/>
                <a:gd name="connsiteY213" fmla="*/ 198496 h 333742"/>
                <a:gd name="connsiteX214" fmla="*/ 1156965 w 2652368"/>
                <a:gd name="connsiteY214" fmla="*/ 198496 h 333742"/>
                <a:gd name="connsiteX215" fmla="*/ 1190296 w 2652368"/>
                <a:gd name="connsiteY215" fmla="*/ 154268 h 333742"/>
                <a:gd name="connsiteX216" fmla="*/ 1039666 w 2652368"/>
                <a:gd name="connsiteY216" fmla="*/ 152987 h 333742"/>
                <a:gd name="connsiteX217" fmla="*/ 1122351 w 2652368"/>
                <a:gd name="connsiteY217" fmla="*/ 154909 h 333742"/>
                <a:gd name="connsiteX218" fmla="*/ 1137735 w 2652368"/>
                <a:gd name="connsiteY218" fmla="*/ 175420 h 333742"/>
                <a:gd name="connsiteX219" fmla="*/ 1121710 w 2652368"/>
                <a:gd name="connsiteY219" fmla="*/ 199137 h 333742"/>
                <a:gd name="connsiteX220" fmla="*/ 998002 w 2652368"/>
                <a:gd name="connsiteY220" fmla="*/ 200418 h 333742"/>
                <a:gd name="connsiteX221" fmla="*/ 1039666 w 2652368"/>
                <a:gd name="connsiteY221" fmla="*/ 152987 h 333742"/>
                <a:gd name="connsiteX222" fmla="*/ 879422 w 2652368"/>
                <a:gd name="connsiteY222" fmla="*/ 152987 h 333742"/>
                <a:gd name="connsiteX223" fmla="*/ 981978 w 2652368"/>
                <a:gd name="connsiteY223" fmla="*/ 152987 h 333742"/>
                <a:gd name="connsiteX224" fmla="*/ 945442 w 2652368"/>
                <a:gd name="connsiteY224" fmla="*/ 201701 h 333742"/>
                <a:gd name="connsiteX225" fmla="*/ 844168 w 2652368"/>
                <a:gd name="connsiteY225" fmla="*/ 201060 h 333742"/>
                <a:gd name="connsiteX226" fmla="*/ 879422 w 2652368"/>
                <a:gd name="connsiteY226" fmla="*/ 152987 h 333742"/>
                <a:gd name="connsiteX227" fmla="*/ 727509 w 2652368"/>
                <a:gd name="connsiteY227" fmla="*/ 152346 h 333742"/>
                <a:gd name="connsiteX228" fmla="*/ 828143 w 2652368"/>
                <a:gd name="connsiteY228" fmla="*/ 152988 h 333742"/>
                <a:gd name="connsiteX229" fmla="*/ 786479 w 2652368"/>
                <a:gd name="connsiteY229" fmla="*/ 201060 h 333742"/>
                <a:gd name="connsiteX230" fmla="*/ 684564 w 2652368"/>
                <a:gd name="connsiteY230" fmla="*/ 200419 h 333742"/>
                <a:gd name="connsiteX231" fmla="*/ 727509 w 2652368"/>
                <a:gd name="connsiteY231" fmla="*/ 152346 h 333742"/>
                <a:gd name="connsiteX232" fmla="*/ 136528 w 2652368"/>
                <a:gd name="connsiteY232" fmla="*/ 152346 h 333742"/>
                <a:gd name="connsiteX233" fmla="*/ 351896 w 2652368"/>
                <a:gd name="connsiteY233" fmla="*/ 152346 h 333742"/>
                <a:gd name="connsiteX234" fmla="*/ 295491 w 2652368"/>
                <a:gd name="connsiteY234" fmla="*/ 201060 h 333742"/>
                <a:gd name="connsiteX235" fmla="*/ 79481 w 2652368"/>
                <a:gd name="connsiteY235" fmla="*/ 200418 h 333742"/>
                <a:gd name="connsiteX236" fmla="*/ 136528 w 2652368"/>
                <a:gd name="connsiteY236" fmla="*/ 152346 h 333742"/>
                <a:gd name="connsiteX237" fmla="*/ 570471 w 2652368"/>
                <a:gd name="connsiteY237" fmla="*/ 151705 h 333742"/>
                <a:gd name="connsiteX238" fmla="*/ 673027 w 2652368"/>
                <a:gd name="connsiteY238" fmla="*/ 152346 h 333742"/>
                <a:gd name="connsiteX239" fmla="*/ 623671 w 2652368"/>
                <a:gd name="connsiteY239" fmla="*/ 200419 h 333742"/>
                <a:gd name="connsiteX240" fmla="*/ 523679 w 2652368"/>
                <a:gd name="connsiteY240" fmla="*/ 199778 h 333742"/>
                <a:gd name="connsiteX241" fmla="*/ 570471 w 2652368"/>
                <a:gd name="connsiteY241" fmla="*/ 151705 h 333742"/>
                <a:gd name="connsiteX242" fmla="*/ 415353 w 2652368"/>
                <a:gd name="connsiteY242" fmla="*/ 151704 h 333742"/>
                <a:gd name="connsiteX243" fmla="*/ 517910 w 2652368"/>
                <a:gd name="connsiteY243" fmla="*/ 152345 h 333742"/>
                <a:gd name="connsiteX244" fmla="*/ 467913 w 2652368"/>
                <a:gd name="connsiteY244" fmla="*/ 201059 h 333742"/>
                <a:gd name="connsiteX245" fmla="*/ 365357 w 2652368"/>
                <a:gd name="connsiteY245" fmla="*/ 200418 h 333742"/>
                <a:gd name="connsiteX246" fmla="*/ 415353 w 2652368"/>
                <a:gd name="connsiteY246" fmla="*/ 151704 h 333742"/>
                <a:gd name="connsiteX247" fmla="*/ 1239010 w 2652368"/>
                <a:gd name="connsiteY247" fmla="*/ 101067 h 333742"/>
                <a:gd name="connsiteX248" fmla="*/ 1370411 w 2652368"/>
                <a:gd name="connsiteY248" fmla="*/ 101067 h 333742"/>
                <a:gd name="connsiteX249" fmla="*/ 1372334 w 2652368"/>
                <a:gd name="connsiteY249" fmla="*/ 139526 h 333742"/>
                <a:gd name="connsiteX250" fmla="*/ 1239010 w 2652368"/>
                <a:gd name="connsiteY250" fmla="*/ 139526 h 333742"/>
                <a:gd name="connsiteX251" fmla="*/ 1239010 w 2652368"/>
                <a:gd name="connsiteY251" fmla="*/ 101067 h 333742"/>
                <a:gd name="connsiteX252" fmla="*/ 1088380 w 2652368"/>
                <a:gd name="connsiteY252" fmla="*/ 100426 h 333742"/>
                <a:gd name="connsiteX253" fmla="*/ 1220421 w 2652368"/>
                <a:gd name="connsiteY253" fmla="*/ 100426 h 333742"/>
                <a:gd name="connsiteX254" fmla="*/ 1220421 w 2652368"/>
                <a:gd name="connsiteY254" fmla="*/ 138885 h 333742"/>
                <a:gd name="connsiteX255" fmla="*/ 1083894 w 2652368"/>
                <a:gd name="connsiteY255" fmla="*/ 138885 h 333742"/>
                <a:gd name="connsiteX256" fmla="*/ 1088380 w 2652368"/>
                <a:gd name="connsiteY256" fmla="*/ 100426 h 333742"/>
                <a:gd name="connsiteX257" fmla="*/ 2437240 w 2652368"/>
                <a:gd name="connsiteY257" fmla="*/ 99385 h 333742"/>
                <a:gd name="connsiteX258" fmla="*/ 2493405 w 2652368"/>
                <a:gd name="connsiteY258" fmla="*/ 101708 h 333742"/>
                <a:gd name="connsiteX259" fmla="*/ 2530582 w 2652368"/>
                <a:gd name="connsiteY259" fmla="*/ 133757 h 333742"/>
                <a:gd name="connsiteX260" fmla="*/ 2526095 w 2652368"/>
                <a:gd name="connsiteY260" fmla="*/ 142090 h 333742"/>
                <a:gd name="connsiteX261" fmla="*/ 2409437 w 2652368"/>
                <a:gd name="connsiteY261" fmla="*/ 140809 h 333742"/>
                <a:gd name="connsiteX262" fmla="*/ 2376106 w 2652368"/>
                <a:gd name="connsiteY262" fmla="*/ 109400 h 333742"/>
                <a:gd name="connsiteX263" fmla="*/ 2380593 w 2652368"/>
                <a:gd name="connsiteY263" fmla="*/ 100426 h 333742"/>
                <a:gd name="connsiteX264" fmla="*/ 2437240 w 2652368"/>
                <a:gd name="connsiteY264" fmla="*/ 99385 h 333742"/>
                <a:gd name="connsiteX265" fmla="*/ 1595314 w 2652368"/>
                <a:gd name="connsiteY265" fmla="*/ 99225 h 333742"/>
                <a:gd name="connsiteX266" fmla="*/ 1655005 w 2652368"/>
                <a:gd name="connsiteY266" fmla="*/ 101067 h 333742"/>
                <a:gd name="connsiteX267" fmla="*/ 1678721 w 2652368"/>
                <a:gd name="connsiteY267" fmla="*/ 133116 h 333742"/>
                <a:gd name="connsiteX268" fmla="*/ 1672952 w 2652368"/>
                <a:gd name="connsiteY268" fmla="*/ 141450 h 333742"/>
                <a:gd name="connsiteX269" fmla="*/ 1553089 w 2652368"/>
                <a:gd name="connsiteY269" fmla="*/ 140168 h 333742"/>
                <a:gd name="connsiteX270" fmla="*/ 1527450 w 2652368"/>
                <a:gd name="connsiteY270" fmla="*/ 99785 h 333742"/>
                <a:gd name="connsiteX271" fmla="*/ 1595314 w 2652368"/>
                <a:gd name="connsiteY271" fmla="*/ 99225 h 333742"/>
                <a:gd name="connsiteX272" fmla="*/ 1447969 w 2652368"/>
                <a:gd name="connsiteY272" fmla="*/ 99225 h 333742"/>
                <a:gd name="connsiteX273" fmla="*/ 1507580 w 2652368"/>
                <a:gd name="connsiteY273" fmla="*/ 101067 h 333742"/>
                <a:gd name="connsiteX274" fmla="*/ 1532578 w 2652368"/>
                <a:gd name="connsiteY274" fmla="*/ 142090 h 333742"/>
                <a:gd name="connsiteX275" fmla="*/ 1404382 w 2652368"/>
                <a:gd name="connsiteY275" fmla="*/ 140808 h 333742"/>
                <a:gd name="connsiteX276" fmla="*/ 1381307 w 2652368"/>
                <a:gd name="connsiteY276" fmla="*/ 109400 h 333742"/>
                <a:gd name="connsiteX277" fmla="*/ 1388358 w 2652368"/>
                <a:gd name="connsiteY277" fmla="*/ 99785 h 333742"/>
                <a:gd name="connsiteX278" fmla="*/ 1447969 w 2652368"/>
                <a:gd name="connsiteY278" fmla="*/ 99225 h 333742"/>
                <a:gd name="connsiteX279" fmla="*/ 2138303 w 2652368"/>
                <a:gd name="connsiteY279" fmla="*/ 99144 h 333742"/>
                <a:gd name="connsiteX280" fmla="*/ 2264575 w 2652368"/>
                <a:gd name="connsiteY280" fmla="*/ 99144 h 333742"/>
                <a:gd name="connsiteX281" fmla="*/ 2408156 w 2652368"/>
                <a:gd name="connsiteY281" fmla="*/ 186318 h 333742"/>
                <a:gd name="connsiteX282" fmla="*/ 2415206 w 2652368"/>
                <a:gd name="connsiteY282" fmla="*/ 202342 h 333742"/>
                <a:gd name="connsiteX283" fmla="*/ 2262011 w 2652368"/>
                <a:gd name="connsiteY283" fmla="*/ 201060 h 333742"/>
                <a:gd name="connsiteX284" fmla="*/ 2238296 w 2652368"/>
                <a:gd name="connsiteY284" fmla="*/ 174780 h 333742"/>
                <a:gd name="connsiteX285" fmla="*/ 2185735 w 2652368"/>
                <a:gd name="connsiteY285" fmla="*/ 141449 h 333742"/>
                <a:gd name="connsiteX286" fmla="*/ 2138303 w 2652368"/>
                <a:gd name="connsiteY286" fmla="*/ 99144 h 333742"/>
                <a:gd name="connsiteX287" fmla="*/ 2041435 w 2652368"/>
                <a:gd name="connsiteY287" fmla="*/ 98984 h 333742"/>
                <a:gd name="connsiteX288" fmla="*/ 2099203 w 2652368"/>
                <a:gd name="connsiteY288" fmla="*/ 101067 h 333742"/>
                <a:gd name="connsiteX289" fmla="*/ 2128688 w 2652368"/>
                <a:gd name="connsiteY289" fmla="*/ 131835 h 333742"/>
                <a:gd name="connsiteX290" fmla="*/ 2122919 w 2652368"/>
                <a:gd name="connsiteY290" fmla="*/ 142090 h 333742"/>
                <a:gd name="connsiteX291" fmla="*/ 2008824 w 2652368"/>
                <a:gd name="connsiteY291" fmla="*/ 140808 h 333742"/>
                <a:gd name="connsiteX292" fmla="*/ 1977417 w 2652368"/>
                <a:gd name="connsiteY292" fmla="*/ 109400 h 333742"/>
                <a:gd name="connsiteX293" fmla="*/ 1983185 w 2652368"/>
                <a:gd name="connsiteY293" fmla="*/ 99785 h 333742"/>
                <a:gd name="connsiteX294" fmla="*/ 2041435 w 2652368"/>
                <a:gd name="connsiteY294" fmla="*/ 98984 h 333742"/>
                <a:gd name="connsiteX295" fmla="*/ 1892487 w 2652368"/>
                <a:gd name="connsiteY295" fmla="*/ 98984 h 333742"/>
                <a:gd name="connsiteX296" fmla="*/ 1949214 w 2652368"/>
                <a:gd name="connsiteY296" fmla="*/ 101067 h 333742"/>
                <a:gd name="connsiteX297" fmla="*/ 1979981 w 2652368"/>
                <a:gd name="connsiteY297" fmla="*/ 132476 h 333742"/>
                <a:gd name="connsiteX298" fmla="*/ 1971648 w 2652368"/>
                <a:gd name="connsiteY298" fmla="*/ 142090 h 333742"/>
                <a:gd name="connsiteX299" fmla="*/ 1860759 w 2652368"/>
                <a:gd name="connsiteY299" fmla="*/ 140808 h 333742"/>
                <a:gd name="connsiteX300" fmla="*/ 1828710 w 2652368"/>
                <a:gd name="connsiteY300" fmla="*/ 110041 h 333742"/>
                <a:gd name="connsiteX301" fmla="*/ 1835761 w 2652368"/>
                <a:gd name="connsiteY301" fmla="*/ 99785 h 333742"/>
                <a:gd name="connsiteX302" fmla="*/ 1892487 w 2652368"/>
                <a:gd name="connsiteY302" fmla="*/ 98984 h 333742"/>
                <a:gd name="connsiteX303" fmla="*/ 1744021 w 2652368"/>
                <a:gd name="connsiteY303" fmla="*/ 98343 h 333742"/>
                <a:gd name="connsiteX304" fmla="*/ 1799225 w 2652368"/>
                <a:gd name="connsiteY304" fmla="*/ 100426 h 333742"/>
                <a:gd name="connsiteX305" fmla="*/ 1828710 w 2652368"/>
                <a:gd name="connsiteY305" fmla="*/ 130553 h 333742"/>
                <a:gd name="connsiteX306" fmla="*/ 1822300 w 2652368"/>
                <a:gd name="connsiteY306" fmla="*/ 140809 h 333742"/>
                <a:gd name="connsiteX307" fmla="*/ 1703078 w 2652368"/>
                <a:gd name="connsiteY307" fmla="*/ 139527 h 333742"/>
                <a:gd name="connsiteX308" fmla="*/ 1681285 w 2652368"/>
                <a:gd name="connsiteY308" fmla="*/ 108118 h 333742"/>
                <a:gd name="connsiteX309" fmla="*/ 1688336 w 2652368"/>
                <a:gd name="connsiteY309" fmla="*/ 99144 h 333742"/>
                <a:gd name="connsiteX310" fmla="*/ 1744021 w 2652368"/>
                <a:gd name="connsiteY310" fmla="*/ 98343 h 333742"/>
                <a:gd name="connsiteX311" fmla="*/ 971723 w 2652368"/>
                <a:gd name="connsiteY311" fmla="*/ 97222 h 333742"/>
                <a:gd name="connsiteX312" fmla="*/ 1070432 w 2652368"/>
                <a:gd name="connsiteY312" fmla="*/ 97863 h 333742"/>
                <a:gd name="connsiteX313" fmla="*/ 1033897 w 2652368"/>
                <a:gd name="connsiteY313" fmla="*/ 142090 h 333742"/>
                <a:gd name="connsiteX314" fmla="*/ 935827 w 2652368"/>
                <a:gd name="connsiteY314" fmla="*/ 141449 h 333742"/>
                <a:gd name="connsiteX315" fmla="*/ 971723 w 2652368"/>
                <a:gd name="connsiteY315" fmla="*/ 97222 h 333742"/>
                <a:gd name="connsiteX316" fmla="*/ 819810 w 2652368"/>
                <a:gd name="connsiteY316" fmla="*/ 97222 h 333742"/>
                <a:gd name="connsiteX317" fmla="*/ 917880 w 2652368"/>
                <a:gd name="connsiteY317" fmla="*/ 97863 h 333742"/>
                <a:gd name="connsiteX318" fmla="*/ 884549 w 2652368"/>
                <a:gd name="connsiteY318" fmla="*/ 142090 h 333742"/>
                <a:gd name="connsiteX319" fmla="*/ 783916 w 2652368"/>
                <a:gd name="connsiteY319" fmla="*/ 141449 h 333742"/>
                <a:gd name="connsiteX320" fmla="*/ 819810 w 2652368"/>
                <a:gd name="connsiteY320" fmla="*/ 97222 h 333742"/>
                <a:gd name="connsiteX321" fmla="*/ 519191 w 2652368"/>
                <a:gd name="connsiteY321" fmla="*/ 96581 h 333742"/>
                <a:gd name="connsiteX322" fmla="*/ 619184 w 2652368"/>
                <a:gd name="connsiteY322" fmla="*/ 97221 h 333742"/>
                <a:gd name="connsiteX323" fmla="*/ 574956 w 2652368"/>
                <a:gd name="connsiteY323" fmla="*/ 142089 h 333742"/>
                <a:gd name="connsiteX324" fmla="*/ 474964 w 2652368"/>
                <a:gd name="connsiteY324" fmla="*/ 141449 h 333742"/>
                <a:gd name="connsiteX325" fmla="*/ 519191 w 2652368"/>
                <a:gd name="connsiteY325" fmla="*/ 96581 h 333742"/>
                <a:gd name="connsiteX326" fmla="*/ 670463 w 2652368"/>
                <a:gd name="connsiteY326" fmla="*/ 96580 h 333742"/>
                <a:gd name="connsiteX327" fmla="*/ 769814 w 2652368"/>
                <a:gd name="connsiteY327" fmla="*/ 97221 h 333742"/>
                <a:gd name="connsiteX328" fmla="*/ 726869 w 2652368"/>
                <a:gd name="connsiteY328" fmla="*/ 142089 h 333742"/>
                <a:gd name="connsiteX329" fmla="*/ 628799 w 2652368"/>
                <a:gd name="connsiteY329" fmla="*/ 141448 h 333742"/>
                <a:gd name="connsiteX330" fmla="*/ 670463 w 2652368"/>
                <a:gd name="connsiteY330" fmla="*/ 96580 h 333742"/>
                <a:gd name="connsiteX331" fmla="*/ 381621 w 2652368"/>
                <a:gd name="connsiteY331" fmla="*/ 95539 h 333742"/>
                <a:gd name="connsiteX332" fmla="*/ 467271 w 2652368"/>
                <a:gd name="connsiteY332" fmla="*/ 100426 h 333742"/>
                <a:gd name="connsiteX333" fmla="*/ 423044 w 2652368"/>
                <a:gd name="connsiteY333" fmla="*/ 141448 h 333742"/>
                <a:gd name="connsiteX334" fmla="*/ 146142 w 2652368"/>
                <a:gd name="connsiteY334" fmla="*/ 141448 h 333742"/>
                <a:gd name="connsiteX335" fmla="*/ 116657 w 2652368"/>
                <a:gd name="connsiteY335" fmla="*/ 138884 h 333742"/>
                <a:gd name="connsiteX336" fmla="*/ 168576 w 2652368"/>
                <a:gd name="connsiteY336" fmla="*/ 96580 h 333742"/>
                <a:gd name="connsiteX337" fmla="*/ 299336 w 2652368"/>
                <a:gd name="connsiteY337" fmla="*/ 97862 h 333742"/>
                <a:gd name="connsiteX338" fmla="*/ 330103 w 2652368"/>
                <a:gd name="connsiteY338" fmla="*/ 107477 h 333742"/>
                <a:gd name="connsiteX339" fmla="*/ 381621 w 2652368"/>
                <a:gd name="connsiteY339" fmla="*/ 95539 h 333742"/>
                <a:gd name="connsiteX340" fmla="*/ 1482582 w 2652368"/>
                <a:gd name="connsiteY340" fmla="*/ 48507 h 333742"/>
                <a:gd name="connsiteX341" fmla="*/ 1611418 w 2652368"/>
                <a:gd name="connsiteY341" fmla="*/ 48507 h 333742"/>
                <a:gd name="connsiteX342" fmla="*/ 1617187 w 2652368"/>
                <a:gd name="connsiteY342" fmla="*/ 83761 h 333742"/>
                <a:gd name="connsiteX343" fmla="*/ 1488992 w 2652368"/>
                <a:gd name="connsiteY343" fmla="*/ 83761 h 333742"/>
                <a:gd name="connsiteX344" fmla="*/ 1482582 w 2652368"/>
                <a:gd name="connsiteY344" fmla="*/ 48507 h 333742"/>
                <a:gd name="connsiteX345" fmla="*/ 2407114 w 2652368"/>
                <a:gd name="connsiteY345" fmla="*/ 47705 h 333742"/>
                <a:gd name="connsiteX346" fmla="*/ 2463279 w 2652368"/>
                <a:gd name="connsiteY346" fmla="*/ 49788 h 333742"/>
                <a:gd name="connsiteX347" fmla="*/ 2501097 w 2652368"/>
                <a:gd name="connsiteY347" fmla="*/ 86325 h 333742"/>
                <a:gd name="connsiteX348" fmla="*/ 2379311 w 2652368"/>
                <a:gd name="connsiteY348" fmla="*/ 85043 h 333742"/>
                <a:gd name="connsiteX349" fmla="*/ 2345980 w 2652368"/>
                <a:gd name="connsiteY349" fmla="*/ 58121 h 333742"/>
                <a:gd name="connsiteX350" fmla="*/ 2350467 w 2652368"/>
                <a:gd name="connsiteY350" fmla="*/ 48506 h 333742"/>
                <a:gd name="connsiteX351" fmla="*/ 2407114 w 2652368"/>
                <a:gd name="connsiteY351" fmla="*/ 47705 h 333742"/>
                <a:gd name="connsiteX352" fmla="*/ 1830873 w 2652368"/>
                <a:gd name="connsiteY352" fmla="*/ 47306 h 333742"/>
                <a:gd name="connsiteX353" fmla="*/ 1887039 w 2652368"/>
                <a:gd name="connsiteY353" fmla="*/ 49148 h 333742"/>
                <a:gd name="connsiteX354" fmla="*/ 1912037 w 2652368"/>
                <a:gd name="connsiteY354" fmla="*/ 77993 h 333742"/>
                <a:gd name="connsiteX355" fmla="*/ 1906268 w 2652368"/>
                <a:gd name="connsiteY355" fmla="*/ 85685 h 333742"/>
                <a:gd name="connsiteX356" fmla="*/ 1794738 w 2652368"/>
                <a:gd name="connsiteY356" fmla="*/ 84403 h 333742"/>
                <a:gd name="connsiteX357" fmla="*/ 1768458 w 2652368"/>
                <a:gd name="connsiteY357" fmla="*/ 57481 h 333742"/>
                <a:gd name="connsiteX358" fmla="*/ 1774226 w 2652368"/>
                <a:gd name="connsiteY358" fmla="*/ 47866 h 333742"/>
                <a:gd name="connsiteX359" fmla="*/ 1830873 w 2652368"/>
                <a:gd name="connsiteY359" fmla="*/ 47306 h 333742"/>
                <a:gd name="connsiteX360" fmla="*/ 1972851 w 2652368"/>
                <a:gd name="connsiteY360" fmla="*/ 46665 h 333742"/>
                <a:gd name="connsiteX361" fmla="*/ 2029336 w 2652368"/>
                <a:gd name="connsiteY361" fmla="*/ 48507 h 333742"/>
                <a:gd name="connsiteX362" fmla="*/ 2057539 w 2652368"/>
                <a:gd name="connsiteY362" fmla="*/ 75429 h 333742"/>
                <a:gd name="connsiteX363" fmla="*/ 2053053 w 2652368"/>
                <a:gd name="connsiteY363" fmla="*/ 85044 h 333742"/>
                <a:gd name="connsiteX364" fmla="*/ 1938318 w 2652368"/>
                <a:gd name="connsiteY364" fmla="*/ 83762 h 333742"/>
                <a:gd name="connsiteX365" fmla="*/ 1908192 w 2652368"/>
                <a:gd name="connsiteY365" fmla="*/ 47225 h 333742"/>
                <a:gd name="connsiteX366" fmla="*/ 1972851 w 2652368"/>
                <a:gd name="connsiteY366" fmla="*/ 46665 h 333742"/>
                <a:gd name="connsiteX367" fmla="*/ 1687695 w 2652368"/>
                <a:gd name="connsiteY367" fmla="*/ 46665 h 333742"/>
                <a:gd name="connsiteX368" fmla="*/ 1745383 w 2652368"/>
                <a:gd name="connsiteY368" fmla="*/ 48507 h 333742"/>
                <a:gd name="connsiteX369" fmla="*/ 1766535 w 2652368"/>
                <a:gd name="connsiteY369" fmla="*/ 77352 h 333742"/>
                <a:gd name="connsiteX370" fmla="*/ 1759484 w 2652368"/>
                <a:gd name="connsiteY370" fmla="*/ 85684 h 333742"/>
                <a:gd name="connsiteX371" fmla="*/ 1652441 w 2652368"/>
                <a:gd name="connsiteY371" fmla="*/ 84402 h 333742"/>
                <a:gd name="connsiteX372" fmla="*/ 1623597 w 2652368"/>
                <a:gd name="connsiteY372" fmla="*/ 59404 h 333742"/>
                <a:gd name="connsiteX373" fmla="*/ 1630007 w 2652368"/>
                <a:gd name="connsiteY373" fmla="*/ 47225 h 333742"/>
                <a:gd name="connsiteX374" fmla="*/ 1687695 w 2652368"/>
                <a:gd name="connsiteY374" fmla="*/ 46665 h 333742"/>
                <a:gd name="connsiteX375" fmla="*/ 2062666 w 2652368"/>
                <a:gd name="connsiteY375" fmla="*/ 46584 h 333742"/>
                <a:gd name="connsiteX376" fmla="*/ 2205605 w 2652368"/>
                <a:gd name="connsiteY376" fmla="*/ 46584 h 333742"/>
                <a:gd name="connsiteX377" fmla="*/ 2298547 w 2652368"/>
                <a:gd name="connsiteY377" fmla="*/ 46584 h 333742"/>
                <a:gd name="connsiteX378" fmla="*/ 2346620 w 2652368"/>
                <a:gd name="connsiteY378" fmla="*/ 85683 h 333742"/>
                <a:gd name="connsiteX379" fmla="*/ 2090229 w 2652368"/>
                <a:gd name="connsiteY379" fmla="*/ 84402 h 333742"/>
                <a:gd name="connsiteX380" fmla="*/ 2056898 w 2652368"/>
                <a:gd name="connsiteY380" fmla="*/ 56840 h 333742"/>
                <a:gd name="connsiteX381" fmla="*/ 2062666 w 2652368"/>
                <a:gd name="connsiteY381" fmla="*/ 46584 h 333742"/>
                <a:gd name="connsiteX382" fmla="*/ 1367205 w 2652368"/>
                <a:gd name="connsiteY382" fmla="*/ 45303 h 333742"/>
                <a:gd name="connsiteX383" fmla="*/ 1440278 w 2652368"/>
                <a:gd name="connsiteY383" fmla="*/ 45303 h 333742"/>
                <a:gd name="connsiteX384" fmla="*/ 1467840 w 2652368"/>
                <a:gd name="connsiteY384" fmla="*/ 83121 h 333742"/>
                <a:gd name="connsiteX385" fmla="*/ 1342849 w 2652368"/>
                <a:gd name="connsiteY385" fmla="*/ 83121 h 333742"/>
                <a:gd name="connsiteX386" fmla="*/ 1367205 w 2652368"/>
                <a:gd name="connsiteY386" fmla="*/ 45303 h 333742"/>
                <a:gd name="connsiteX387" fmla="*/ 1223627 w 2652368"/>
                <a:gd name="connsiteY387" fmla="*/ 44021 h 333742"/>
                <a:gd name="connsiteX388" fmla="*/ 1293493 w 2652368"/>
                <a:gd name="connsiteY388" fmla="*/ 45302 h 333742"/>
                <a:gd name="connsiteX389" fmla="*/ 1320414 w 2652368"/>
                <a:gd name="connsiteY389" fmla="*/ 83761 h 333742"/>
                <a:gd name="connsiteX390" fmla="*/ 1195423 w 2652368"/>
                <a:gd name="connsiteY390" fmla="*/ 83761 h 333742"/>
                <a:gd name="connsiteX391" fmla="*/ 1223627 w 2652368"/>
                <a:gd name="connsiteY391" fmla="*/ 44021 h 333742"/>
                <a:gd name="connsiteX392" fmla="*/ 919162 w 2652368"/>
                <a:gd name="connsiteY392" fmla="*/ 44020 h 333742"/>
                <a:gd name="connsiteX393" fmla="*/ 1028129 w 2652368"/>
                <a:gd name="connsiteY393" fmla="*/ 44020 h 333742"/>
                <a:gd name="connsiteX394" fmla="*/ 995439 w 2652368"/>
                <a:gd name="connsiteY394" fmla="*/ 85684 h 333742"/>
                <a:gd name="connsiteX395" fmla="*/ 900574 w 2652368"/>
                <a:gd name="connsiteY395" fmla="*/ 85043 h 333742"/>
                <a:gd name="connsiteX396" fmla="*/ 919162 w 2652368"/>
                <a:gd name="connsiteY396" fmla="*/ 44020 h 333742"/>
                <a:gd name="connsiteX397" fmla="*/ 1076842 w 2652368"/>
                <a:gd name="connsiteY397" fmla="*/ 43380 h 333742"/>
                <a:gd name="connsiteX398" fmla="*/ 1175553 w 2652368"/>
                <a:gd name="connsiteY398" fmla="*/ 43380 h 333742"/>
                <a:gd name="connsiteX399" fmla="*/ 1175553 w 2652368"/>
                <a:gd name="connsiteY399" fmla="*/ 82479 h 333742"/>
                <a:gd name="connsiteX400" fmla="*/ 1047998 w 2652368"/>
                <a:gd name="connsiteY400" fmla="*/ 82479 h 333742"/>
                <a:gd name="connsiteX401" fmla="*/ 1076842 w 2652368"/>
                <a:gd name="connsiteY401" fmla="*/ 43380 h 333742"/>
                <a:gd name="connsiteX402" fmla="*/ 643541 w 2652368"/>
                <a:gd name="connsiteY402" fmla="*/ 42739 h 333742"/>
                <a:gd name="connsiteX403" fmla="*/ 737765 w 2652368"/>
                <a:gd name="connsiteY403" fmla="*/ 43380 h 333742"/>
                <a:gd name="connsiteX404" fmla="*/ 698665 w 2652368"/>
                <a:gd name="connsiteY404" fmla="*/ 85685 h 333742"/>
                <a:gd name="connsiteX405" fmla="*/ 601237 w 2652368"/>
                <a:gd name="connsiteY405" fmla="*/ 85044 h 333742"/>
                <a:gd name="connsiteX406" fmla="*/ 643541 w 2652368"/>
                <a:gd name="connsiteY406" fmla="*/ 42739 h 333742"/>
                <a:gd name="connsiteX407" fmla="*/ 783915 w 2652368"/>
                <a:gd name="connsiteY407" fmla="*/ 42738 h 333742"/>
                <a:gd name="connsiteX408" fmla="*/ 883268 w 2652368"/>
                <a:gd name="connsiteY408" fmla="*/ 43379 h 333742"/>
                <a:gd name="connsiteX409" fmla="*/ 847373 w 2652368"/>
                <a:gd name="connsiteY409" fmla="*/ 85684 h 333742"/>
                <a:gd name="connsiteX410" fmla="*/ 751226 w 2652368"/>
                <a:gd name="connsiteY410" fmla="*/ 85043 h 333742"/>
                <a:gd name="connsiteX411" fmla="*/ 783915 w 2652368"/>
                <a:gd name="connsiteY411" fmla="*/ 42738 h 333742"/>
                <a:gd name="connsiteX412" fmla="*/ 496757 w 2652368"/>
                <a:gd name="connsiteY412" fmla="*/ 42097 h 333742"/>
                <a:gd name="connsiteX413" fmla="*/ 592262 w 2652368"/>
                <a:gd name="connsiteY413" fmla="*/ 42739 h 333742"/>
                <a:gd name="connsiteX414" fmla="*/ 547394 w 2652368"/>
                <a:gd name="connsiteY414" fmla="*/ 85044 h 333742"/>
                <a:gd name="connsiteX415" fmla="*/ 451889 w 2652368"/>
                <a:gd name="connsiteY415" fmla="*/ 84402 h 333742"/>
                <a:gd name="connsiteX416" fmla="*/ 496757 w 2652368"/>
                <a:gd name="connsiteY416" fmla="*/ 42097 h 333742"/>
                <a:gd name="connsiteX417" fmla="*/ 352537 w 2652368"/>
                <a:gd name="connsiteY417" fmla="*/ 42097 h 333742"/>
                <a:gd name="connsiteX418" fmla="*/ 444837 w 2652368"/>
                <a:gd name="connsiteY418" fmla="*/ 42738 h 333742"/>
                <a:gd name="connsiteX419" fmla="*/ 401252 w 2652368"/>
                <a:gd name="connsiteY419" fmla="*/ 85684 h 333742"/>
                <a:gd name="connsiteX420" fmla="*/ 301900 w 2652368"/>
                <a:gd name="connsiteY420" fmla="*/ 85043 h 333742"/>
                <a:gd name="connsiteX421" fmla="*/ 352537 w 2652368"/>
                <a:gd name="connsiteY421" fmla="*/ 42097 h 333742"/>
                <a:gd name="connsiteX422" fmla="*/ 229870 w 2652368"/>
                <a:gd name="connsiteY422" fmla="*/ 39344 h 333742"/>
                <a:gd name="connsiteX423" fmla="*/ 296772 w 2652368"/>
                <a:gd name="connsiteY423" fmla="*/ 45303 h 333742"/>
                <a:gd name="connsiteX424" fmla="*/ 253186 w 2652368"/>
                <a:gd name="connsiteY424" fmla="*/ 85684 h 333742"/>
                <a:gd name="connsiteX425" fmla="*/ 151270 w 2652368"/>
                <a:gd name="connsiteY425" fmla="*/ 85043 h 333742"/>
                <a:gd name="connsiteX426" fmla="*/ 229870 w 2652368"/>
                <a:gd name="connsiteY426" fmla="*/ 39344 h 333742"/>
                <a:gd name="connsiteX427" fmla="*/ 1149914 w 2652368"/>
                <a:gd name="connsiteY427" fmla="*/ 5561 h 333742"/>
                <a:gd name="connsiteX428" fmla="*/ 1242856 w 2652368"/>
                <a:gd name="connsiteY428" fmla="*/ 5561 h 333742"/>
                <a:gd name="connsiteX429" fmla="*/ 1253753 w 2652368"/>
                <a:gd name="connsiteY429" fmla="*/ 17099 h 333742"/>
                <a:gd name="connsiteX430" fmla="*/ 1242856 w 2652368"/>
                <a:gd name="connsiteY430" fmla="*/ 31841 h 333742"/>
                <a:gd name="connsiteX431" fmla="*/ 1194783 w 2652368"/>
                <a:gd name="connsiteY431" fmla="*/ 32482 h 333742"/>
                <a:gd name="connsiteX432" fmla="*/ 1149914 w 2652368"/>
                <a:gd name="connsiteY432" fmla="*/ 31841 h 333742"/>
                <a:gd name="connsiteX433" fmla="*/ 1137095 w 2652368"/>
                <a:gd name="connsiteY433" fmla="*/ 19022 h 333742"/>
                <a:gd name="connsiteX434" fmla="*/ 1149914 w 2652368"/>
                <a:gd name="connsiteY434" fmla="*/ 5561 h 333742"/>
                <a:gd name="connsiteX435" fmla="*/ 2398300 w 2652368"/>
                <a:gd name="connsiteY435" fmla="*/ 5401 h 333742"/>
                <a:gd name="connsiteX436" fmla="*/ 2461356 w 2652368"/>
                <a:gd name="connsiteY436" fmla="*/ 26714 h 333742"/>
                <a:gd name="connsiteX437" fmla="*/ 2331878 w 2652368"/>
                <a:gd name="connsiteY437" fmla="*/ 6202 h 333742"/>
                <a:gd name="connsiteX438" fmla="*/ 2398300 w 2652368"/>
                <a:gd name="connsiteY438" fmla="*/ 5401 h 333742"/>
                <a:gd name="connsiteX439" fmla="*/ 2240910 w 2652368"/>
                <a:gd name="connsiteY439" fmla="*/ 4950 h 333742"/>
                <a:gd name="connsiteX440" fmla="*/ 2324828 w 2652368"/>
                <a:gd name="connsiteY440" fmla="*/ 35687 h 333742"/>
                <a:gd name="connsiteX441" fmla="*/ 2193427 w 2652368"/>
                <a:gd name="connsiteY441" fmla="*/ 12612 h 333742"/>
                <a:gd name="connsiteX442" fmla="*/ 2240910 w 2652368"/>
                <a:gd name="connsiteY442" fmla="*/ 4950 h 333742"/>
                <a:gd name="connsiteX443" fmla="*/ 1557576 w 2652368"/>
                <a:gd name="connsiteY443" fmla="*/ 4921 h 333742"/>
                <a:gd name="connsiteX444" fmla="*/ 1637699 w 2652368"/>
                <a:gd name="connsiteY444" fmla="*/ 5562 h 333742"/>
                <a:gd name="connsiteX445" fmla="*/ 1661415 w 2652368"/>
                <a:gd name="connsiteY445" fmla="*/ 22868 h 333742"/>
                <a:gd name="connsiteX446" fmla="*/ 1655646 w 2652368"/>
                <a:gd name="connsiteY446" fmla="*/ 33124 h 333742"/>
                <a:gd name="connsiteX447" fmla="*/ 1557576 w 2652368"/>
                <a:gd name="connsiteY447" fmla="*/ 32483 h 333742"/>
                <a:gd name="connsiteX448" fmla="*/ 1538988 w 2652368"/>
                <a:gd name="connsiteY448" fmla="*/ 16459 h 333742"/>
                <a:gd name="connsiteX449" fmla="*/ 1557576 w 2652368"/>
                <a:gd name="connsiteY449" fmla="*/ 4921 h 333742"/>
                <a:gd name="connsiteX450" fmla="*/ 1421689 w 2652368"/>
                <a:gd name="connsiteY450" fmla="*/ 4921 h 333742"/>
                <a:gd name="connsiteX451" fmla="*/ 1505016 w 2652368"/>
                <a:gd name="connsiteY451" fmla="*/ 5562 h 333742"/>
                <a:gd name="connsiteX452" fmla="*/ 1526168 w 2652368"/>
                <a:gd name="connsiteY452" fmla="*/ 24150 h 333742"/>
                <a:gd name="connsiteX453" fmla="*/ 1520400 w 2652368"/>
                <a:gd name="connsiteY453" fmla="*/ 33124 h 333742"/>
                <a:gd name="connsiteX454" fmla="*/ 1421689 w 2652368"/>
                <a:gd name="connsiteY454" fmla="*/ 32483 h 333742"/>
                <a:gd name="connsiteX455" fmla="*/ 1405024 w 2652368"/>
                <a:gd name="connsiteY455" fmla="*/ 18381 h 333742"/>
                <a:gd name="connsiteX456" fmla="*/ 1421689 w 2652368"/>
                <a:gd name="connsiteY456" fmla="*/ 4921 h 333742"/>
                <a:gd name="connsiteX457" fmla="*/ 2020523 w 2652368"/>
                <a:gd name="connsiteY457" fmla="*/ 4920 h 333742"/>
                <a:gd name="connsiteX458" fmla="*/ 2058181 w 2652368"/>
                <a:gd name="connsiteY458" fmla="*/ 29277 h 333742"/>
                <a:gd name="connsiteX459" fmla="*/ 1937677 w 2652368"/>
                <a:gd name="connsiteY459" fmla="*/ 9407 h 333742"/>
                <a:gd name="connsiteX460" fmla="*/ 2020523 w 2652368"/>
                <a:gd name="connsiteY460" fmla="*/ 4920 h 333742"/>
                <a:gd name="connsiteX461" fmla="*/ 2107156 w 2652368"/>
                <a:gd name="connsiteY461" fmla="*/ 4429 h 333742"/>
                <a:gd name="connsiteX462" fmla="*/ 2192787 w 2652368"/>
                <a:gd name="connsiteY462" fmla="*/ 36970 h 333742"/>
                <a:gd name="connsiteX463" fmla="*/ 2061386 w 2652368"/>
                <a:gd name="connsiteY463" fmla="*/ 13253 h 333742"/>
                <a:gd name="connsiteX464" fmla="*/ 2107156 w 2652368"/>
                <a:gd name="connsiteY464" fmla="*/ 4429 h 333742"/>
                <a:gd name="connsiteX465" fmla="*/ 888716 w 2652368"/>
                <a:gd name="connsiteY465" fmla="*/ 4359 h 333742"/>
                <a:gd name="connsiteX466" fmla="*/ 993516 w 2652368"/>
                <a:gd name="connsiteY466" fmla="*/ 5562 h 333742"/>
                <a:gd name="connsiteX467" fmla="*/ 968518 w 2652368"/>
                <a:gd name="connsiteY467" fmla="*/ 31201 h 333742"/>
                <a:gd name="connsiteX468" fmla="*/ 866602 w 2652368"/>
                <a:gd name="connsiteY468" fmla="*/ 32483 h 333742"/>
                <a:gd name="connsiteX469" fmla="*/ 888716 w 2652368"/>
                <a:gd name="connsiteY469" fmla="*/ 4359 h 333742"/>
                <a:gd name="connsiteX470" fmla="*/ 1331312 w 2652368"/>
                <a:gd name="connsiteY470" fmla="*/ 4279 h 333742"/>
                <a:gd name="connsiteX471" fmla="*/ 1372334 w 2652368"/>
                <a:gd name="connsiteY471" fmla="*/ 4920 h 333742"/>
                <a:gd name="connsiteX472" fmla="*/ 1389641 w 2652368"/>
                <a:gd name="connsiteY472" fmla="*/ 18381 h 333742"/>
                <a:gd name="connsiteX473" fmla="*/ 1373616 w 2652368"/>
                <a:gd name="connsiteY473" fmla="*/ 32483 h 333742"/>
                <a:gd name="connsiteX474" fmla="*/ 1287725 w 2652368"/>
                <a:gd name="connsiteY474" fmla="*/ 32483 h 333742"/>
                <a:gd name="connsiteX475" fmla="*/ 1270419 w 2652368"/>
                <a:gd name="connsiteY475" fmla="*/ 19022 h 333742"/>
                <a:gd name="connsiteX476" fmla="*/ 1289648 w 2652368"/>
                <a:gd name="connsiteY476" fmla="*/ 4920 h 333742"/>
                <a:gd name="connsiteX477" fmla="*/ 1331312 w 2652368"/>
                <a:gd name="connsiteY477" fmla="*/ 4279 h 333742"/>
                <a:gd name="connsiteX478" fmla="*/ 1759405 w 2652368"/>
                <a:gd name="connsiteY478" fmla="*/ 3799 h 333742"/>
                <a:gd name="connsiteX479" fmla="*/ 1790252 w 2652368"/>
                <a:gd name="connsiteY479" fmla="*/ 27996 h 333742"/>
                <a:gd name="connsiteX480" fmla="*/ 1674235 w 2652368"/>
                <a:gd name="connsiteY480" fmla="*/ 7485 h 333742"/>
                <a:gd name="connsiteX481" fmla="*/ 1759405 w 2652368"/>
                <a:gd name="connsiteY481" fmla="*/ 3799 h 333742"/>
                <a:gd name="connsiteX482" fmla="*/ 1117224 w 2652368"/>
                <a:gd name="connsiteY482" fmla="*/ 3638 h 333742"/>
                <a:gd name="connsiteX483" fmla="*/ 1124916 w 2652368"/>
                <a:gd name="connsiteY483" fmla="*/ 13253 h 333742"/>
                <a:gd name="connsiteX484" fmla="*/ 1105045 w 2652368"/>
                <a:gd name="connsiteY484" fmla="*/ 31201 h 333742"/>
                <a:gd name="connsiteX485" fmla="*/ 1003771 w 2652368"/>
                <a:gd name="connsiteY485" fmla="*/ 31842 h 333742"/>
                <a:gd name="connsiteX486" fmla="*/ 998643 w 2652368"/>
                <a:gd name="connsiteY486" fmla="*/ 20945 h 333742"/>
                <a:gd name="connsiteX487" fmla="*/ 1021718 w 2652368"/>
                <a:gd name="connsiteY487" fmla="*/ 4280 h 333742"/>
                <a:gd name="connsiteX488" fmla="*/ 1117224 w 2652368"/>
                <a:gd name="connsiteY488" fmla="*/ 3638 h 333742"/>
                <a:gd name="connsiteX489" fmla="*/ 1848320 w 2652368"/>
                <a:gd name="connsiteY489" fmla="*/ 2697 h 333742"/>
                <a:gd name="connsiteX490" fmla="*/ 1924216 w 2652368"/>
                <a:gd name="connsiteY490" fmla="*/ 29919 h 333742"/>
                <a:gd name="connsiteX491" fmla="*/ 1806917 w 2652368"/>
                <a:gd name="connsiteY491" fmla="*/ 10049 h 333742"/>
                <a:gd name="connsiteX492" fmla="*/ 1848320 w 2652368"/>
                <a:gd name="connsiteY492" fmla="*/ 2697 h 333742"/>
                <a:gd name="connsiteX493" fmla="*/ 360550 w 2652368"/>
                <a:gd name="connsiteY493" fmla="*/ 1876 h 333742"/>
                <a:gd name="connsiteX494" fmla="*/ 446120 w 2652368"/>
                <a:gd name="connsiteY494" fmla="*/ 6203 h 333742"/>
                <a:gd name="connsiteX495" fmla="*/ 323052 w 2652368"/>
                <a:gd name="connsiteY495" fmla="*/ 27355 h 333742"/>
                <a:gd name="connsiteX496" fmla="*/ 360550 w 2652368"/>
                <a:gd name="connsiteY496" fmla="*/ 1876 h 333742"/>
                <a:gd name="connsiteX497" fmla="*/ 716613 w 2652368"/>
                <a:gd name="connsiteY497" fmla="*/ 1716 h 333742"/>
                <a:gd name="connsiteX498" fmla="*/ 595468 w 2652368"/>
                <a:gd name="connsiteY498" fmla="*/ 23509 h 333742"/>
                <a:gd name="connsiteX499" fmla="*/ 716613 w 2652368"/>
                <a:gd name="connsiteY499" fmla="*/ 1716 h 333742"/>
                <a:gd name="connsiteX500" fmla="*/ 800382 w 2652368"/>
                <a:gd name="connsiteY500" fmla="*/ 1645 h 333742"/>
                <a:gd name="connsiteX501" fmla="*/ 859552 w 2652368"/>
                <a:gd name="connsiteY501" fmla="*/ 6843 h 333742"/>
                <a:gd name="connsiteX502" fmla="*/ 833913 w 2652368"/>
                <a:gd name="connsiteY502" fmla="*/ 30559 h 333742"/>
                <a:gd name="connsiteX503" fmla="*/ 730074 w 2652368"/>
                <a:gd name="connsiteY503" fmla="*/ 31841 h 333742"/>
                <a:gd name="connsiteX504" fmla="*/ 800382 w 2652368"/>
                <a:gd name="connsiteY504" fmla="*/ 1645 h 333742"/>
                <a:gd name="connsiteX505" fmla="*/ 529888 w 2652368"/>
                <a:gd name="connsiteY505" fmla="*/ 603 h 333742"/>
                <a:gd name="connsiteX506" fmla="*/ 581367 w 2652368"/>
                <a:gd name="connsiteY506" fmla="*/ 6202 h 333742"/>
                <a:gd name="connsiteX507" fmla="*/ 459581 w 2652368"/>
                <a:gd name="connsiteY507" fmla="*/ 28637 h 333742"/>
                <a:gd name="connsiteX508" fmla="*/ 529888 w 2652368"/>
                <a:gd name="connsiteY508" fmla="*/ 603 h 333742"/>
                <a:gd name="connsiteX509" fmla="*/ 310875 w 2652368"/>
                <a:gd name="connsiteY509" fmla="*/ 434 h 333742"/>
                <a:gd name="connsiteX510" fmla="*/ 179474 w 2652368"/>
                <a:gd name="connsiteY510" fmla="*/ 24151 h 333742"/>
                <a:gd name="connsiteX511" fmla="*/ 310875 w 2652368"/>
                <a:gd name="connsiteY511" fmla="*/ 434 h 33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</a:cxnLst>
              <a:rect l="l" t="t" r="r" b="b"/>
              <a:pathLst>
                <a:path w="2652368" h="333742">
                  <a:moveTo>
                    <a:pt x="2048566" y="278539"/>
                  </a:moveTo>
                  <a:cubicBezTo>
                    <a:pt x="2074846" y="278458"/>
                    <a:pt x="2101126" y="278939"/>
                    <a:pt x="2127406" y="281182"/>
                  </a:cubicBezTo>
                  <a:cubicBezTo>
                    <a:pt x="2140226" y="282464"/>
                    <a:pt x="2150481" y="307463"/>
                    <a:pt x="2162660" y="321564"/>
                  </a:cubicBezTo>
                  <a:cubicBezTo>
                    <a:pt x="2160096" y="324128"/>
                    <a:pt x="2158173" y="327333"/>
                    <a:pt x="2156250" y="331178"/>
                  </a:cubicBezTo>
                  <a:cubicBezTo>
                    <a:pt x="2102408" y="331178"/>
                    <a:pt x="2049207" y="333742"/>
                    <a:pt x="1996006" y="329256"/>
                  </a:cubicBezTo>
                  <a:cubicBezTo>
                    <a:pt x="1983827" y="327974"/>
                    <a:pt x="1974213" y="301694"/>
                    <a:pt x="1963316" y="286951"/>
                  </a:cubicBezTo>
                  <a:cubicBezTo>
                    <a:pt x="1965239" y="284388"/>
                    <a:pt x="1967803" y="281824"/>
                    <a:pt x="1969726" y="279260"/>
                  </a:cubicBezTo>
                  <a:cubicBezTo>
                    <a:pt x="1996006" y="279260"/>
                    <a:pt x="2022286" y="278619"/>
                    <a:pt x="2048566" y="278539"/>
                  </a:cubicBezTo>
                  <a:close/>
                  <a:moveTo>
                    <a:pt x="517269" y="277977"/>
                  </a:moveTo>
                  <a:cubicBezTo>
                    <a:pt x="552523" y="277977"/>
                    <a:pt x="587136" y="277977"/>
                    <a:pt x="622390" y="277977"/>
                  </a:cubicBezTo>
                  <a:cubicBezTo>
                    <a:pt x="615980" y="331178"/>
                    <a:pt x="614057" y="333101"/>
                    <a:pt x="565984" y="333101"/>
                  </a:cubicBezTo>
                  <a:cubicBezTo>
                    <a:pt x="532012" y="333101"/>
                    <a:pt x="498039" y="333101"/>
                    <a:pt x="461504" y="333101"/>
                  </a:cubicBezTo>
                  <a:cubicBezTo>
                    <a:pt x="469837" y="279900"/>
                    <a:pt x="472400" y="277977"/>
                    <a:pt x="517269" y="277977"/>
                  </a:cubicBezTo>
                  <a:close/>
                  <a:moveTo>
                    <a:pt x="353819" y="277977"/>
                  </a:moveTo>
                  <a:cubicBezTo>
                    <a:pt x="388433" y="277336"/>
                    <a:pt x="421764" y="277977"/>
                    <a:pt x="458299" y="277977"/>
                  </a:cubicBezTo>
                  <a:cubicBezTo>
                    <a:pt x="443556" y="333742"/>
                    <a:pt x="443556" y="333742"/>
                    <a:pt x="393560" y="333742"/>
                  </a:cubicBezTo>
                  <a:cubicBezTo>
                    <a:pt x="360229" y="333742"/>
                    <a:pt x="326258" y="333742"/>
                    <a:pt x="291645" y="333742"/>
                  </a:cubicBezTo>
                  <a:cubicBezTo>
                    <a:pt x="303183" y="281182"/>
                    <a:pt x="306388" y="278618"/>
                    <a:pt x="353819" y="277977"/>
                  </a:cubicBezTo>
                  <a:close/>
                  <a:moveTo>
                    <a:pt x="1709408" y="277898"/>
                  </a:moveTo>
                  <a:cubicBezTo>
                    <a:pt x="1732884" y="277817"/>
                    <a:pt x="1754998" y="278298"/>
                    <a:pt x="1776791" y="280541"/>
                  </a:cubicBezTo>
                  <a:cubicBezTo>
                    <a:pt x="1787046" y="281823"/>
                    <a:pt x="1794738" y="306822"/>
                    <a:pt x="1803712" y="320282"/>
                  </a:cubicBezTo>
                  <a:cubicBezTo>
                    <a:pt x="1801148" y="324128"/>
                    <a:pt x="1798584" y="327973"/>
                    <a:pt x="1796661" y="331819"/>
                  </a:cubicBezTo>
                  <a:cubicBezTo>
                    <a:pt x="1752434" y="331819"/>
                    <a:pt x="1708206" y="334383"/>
                    <a:pt x="1663979" y="329897"/>
                  </a:cubicBezTo>
                  <a:cubicBezTo>
                    <a:pt x="1653723" y="328615"/>
                    <a:pt x="1646672" y="302334"/>
                    <a:pt x="1633853" y="278619"/>
                  </a:cubicBezTo>
                  <a:cubicBezTo>
                    <a:pt x="1661095" y="278619"/>
                    <a:pt x="1685933" y="277978"/>
                    <a:pt x="1709408" y="277898"/>
                  </a:cubicBezTo>
                  <a:close/>
                  <a:moveTo>
                    <a:pt x="2225797" y="277657"/>
                  </a:moveTo>
                  <a:cubicBezTo>
                    <a:pt x="2247751" y="277497"/>
                    <a:pt x="2269704" y="277977"/>
                    <a:pt x="2291497" y="280541"/>
                  </a:cubicBezTo>
                  <a:cubicBezTo>
                    <a:pt x="2304317" y="281823"/>
                    <a:pt x="2314572" y="306821"/>
                    <a:pt x="2325469" y="320923"/>
                  </a:cubicBezTo>
                  <a:cubicBezTo>
                    <a:pt x="2323546" y="324127"/>
                    <a:pt x="2321623" y="327333"/>
                    <a:pt x="2319700" y="330537"/>
                  </a:cubicBezTo>
                  <a:cubicBezTo>
                    <a:pt x="2277395" y="330537"/>
                    <a:pt x="2234450" y="334383"/>
                    <a:pt x="2193427" y="328615"/>
                  </a:cubicBezTo>
                  <a:cubicBezTo>
                    <a:pt x="2178685" y="326691"/>
                    <a:pt x="2167148" y="302334"/>
                    <a:pt x="2153687" y="288874"/>
                  </a:cubicBezTo>
                  <a:cubicBezTo>
                    <a:pt x="2155609" y="285669"/>
                    <a:pt x="2158174" y="282464"/>
                    <a:pt x="2160097" y="278618"/>
                  </a:cubicBezTo>
                  <a:cubicBezTo>
                    <a:pt x="2181890" y="278618"/>
                    <a:pt x="2203843" y="277817"/>
                    <a:pt x="2225797" y="277657"/>
                  </a:cubicBezTo>
                  <a:close/>
                  <a:moveTo>
                    <a:pt x="2545325" y="277416"/>
                  </a:moveTo>
                  <a:cubicBezTo>
                    <a:pt x="2567439" y="277176"/>
                    <a:pt x="2588271" y="277657"/>
                    <a:pt x="2608782" y="280541"/>
                  </a:cubicBezTo>
                  <a:cubicBezTo>
                    <a:pt x="2624806" y="282464"/>
                    <a:pt x="2637626" y="306180"/>
                    <a:pt x="2652368" y="320282"/>
                  </a:cubicBezTo>
                  <a:cubicBezTo>
                    <a:pt x="2651086" y="322846"/>
                    <a:pt x="2649804" y="326050"/>
                    <a:pt x="2647881" y="328614"/>
                  </a:cubicBezTo>
                  <a:cubicBezTo>
                    <a:pt x="2602372" y="328614"/>
                    <a:pt x="2556221" y="331819"/>
                    <a:pt x="2511353" y="326691"/>
                  </a:cubicBezTo>
                  <a:cubicBezTo>
                    <a:pt x="2499815" y="324768"/>
                    <a:pt x="2490201" y="299129"/>
                    <a:pt x="2474176" y="278618"/>
                  </a:cubicBezTo>
                  <a:cubicBezTo>
                    <a:pt x="2499815" y="278618"/>
                    <a:pt x="2523211" y="277656"/>
                    <a:pt x="2545325" y="277416"/>
                  </a:cubicBezTo>
                  <a:close/>
                  <a:moveTo>
                    <a:pt x="686487" y="277336"/>
                  </a:moveTo>
                  <a:cubicBezTo>
                    <a:pt x="720459" y="277336"/>
                    <a:pt x="753790" y="277336"/>
                    <a:pt x="787762" y="277336"/>
                  </a:cubicBezTo>
                  <a:cubicBezTo>
                    <a:pt x="785839" y="331178"/>
                    <a:pt x="783275" y="333101"/>
                    <a:pt x="735202" y="333101"/>
                  </a:cubicBezTo>
                  <a:cubicBezTo>
                    <a:pt x="699948" y="333101"/>
                    <a:pt x="665335" y="333101"/>
                    <a:pt x="627517" y="333101"/>
                  </a:cubicBezTo>
                  <a:cubicBezTo>
                    <a:pt x="640978" y="277978"/>
                    <a:pt x="640978" y="277978"/>
                    <a:pt x="686487" y="277336"/>
                  </a:cubicBezTo>
                  <a:close/>
                  <a:moveTo>
                    <a:pt x="69226" y="277336"/>
                  </a:moveTo>
                  <a:cubicBezTo>
                    <a:pt x="142938" y="277336"/>
                    <a:pt x="216009" y="277336"/>
                    <a:pt x="290363" y="277336"/>
                  </a:cubicBezTo>
                  <a:cubicBezTo>
                    <a:pt x="279466" y="328614"/>
                    <a:pt x="274979" y="333101"/>
                    <a:pt x="230111" y="333101"/>
                  </a:cubicBezTo>
                  <a:cubicBezTo>
                    <a:pt x="164090" y="333101"/>
                    <a:pt x="97429" y="333101"/>
                    <a:pt x="31408" y="333101"/>
                  </a:cubicBezTo>
                  <a:cubicBezTo>
                    <a:pt x="21153" y="333101"/>
                    <a:pt x="10896" y="332460"/>
                    <a:pt x="0" y="331819"/>
                  </a:cubicBezTo>
                  <a:cubicBezTo>
                    <a:pt x="16665" y="281182"/>
                    <a:pt x="21153" y="277336"/>
                    <a:pt x="69226" y="277336"/>
                  </a:cubicBezTo>
                  <a:close/>
                  <a:moveTo>
                    <a:pt x="1870534" y="277016"/>
                  </a:moveTo>
                  <a:cubicBezTo>
                    <a:pt x="1893128" y="276855"/>
                    <a:pt x="1914280" y="277336"/>
                    <a:pt x="1935112" y="279900"/>
                  </a:cubicBezTo>
                  <a:cubicBezTo>
                    <a:pt x="1947932" y="281823"/>
                    <a:pt x="1957546" y="306821"/>
                    <a:pt x="1969084" y="320922"/>
                  </a:cubicBezTo>
                  <a:cubicBezTo>
                    <a:pt x="1967161" y="324128"/>
                    <a:pt x="1965238" y="327332"/>
                    <a:pt x="1963315" y="329896"/>
                  </a:cubicBezTo>
                  <a:cubicBezTo>
                    <a:pt x="1917806" y="329896"/>
                    <a:pt x="1872297" y="332460"/>
                    <a:pt x="1827428" y="327974"/>
                  </a:cubicBezTo>
                  <a:cubicBezTo>
                    <a:pt x="1817172" y="326692"/>
                    <a:pt x="1810121" y="299771"/>
                    <a:pt x="1797302" y="277977"/>
                  </a:cubicBezTo>
                  <a:cubicBezTo>
                    <a:pt x="1823903" y="277977"/>
                    <a:pt x="1847939" y="277176"/>
                    <a:pt x="1870534" y="277016"/>
                  </a:cubicBezTo>
                  <a:close/>
                  <a:moveTo>
                    <a:pt x="2384278" y="276775"/>
                  </a:moveTo>
                  <a:cubicBezTo>
                    <a:pt x="2404468" y="276535"/>
                    <a:pt x="2424499" y="277016"/>
                    <a:pt x="2444048" y="279900"/>
                  </a:cubicBezTo>
                  <a:cubicBezTo>
                    <a:pt x="2460714" y="282463"/>
                    <a:pt x="2474816" y="305539"/>
                    <a:pt x="2490200" y="318999"/>
                  </a:cubicBezTo>
                  <a:cubicBezTo>
                    <a:pt x="2488276" y="322205"/>
                    <a:pt x="2486354" y="325409"/>
                    <a:pt x="2484430" y="329255"/>
                  </a:cubicBezTo>
                  <a:cubicBezTo>
                    <a:pt x="2439562" y="329255"/>
                    <a:pt x="2394693" y="332460"/>
                    <a:pt x="2349825" y="327332"/>
                  </a:cubicBezTo>
                  <a:cubicBezTo>
                    <a:pt x="2337647" y="326050"/>
                    <a:pt x="2327391" y="301052"/>
                    <a:pt x="2316494" y="286310"/>
                  </a:cubicBezTo>
                  <a:cubicBezTo>
                    <a:pt x="2319699" y="283105"/>
                    <a:pt x="2321622" y="280541"/>
                    <a:pt x="2323545" y="277977"/>
                  </a:cubicBezTo>
                  <a:cubicBezTo>
                    <a:pt x="2343736" y="277977"/>
                    <a:pt x="2364087" y="277015"/>
                    <a:pt x="2384278" y="276775"/>
                  </a:cubicBezTo>
                  <a:close/>
                  <a:moveTo>
                    <a:pt x="848655" y="276695"/>
                  </a:moveTo>
                  <a:cubicBezTo>
                    <a:pt x="1095432" y="276695"/>
                    <a:pt x="1342208" y="276695"/>
                    <a:pt x="1588985" y="277337"/>
                  </a:cubicBezTo>
                  <a:cubicBezTo>
                    <a:pt x="1630649" y="277337"/>
                    <a:pt x="1633213" y="280541"/>
                    <a:pt x="1630007" y="329897"/>
                  </a:cubicBezTo>
                  <a:cubicBezTo>
                    <a:pt x="1353105" y="329897"/>
                    <a:pt x="1076843" y="329897"/>
                    <a:pt x="799941" y="329897"/>
                  </a:cubicBezTo>
                  <a:cubicBezTo>
                    <a:pt x="801223" y="279900"/>
                    <a:pt x="803146" y="276695"/>
                    <a:pt x="848655" y="276695"/>
                  </a:cubicBezTo>
                  <a:close/>
                  <a:moveTo>
                    <a:pt x="1376820" y="216444"/>
                  </a:moveTo>
                  <a:cubicBezTo>
                    <a:pt x="1430662" y="216444"/>
                    <a:pt x="1476172" y="216444"/>
                    <a:pt x="1522963" y="216444"/>
                  </a:cubicBezTo>
                  <a:cubicBezTo>
                    <a:pt x="1525527" y="230546"/>
                    <a:pt x="1527450" y="244006"/>
                    <a:pt x="1530655" y="263235"/>
                  </a:cubicBezTo>
                  <a:cubicBezTo>
                    <a:pt x="1483864" y="263235"/>
                    <a:pt x="1439636" y="265158"/>
                    <a:pt x="1396049" y="261312"/>
                  </a:cubicBezTo>
                  <a:cubicBezTo>
                    <a:pt x="1389639" y="260671"/>
                    <a:pt x="1384512" y="235673"/>
                    <a:pt x="1376820" y="216444"/>
                  </a:cubicBezTo>
                  <a:close/>
                  <a:moveTo>
                    <a:pt x="1768377" y="215322"/>
                  </a:moveTo>
                  <a:cubicBezTo>
                    <a:pt x="1790732" y="215322"/>
                    <a:pt x="1813006" y="215803"/>
                    <a:pt x="1835119" y="217726"/>
                  </a:cubicBezTo>
                  <a:cubicBezTo>
                    <a:pt x="1842170" y="218367"/>
                    <a:pt x="1847298" y="243365"/>
                    <a:pt x="1856913" y="263876"/>
                  </a:cubicBezTo>
                  <a:cubicBezTo>
                    <a:pt x="1807557" y="263876"/>
                    <a:pt x="1767817" y="266440"/>
                    <a:pt x="1728717" y="261953"/>
                  </a:cubicBezTo>
                  <a:cubicBezTo>
                    <a:pt x="1716538" y="260671"/>
                    <a:pt x="1706283" y="239519"/>
                    <a:pt x="1694745" y="227982"/>
                  </a:cubicBezTo>
                  <a:cubicBezTo>
                    <a:pt x="1696668" y="224136"/>
                    <a:pt x="1699232" y="219649"/>
                    <a:pt x="1701155" y="215803"/>
                  </a:cubicBezTo>
                  <a:cubicBezTo>
                    <a:pt x="1723589" y="215803"/>
                    <a:pt x="1746023" y="215322"/>
                    <a:pt x="1768377" y="215322"/>
                  </a:cubicBezTo>
                  <a:close/>
                  <a:moveTo>
                    <a:pt x="2508708" y="214841"/>
                  </a:moveTo>
                  <a:cubicBezTo>
                    <a:pt x="2529620" y="214681"/>
                    <a:pt x="2550452" y="215162"/>
                    <a:pt x="2570963" y="217726"/>
                  </a:cubicBezTo>
                  <a:cubicBezTo>
                    <a:pt x="2585064" y="219648"/>
                    <a:pt x="2596602" y="241441"/>
                    <a:pt x="2610063" y="254261"/>
                  </a:cubicBezTo>
                  <a:cubicBezTo>
                    <a:pt x="2607498" y="256825"/>
                    <a:pt x="2605575" y="260670"/>
                    <a:pt x="2604293" y="263875"/>
                  </a:cubicBezTo>
                  <a:cubicBezTo>
                    <a:pt x="2563271" y="263875"/>
                    <a:pt x="2521608" y="267080"/>
                    <a:pt x="2481867" y="261952"/>
                  </a:cubicBezTo>
                  <a:cubicBezTo>
                    <a:pt x="2467124" y="260029"/>
                    <a:pt x="2454946" y="237595"/>
                    <a:pt x="2441485" y="224776"/>
                  </a:cubicBezTo>
                  <a:cubicBezTo>
                    <a:pt x="2442767" y="221571"/>
                    <a:pt x="2444690" y="218366"/>
                    <a:pt x="2445972" y="215802"/>
                  </a:cubicBezTo>
                  <a:cubicBezTo>
                    <a:pt x="2466804" y="215802"/>
                    <a:pt x="2487796" y="215001"/>
                    <a:pt x="2508708" y="214841"/>
                  </a:cubicBezTo>
                  <a:close/>
                  <a:moveTo>
                    <a:pt x="1545398" y="214521"/>
                  </a:moveTo>
                  <a:cubicBezTo>
                    <a:pt x="1585779" y="214521"/>
                    <a:pt x="1626161" y="213239"/>
                    <a:pt x="1666542" y="215161"/>
                  </a:cubicBezTo>
                  <a:cubicBezTo>
                    <a:pt x="1696027" y="216444"/>
                    <a:pt x="1685772" y="242083"/>
                    <a:pt x="1690900" y="263875"/>
                  </a:cubicBezTo>
                  <a:cubicBezTo>
                    <a:pt x="1646031" y="263875"/>
                    <a:pt x="1603727" y="266439"/>
                    <a:pt x="1562063" y="261953"/>
                  </a:cubicBezTo>
                  <a:cubicBezTo>
                    <a:pt x="1552449" y="260671"/>
                    <a:pt x="1544756" y="236955"/>
                    <a:pt x="1536424" y="223494"/>
                  </a:cubicBezTo>
                  <a:cubicBezTo>
                    <a:pt x="1539629" y="220290"/>
                    <a:pt x="1542834" y="217726"/>
                    <a:pt x="1545398" y="214521"/>
                  </a:cubicBezTo>
                  <a:close/>
                  <a:moveTo>
                    <a:pt x="2351028" y="214200"/>
                  </a:moveTo>
                  <a:cubicBezTo>
                    <a:pt x="2371459" y="214040"/>
                    <a:pt x="2391810" y="214521"/>
                    <a:pt x="2412001" y="217085"/>
                  </a:cubicBezTo>
                  <a:cubicBezTo>
                    <a:pt x="2426103" y="219007"/>
                    <a:pt x="2437000" y="241441"/>
                    <a:pt x="2449178" y="254260"/>
                  </a:cubicBezTo>
                  <a:cubicBezTo>
                    <a:pt x="2447255" y="256824"/>
                    <a:pt x="2445332" y="260029"/>
                    <a:pt x="2443409" y="263875"/>
                  </a:cubicBezTo>
                  <a:cubicBezTo>
                    <a:pt x="2403027" y="263875"/>
                    <a:pt x="2362646" y="267080"/>
                    <a:pt x="2322905" y="261953"/>
                  </a:cubicBezTo>
                  <a:cubicBezTo>
                    <a:pt x="2308803" y="260029"/>
                    <a:pt x="2296624" y="238236"/>
                    <a:pt x="2283805" y="226058"/>
                  </a:cubicBezTo>
                  <a:cubicBezTo>
                    <a:pt x="2285728" y="222212"/>
                    <a:pt x="2287651" y="219007"/>
                    <a:pt x="2289574" y="215161"/>
                  </a:cubicBezTo>
                  <a:cubicBezTo>
                    <a:pt x="2310085" y="215161"/>
                    <a:pt x="2330597" y="214360"/>
                    <a:pt x="2351028" y="214200"/>
                  </a:cubicBezTo>
                  <a:close/>
                  <a:moveTo>
                    <a:pt x="2136460" y="214040"/>
                  </a:moveTo>
                  <a:cubicBezTo>
                    <a:pt x="2174999" y="214040"/>
                    <a:pt x="2213297" y="214521"/>
                    <a:pt x="2251756" y="216444"/>
                  </a:cubicBezTo>
                  <a:cubicBezTo>
                    <a:pt x="2265216" y="217085"/>
                    <a:pt x="2278036" y="240160"/>
                    <a:pt x="2290855" y="252979"/>
                  </a:cubicBezTo>
                  <a:cubicBezTo>
                    <a:pt x="2288933" y="256825"/>
                    <a:pt x="2287010" y="260671"/>
                    <a:pt x="2285087" y="263876"/>
                  </a:cubicBezTo>
                  <a:cubicBezTo>
                    <a:pt x="2258166" y="263876"/>
                    <a:pt x="2231245" y="263876"/>
                    <a:pt x="2203682" y="263876"/>
                  </a:cubicBezTo>
                  <a:cubicBezTo>
                    <a:pt x="2158814" y="263876"/>
                    <a:pt x="2113945" y="263876"/>
                    <a:pt x="2069718" y="263876"/>
                  </a:cubicBezTo>
                  <a:cubicBezTo>
                    <a:pt x="2028696" y="263876"/>
                    <a:pt x="2027414" y="263235"/>
                    <a:pt x="2019722" y="214521"/>
                  </a:cubicBezTo>
                  <a:cubicBezTo>
                    <a:pt x="2059142" y="214521"/>
                    <a:pt x="2097921" y="214040"/>
                    <a:pt x="2136460" y="214040"/>
                  </a:cubicBezTo>
                  <a:close/>
                  <a:moveTo>
                    <a:pt x="1288205" y="214040"/>
                  </a:moveTo>
                  <a:cubicBezTo>
                    <a:pt x="1310159" y="214040"/>
                    <a:pt x="1331631" y="214521"/>
                    <a:pt x="1353104" y="216444"/>
                  </a:cubicBezTo>
                  <a:cubicBezTo>
                    <a:pt x="1360796" y="217726"/>
                    <a:pt x="1365283" y="242723"/>
                    <a:pt x="1374898" y="263876"/>
                  </a:cubicBezTo>
                  <a:cubicBezTo>
                    <a:pt x="1321055" y="263876"/>
                    <a:pt x="1280033" y="265798"/>
                    <a:pt x="1238369" y="263235"/>
                  </a:cubicBezTo>
                  <a:cubicBezTo>
                    <a:pt x="1203115" y="261312"/>
                    <a:pt x="1226831" y="235032"/>
                    <a:pt x="1220421" y="214521"/>
                  </a:cubicBezTo>
                  <a:cubicBezTo>
                    <a:pt x="1243817" y="214521"/>
                    <a:pt x="1266252" y="214040"/>
                    <a:pt x="1288205" y="214040"/>
                  </a:cubicBezTo>
                  <a:close/>
                  <a:moveTo>
                    <a:pt x="1100560" y="213880"/>
                  </a:moveTo>
                  <a:cubicBezTo>
                    <a:pt x="1133890" y="213880"/>
                    <a:pt x="1167862" y="213880"/>
                    <a:pt x="1200551" y="213880"/>
                  </a:cubicBezTo>
                  <a:cubicBezTo>
                    <a:pt x="1208884" y="262594"/>
                    <a:pt x="1208243" y="264517"/>
                    <a:pt x="1164657" y="264517"/>
                  </a:cubicBezTo>
                  <a:cubicBezTo>
                    <a:pt x="1130044" y="264517"/>
                    <a:pt x="1095431" y="264517"/>
                    <a:pt x="1060818" y="264517"/>
                  </a:cubicBezTo>
                  <a:cubicBezTo>
                    <a:pt x="1056973" y="215803"/>
                    <a:pt x="1058254" y="214522"/>
                    <a:pt x="1100560" y="213880"/>
                  </a:cubicBezTo>
                  <a:close/>
                  <a:moveTo>
                    <a:pt x="937110" y="213880"/>
                  </a:moveTo>
                  <a:cubicBezTo>
                    <a:pt x="971081" y="213880"/>
                    <a:pt x="1005053" y="213880"/>
                    <a:pt x="1040948" y="213880"/>
                  </a:cubicBezTo>
                  <a:cubicBezTo>
                    <a:pt x="1044794" y="263235"/>
                    <a:pt x="1044153" y="263876"/>
                    <a:pt x="1000567" y="263876"/>
                  </a:cubicBezTo>
                  <a:cubicBezTo>
                    <a:pt x="966595" y="263876"/>
                    <a:pt x="932623" y="263876"/>
                    <a:pt x="899292" y="263876"/>
                  </a:cubicBezTo>
                  <a:cubicBezTo>
                    <a:pt x="893523" y="218367"/>
                    <a:pt x="896728" y="213880"/>
                    <a:pt x="937110" y="213880"/>
                  </a:cubicBezTo>
                  <a:close/>
                  <a:moveTo>
                    <a:pt x="778146" y="213880"/>
                  </a:moveTo>
                  <a:cubicBezTo>
                    <a:pt x="812119" y="213880"/>
                    <a:pt x="845449" y="213880"/>
                    <a:pt x="878780" y="213880"/>
                  </a:cubicBezTo>
                  <a:cubicBezTo>
                    <a:pt x="884549" y="258748"/>
                    <a:pt x="880703" y="263876"/>
                    <a:pt x="840322" y="263876"/>
                  </a:cubicBezTo>
                  <a:cubicBezTo>
                    <a:pt x="804427" y="263876"/>
                    <a:pt x="769173" y="263876"/>
                    <a:pt x="733278" y="263876"/>
                  </a:cubicBezTo>
                  <a:cubicBezTo>
                    <a:pt x="736483" y="215803"/>
                    <a:pt x="737765" y="213880"/>
                    <a:pt x="778146" y="213880"/>
                  </a:cubicBezTo>
                  <a:close/>
                  <a:moveTo>
                    <a:pt x="616620" y="213880"/>
                  </a:moveTo>
                  <a:cubicBezTo>
                    <a:pt x="650592" y="213880"/>
                    <a:pt x="684564" y="213880"/>
                    <a:pt x="721099" y="213880"/>
                  </a:cubicBezTo>
                  <a:cubicBezTo>
                    <a:pt x="716613" y="263235"/>
                    <a:pt x="715972" y="263876"/>
                    <a:pt x="674308" y="263876"/>
                  </a:cubicBezTo>
                  <a:cubicBezTo>
                    <a:pt x="639695" y="263876"/>
                    <a:pt x="604442" y="263876"/>
                    <a:pt x="569188" y="263876"/>
                  </a:cubicBezTo>
                  <a:cubicBezTo>
                    <a:pt x="572393" y="217085"/>
                    <a:pt x="575598" y="213880"/>
                    <a:pt x="616620" y="213880"/>
                  </a:cubicBezTo>
                  <a:close/>
                  <a:moveTo>
                    <a:pt x="455094" y="213880"/>
                  </a:moveTo>
                  <a:cubicBezTo>
                    <a:pt x="489707" y="213880"/>
                    <a:pt x="524961" y="213880"/>
                    <a:pt x="560215" y="213880"/>
                  </a:cubicBezTo>
                  <a:cubicBezTo>
                    <a:pt x="552523" y="263235"/>
                    <a:pt x="551241" y="263876"/>
                    <a:pt x="508936" y="263876"/>
                  </a:cubicBezTo>
                  <a:cubicBezTo>
                    <a:pt x="473682" y="263876"/>
                    <a:pt x="439070" y="263876"/>
                    <a:pt x="403816" y="263876"/>
                  </a:cubicBezTo>
                  <a:cubicBezTo>
                    <a:pt x="410867" y="217726"/>
                    <a:pt x="414712" y="213880"/>
                    <a:pt x="455094" y="213880"/>
                  </a:cubicBezTo>
                  <a:close/>
                  <a:moveTo>
                    <a:pt x="1923254" y="213559"/>
                  </a:moveTo>
                  <a:cubicBezTo>
                    <a:pt x="1943926" y="213398"/>
                    <a:pt x="1964598" y="213879"/>
                    <a:pt x="1985109" y="216443"/>
                  </a:cubicBezTo>
                  <a:cubicBezTo>
                    <a:pt x="1997288" y="217725"/>
                    <a:pt x="2006902" y="241441"/>
                    <a:pt x="2017799" y="254261"/>
                  </a:cubicBezTo>
                  <a:cubicBezTo>
                    <a:pt x="2015235" y="257465"/>
                    <a:pt x="2012030" y="260671"/>
                    <a:pt x="2009466" y="263875"/>
                  </a:cubicBezTo>
                  <a:cubicBezTo>
                    <a:pt x="1969085" y="263875"/>
                    <a:pt x="1928062" y="267080"/>
                    <a:pt x="1888321" y="261953"/>
                  </a:cubicBezTo>
                  <a:cubicBezTo>
                    <a:pt x="1875502" y="260029"/>
                    <a:pt x="1865246" y="236954"/>
                    <a:pt x="1854349" y="223494"/>
                  </a:cubicBezTo>
                  <a:cubicBezTo>
                    <a:pt x="1856913" y="220289"/>
                    <a:pt x="1859477" y="217084"/>
                    <a:pt x="1861400" y="214520"/>
                  </a:cubicBezTo>
                  <a:cubicBezTo>
                    <a:pt x="1881911" y="214520"/>
                    <a:pt x="1902583" y="213719"/>
                    <a:pt x="1923254" y="213559"/>
                  </a:cubicBezTo>
                  <a:close/>
                  <a:moveTo>
                    <a:pt x="292926" y="212598"/>
                  </a:moveTo>
                  <a:cubicBezTo>
                    <a:pt x="327539" y="215803"/>
                    <a:pt x="362793" y="213239"/>
                    <a:pt x="398047" y="213239"/>
                  </a:cubicBezTo>
                  <a:cubicBezTo>
                    <a:pt x="387791" y="261953"/>
                    <a:pt x="385869" y="263235"/>
                    <a:pt x="342282" y="263876"/>
                  </a:cubicBezTo>
                  <a:cubicBezTo>
                    <a:pt x="308951" y="263876"/>
                    <a:pt x="274979" y="263876"/>
                    <a:pt x="236520" y="263876"/>
                  </a:cubicBezTo>
                  <a:cubicBezTo>
                    <a:pt x="244212" y="229263"/>
                    <a:pt x="257031" y="210034"/>
                    <a:pt x="292926" y="212598"/>
                  </a:cubicBezTo>
                  <a:close/>
                  <a:moveTo>
                    <a:pt x="109606" y="212597"/>
                  </a:moveTo>
                  <a:cubicBezTo>
                    <a:pt x="150629" y="215803"/>
                    <a:pt x="192292" y="213239"/>
                    <a:pt x="233956" y="213239"/>
                  </a:cubicBezTo>
                  <a:cubicBezTo>
                    <a:pt x="226264" y="257466"/>
                    <a:pt x="219854" y="263235"/>
                    <a:pt x="179473" y="263235"/>
                  </a:cubicBezTo>
                  <a:cubicBezTo>
                    <a:pt x="133964" y="263875"/>
                    <a:pt x="88455" y="263875"/>
                    <a:pt x="40381" y="263875"/>
                  </a:cubicBezTo>
                  <a:cubicBezTo>
                    <a:pt x="51277" y="223494"/>
                    <a:pt x="73070" y="210033"/>
                    <a:pt x="109606" y="212597"/>
                  </a:cubicBezTo>
                  <a:close/>
                  <a:moveTo>
                    <a:pt x="1309518" y="157473"/>
                  </a:moveTo>
                  <a:cubicBezTo>
                    <a:pt x="1354386" y="157473"/>
                    <a:pt x="1397973" y="157473"/>
                    <a:pt x="1444123" y="157473"/>
                  </a:cubicBezTo>
                  <a:cubicBezTo>
                    <a:pt x="1446046" y="169652"/>
                    <a:pt x="1447969" y="180549"/>
                    <a:pt x="1450533" y="196574"/>
                  </a:cubicBezTo>
                  <a:cubicBezTo>
                    <a:pt x="1403742" y="196574"/>
                    <a:pt x="1358232" y="196574"/>
                    <a:pt x="1309518" y="196574"/>
                  </a:cubicBezTo>
                  <a:cubicBezTo>
                    <a:pt x="1309518" y="183754"/>
                    <a:pt x="1309518" y="172857"/>
                    <a:pt x="1309518" y="157473"/>
                  </a:cubicBezTo>
                  <a:close/>
                  <a:moveTo>
                    <a:pt x="2473775" y="156753"/>
                  </a:moveTo>
                  <a:cubicBezTo>
                    <a:pt x="2494527" y="156672"/>
                    <a:pt x="2515199" y="157153"/>
                    <a:pt x="2535710" y="159396"/>
                  </a:cubicBezTo>
                  <a:cubicBezTo>
                    <a:pt x="2547889" y="160678"/>
                    <a:pt x="2557503" y="181831"/>
                    <a:pt x="2573528" y="199779"/>
                  </a:cubicBezTo>
                  <a:cubicBezTo>
                    <a:pt x="2522890" y="199779"/>
                    <a:pt x="2481868" y="202343"/>
                    <a:pt x="2441486" y="198497"/>
                  </a:cubicBezTo>
                  <a:cubicBezTo>
                    <a:pt x="2429307" y="197215"/>
                    <a:pt x="2419051" y="177344"/>
                    <a:pt x="2408155" y="165806"/>
                  </a:cubicBezTo>
                  <a:cubicBezTo>
                    <a:pt x="2409437" y="163242"/>
                    <a:pt x="2410719" y="160038"/>
                    <a:pt x="2411360" y="157474"/>
                  </a:cubicBezTo>
                  <a:cubicBezTo>
                    <a:pt x="2432192" y="157474"/>
                    <a:pt x="2453024" y="156833"/>
                    <a:pt x="2473775" y="156753"/>
                  </a:cubicBezTo>
                  <a:close/>
                  <a:moveTo>
                    <a:pt x="1679283" y="156352"/>
                  </a:moveTo>
                  <a:cubicBezTo>
                    <a:pt x="1700194" y="156352"/>
                    <a:pt x="1721026" y="156833"/>
                    <a:pt x="1741538" y="158756"/>
                  </a:cubicBezTo>
                  <a:cubicBezTo>
                    <a:pt x="1750511" y="158756"/>
                    <a:pt x="1756921" y="181190"/>
                    <a:pt x="1767818" y="200420"/>
                  </a:cubicBezTo>
                  <a:cubicBezTo>
                    <a:pt x="1718462" y="200420"/>
                    <a:pt x="1678081" y="202343"/>
                    <a:pt x="1637699" y="199138"/>
                  </a:cubicBezTo>
                  <a:cubicBezTo>
                    <a:pt x="1627443" y="198497"/>
                    <a:pt x="1619111" y="177986"/>
                    <a:pt x="1610137" y="167088"/>
                  </a:cubicBezTo>
                  <a:cubicBezTo>
                    <a:pt x="1612059" y="163884"/>
                    <a:pt x="1614623" y="160679"/>
                    <a:pt x="1616547" y="156833"/>
                  </a:cubicBezTo>
                  <a:cubicBezTo>
                    <a:pt x="1637379" y="156833"/>
                    <a:pt x="1658371" y="156352"/>
                    <a:pt x="1679283" y="156352"/>
                  </a:cubicBezTo>
                  <a:close/>
                  <a:moveTo>
                    <a:pt x="1831836" y="156112"/>
                  </a:moveTo>
                  <a:cubicBezTo>
                    <a:pt x="1852267" y="156031"/>
                    <a:pt x="1872618" y="156512"/>
                    <a:pt x="1892808" y="158755"/>
                  </a:cubicBezTo>
                  <a:cubicBezTo>
                    <a:pt x="1902423" y="160037"/>
                    <a:pt x="1910115" y="181830"/>
                    <a:pt x="1919089" y="194009"/>
                  </a:cubicBezTo>
                  <a:cubicBezTo>
                    <a:pt x="1915243" y="195932"/>
                    <a:pt x="1912679" y="198496"/>
                    <a:pt x="1909474" y="201059"/>
                  </a:cubicBezTo>
                  <a:cubicBezTo>
                    <a:pt x="1876784" y="201059"/>
                    <a:pt x="1844095" y="201059"/>
                    <a:pt x="1811404" y="201059"/>
                  </a:cubicBezTo>
                  <a:cubicBezTo>
                    <a:pt x="1774868" y="201059"/>
                    <a:pt x="1774868" y="200419"/>
                    <a:pt x="1770382" y="156833"/>
                  </a:cubicBezTo>
                  <a:cubicBezTo>
                    <a:pt x="1790893" y="156833"/>
                    <a:pt x="1811404" y="156192"/>
                    <a:pt x="1831836" y="156112"/>
                  </a:cubicBezTo>
                  <a:close/>
                  <a:moveTo>
                    <a:pt x="1525127" y="154830"/>
                  </a:moveTo>
                  <a:cubicBezTo>
                    <a:pt x="1545238" y="154749"/>
                    <a:pt x="1565268" y="155230"/>
                    <a:pt x="1585139" y="157473"/>
                  </a:cubicBezTo>
                  <a:cubicBezTo>
                    <a:pt x="1594754" y="158115"/>
                    <a:pt x="1601804" y="179908"/>
                    <a:pt x="1610137" y="192086"/>
                  </a:cubicBezTo>
                  <a:cubicBezTo>
                    <a:pt x="1608214" y="194650"/>
                    <a:pt x="1605650" y="197855"/>
                    <a:pt x="1603727" y="200419"/>
                  </a:cubicBezTo>
                  <a:cubicBezTo>
                    <a:pt x="1562705" y="200419"/>
                    <a:pt x="1521041" y="202341"/>
                    <a:pt x="1480018" y="198495"/>
                  </a:cubicBezTo>
                  <a:cubicBezTo>
                    <a:pt x="1471686" y="197855"/>
                    <a:pt x="1464635" y="176062"/>
                    <a:pt x="1456943" y="163883"/>
                  </a:cubicBezTo>
                  <a:cubicBezTo>
                    <a:pt x="1459507" y="161319"/>
                    <a:pt x="1462071" y="158755"/>
                    <a:pt x="1464635" y="155551"/>
                  </a:cubicBezTo>
                  <a:cubicBezTo>
                    <a:pt x="1484826" y="155551"/>
                    <a:pt x="1505016" y="154910"/>
                    <a:pt x="1525127" y="154830"/>
                  </a:cubicBezTo>
                  <a:close/>
                  <a:moveTo>
                    <a:pt x="2131653" y="154509"/>
                  </a:moveTo>
                  <a:cubicBezTo>
                    <a:pt x="2151443" y="154268"/>
                    <a:pt x="2170031" y="154589"/>
                    <a:pt x="2188299" y="156832"/>
                  </a:cubicBezTo>
                  <a:cubicBezTo>
                    <a:pt x="2203042" y="158755"/>
                    <a:pt x="2215220" y="176062"/>
                    <a:pt x="2228681" y="186958"/>
                  </a:cubicBezTo>
                  <a:cubicBezTo>
                    <a:pt x="2226758" y="190804"/>
                    <a:pt x="2225476" y="194650"/>
                    <a:pt x="2223553" y="198496"/>
                  </a:cubicBezTo>
                  <a:cubicBezTo>
                    <a:pt x="2179967" y="198496"/>
                    <a:pt x="2136379" y="200419"/>
                    <a:pt x="2093434" y="196573"/>
                  </a:cubicBezTo>
                  <a:cubicBezTo>
                    <a:pt x="2085101" y="196573"/>
                    <a:pt x="2078691" y="174780"/>
                    <a:pt x="2067795" y="155550"/>
                  </a:cubicBezTo>
                  <a:cubicBezTo>
                    <a:pt x="2090870" y="155550"/>
                    <a:pt x="2111862" y="154749"/>
                    <a:pt x="2131653" y="154509"/>
                  </a:cubicBezTo>
                  <a:close/>
                  <a:moveTo>
                    <a:pt x="1981184" y="154509"/>
                  </a:moveTo>
                  <a:cubicBezTo>
                    <a:pt x="2000173" y="154268"/>
                    <a:pt x="2019082" y="154589"/>
                    <a:pt x="2037670" y="156832"/>
                  </a:cubicBezTo>
                  <a:cubicBezTo>
                    <a:pt x="2051130" y="158755"/>
                    <a:pt x="2062027" y="177984"/>
                    <a:pt x="2074206" y="189521"/>
                  </a:cubicBezTo>
                  <a:cubicBezTo>
                    <a:pt x="2072282" y="192727"/>
                    <a:pt x="2069719" y="196572"/>
                    <a:pt x="2067796" y="199777"/>
                  </a:cubicBezTo>
                  <a:cubicBezTo>
                    <a:pt x="2026773" y="199777"/>
                    <a:pt x="1985751" y="202341"/>
                    <a:pt x="1945369" y="197854"/>
                  </a:cubicBezTo>
                  <a:cubicBezTo>
                    <a:pt x="1934472" y="196572"/>
                    <a:pt x="1926140" y="176061"/>
                    <a:pt x="1916525" y="163883"/>
                  </a:cubicBezTo>
                  <a:cubicBezTo>
                    <a:pt x="1919730" y="161960"/>
                    <a:pt x="1922293" y="158755"/>
                    <a:pt x="1924217" y="155550"/>
                  </a:cubicBezTo>
                  <a:cubicBezTo>
                    <a:pt x="1943126" y="155550"/>
                    <a:pt x="1962195" y="154749"/>
                    <a:pt x="1981184" y="154509"/>
                  </a:cubicBezTo>
                  <a:close/>
                  <a:moveTo>
                    <a:pt x="1190296" y="154268"/>
                  </a:moveTo>
                  <a:cubicBezTo>
                    <a:pt x="1212731" y="154268"/>
                    <a:pt x="1235164" y="154268"/>
                    <a:pt x="1257599" y="154910"/>
                  </a:cubicBezTo>
                  <a:cubicBezTo>
                    <a:pt x="1296058" y="155550"/>
                    <a:pt x="1296698" y="156192"/>
                    <a:pt x="1289006" y="198496"/>
                  </a:cubicBezTo>
                  <a:cubicBezTo>
                    <a:pt x="1245420" y="198496"/>
                    <a:pt x="1201193" y="198496"/>
                    <a:pt x="1156965" y="198496"/>
                  </a:cubicBezTo>
                  <a:cubicBezTo>
                    <a:pt x="1149274" y="156832"/>
                    <a:pt x="1151197" y="154910"/>
                    <a:pt x="1190296" y="154268"/>
                  </a:cubicBezTo>
                  <a:close/>
                  <a:moveTo>
                    <a:pt x="1039666" y="152987"/>
                  </a:moveTo>
                  <a:cubicBezTo>
                    <a:pt x="1067227" y="152987"/>
                    <a:pt x="1094789" y="152345"/>
                    <a:pt x="1122351" y="154909"/>
                  </a:cubicBezTo>
                  <a:cubicBezTo>
                    <a:pt x="1128120" y="155550"/>
                    <a:pt x="1138375" y="169011"/>
                    <a:pt x="1137735" y="175420"/>
                  </a:cubicBezTo>
                  <a:cubicBezTo>
                    <a:pt x="1137093" y="184394"/>
                    <a:pt x="1128120" y="199137"/>
                    <a:pt x="1121710" y="199137"/>
                  </a:cubicBezTo>
                  <a:cubicBezTo>
                    <a:pt x="1080047" y="201059"/>
                    <a:pt x="1039024" y="200418"/>
                    <a:pt x="998002" y="200418"/>
                  </a:cubicBezTo>
                  <a:cubicBezTo>
                    <a:pt x="998643" y="154269"/>
                    <a:pt x="999284" y="152987"/>
                    <a:pt x="1039666" y="152987"/>
                  </a:cubicBezTo>
                  <a:close/>
                  <a:moveTo>
                    <a:pt x="879422" y="152987"/>
                  </a:moveTo>
                  <a:cubicBezTo>
                    <a:pt x="912752" y="152346"/>
                    <a:pt x="946724" y="152987"/>
                    <a:pt x="981978" y="152987"/>
                  </a:cubicBezTo>
                  <a:cubicBezTo>
                    <a:pt x="986464" y="188241"/>
                    <a:pt x="978132" y="203624"/>
                    <a:pt x="945442" y="201701"/>
                  </a:cubicBezTo>
                  <a:cubicBezTo>
                    <a:pt x="911470" y="199137"/>
                    <a:pt x="877498" y="201060"/>
                    <a:pt x="844168" y="201060"/>
                  </a:cubicBezTo>
                  <a:cubicBezTo>
                    <a:pt x="839040" y="160679"/>
                    <a:pt x="844168" y="153628"/>
                    <a:pt x="879422" y="152987"/>
                  </a:cubicBezTo>
                  <a:close/>
                  <a:moveTo>
                    <a:pt x="727509" y="152346"/>
                  </a:moveTo>
                  <a:cubicBezTo>
                    <a:pt x="760840" y="152346"/>
                    <a:pt x="794171" y="152988"/>
                    <a:pt x="828143" y="152988"/>
                  </a:cubicBezTo>
                  <a:cubicBezTo>
                    <a:pt x="830065" y="189523"/>
                    <a:pt x="819169" y="203624"/>
                    <a:pt x="786479" y="201060"/>
                  </a:cubicBezTo>
                  <a:cubicBezTo>
                    <a:pt x="752507" y="198496"/>
                    <a:pt x="718536" y="200419"/>
                    <a:pt x="684564" y="200419"/>
                  </a:cubicBezTo>
                  <a:cubicBezTo>
                    <a:pt x="686487" y="156833"/>
                    <a:pt x="689692" y="152988"/>
                    <a:pt x="727509" y="152346"/>
                  </a:cubicBezTo>
                  <a:close/>
                  <a:moveTo>
                    <a:pt x="136528" y="152346"/>
                  </a:moveTo>
                  <a:cubicBezTo>
                    <a:pt x="207677" y="153628"/>
                    <a:pt x="278826" y="152346"/>
                    <a:pt x="351896" y="152346"/>
                  </a:cubicBezTo>
                  <a:cubicBezTo>
                    <a:pt x="346128" y="190804"/>
                    <a:pt x="328181" y="201700"/>
                    <a:pt x="295491" y="201060"/>
                  </a:cubicBezTo>
                  <a:cubicBezTo>
                    <a:pt x="224342" y="198496"/>
                    <a:pt x="153194" y="200418"/>
                    <a:pt x="79481" y="200418"/>
                  </a:cubicBezTo>
                  <a:cubicBezTo>
                    <a:pt x="88455" y="169011"/>
                    <a:pt x="101916" y="151063"/>
                    <a:pt x="136528" y="152346"/>
                  </a:cubicBezTo>
                  <a:close/>
                  <a:moveTo>
                    <a:pt x="570471" y="151705"/>
                  </a:moveTo>
                  <a:cubicBezTo>
                    <a:pt x="605083" y="154269"/>
                    <a:pt x="639055" y="152346"/>
                    <a:pt x="673027" y="152346"/>
                  </a:cubicBezTo>
                  <a:cubicBezTo>
                    <a:pt x="673668" y="194009"/>
                    <a:pt x="655080" y="202983"/>
                    <a:pt x="623671" y="200419"/>
                  </a:cubicBezTo>
                  <a:cubicBezTo>
                    <a:pt x="590982" y="197855"/>
                    <a:pt x="558292" y="199778"/>
                    <a:pt x="523679" y="199778"/>
                  </a:cubicBezTo>
                  <a:cubicBezTo>
                    <a:pt x="525602" y="167088"/>
                    <a:pt x="537140" y="149782"/>
                    <a:pt x="570471" y="151705"/>
                  </a:cubicBezTo>
                  <a:close/>
                  <a:moveTo>
                    <a:pt x="415353" y="151704"/>
                  </a:moveTo>
                  <a:cubicBezTo>
                    <a:pt x="448684" y="153627"/>
                    <a:pt x="482656" y="152345"/>
                    <a:pt x="517910" y="152345"/>
                  </a:cubicBezTo>
                  <a:cubicBezTo>
                    <a:pt x="515987" y="188881"/>
                    <a:pt x="501886" y="203623"/>
                    <a:pt x="467913" y="201059"/>
                  </a:cubicBezTo>
                  <a:cubicBezTo>
                    <a:pt x="434583" y="197854"/>
                    <a:pt x="400611" y="200418"/>
                    <a:pt x="365357" y="200418"/>
                  </a:cubicBezTo>
                  <a:cubicBezTo>
                    <a:pt x="369843" y="165806"/>
                    <a:pt x="382663" y="150422"/>
                    <a:pt x="415353" y="151704"/>
                  </a:cubicBezTo>
                  <a:close/>
                  <a:moveTo>
                    <a:pt x="1239010" y="101067"/>
                  </a:moveTo>
                  <a:cubicBezTo>
                    <a:pt x="1281315" y="101067"/>
                    <a:pt x="1324261" y="101067"/>
                    <a:pt x="1370411" y="101067"/>
                  </a:cubicBezTo>
                  <a:cubicBezTo>
                    <a:pt x="1371052" y="115169"/>
                    <a:pt x="1371693" y="126065"/>
                    <a:pt x="1372334" y="139526"/>
                  </a:cubicBezTo>
                  <a:cubicBezTo>
                    <a:pt x="1326183" y="139526"/>
                    <a:pt x="1283878" y="139526"/>
                    <a:pt x="1239010" y="139526"/>
                  </a:cubicBezTo>
                  <a:cubicBezTo>
                    <a:pt x="1239010" y="126707"/>
                    <a:pt x="1239010" y="115169"/>
                    <a:pt x="1239010" y="101067"/>
                  </a:cubicBezTo>
                  <a:close/>
                  <a:moveTo>
                    <a:pt x="1088380" y="100426"/>
                  </a:moveTo>
                  <a:cubicBezTo>
                    <a:pt x="1133249" y="100426"/>
                    <a:pt x="1175553" y="100426"/>
                    <a:pt x="1220421" y="100426"/>
                  </a:cubicBezTo>
                  <a:cubicBezTo>
                    <a:pt x="1220421" y="113887"/>
                    <a:pt x="1220421" y="124784"/>
                    <a:pt x="1220421" y="138885"/>
                  </a:cubicBezTo>
                  <a:cubicBezTo>
                    <a:pt x="1175553" y="138885"/>
                    <a:pt x="1131967" y="138885"/>
                    <a:pt x="1083894" y="138885"/>
                  </a:cubicBezTo>
                  <a:cubicBezTo>
                    <a:pt x="1085816" y="125424"/>
                    <a:pt x="1087099" y="113887"/>
                    <a:pt x="1088380" y="100426"/>
                  </a:cubicBezTo>
                  <a:close/>
                  <a:moveTo>
                    <a:pt x="2437240" y="99385"/>
                  </a:moveTo>
                  <a:cubicBezTo>
                    <a:pt x="2456068" y="99144"/>
                    <a:pt x="2474817" y="99465"/>
                    <a:pt x="2493405" y="101708"/>
                  </a:cubicBezTo>
                  <a:cubicBezTo>
                    <a:pt x="2506866" y="103631"/>
                    <a:pt x="2518404" y="122860"/>
                    <a:pt x="2530582" y="133757"/>
                  </a:cubicBezTo>
                  <a:cubicBezTo>
                    <a:pt x="2529300" y="136963"/>
                    <a:pt x="2528018" y="139526"/>
                    <a:pt x="2526095" y="142090"/>
                  </a:cubicBezTo>
                  <a:cubicBezTo>
                    <a:pt x="2486995" y="142090"/>
                    <a:pt x="2447896" y="144654"/>
                    <a:pt x="2409437" y="140809"/>
                  </a:cubicBezTo>
                  <a:cubicBezTo>
                    <a:pt x="2397258" y="139526"/>
                    <a:pt x="2387002" y="120296"/>
                    <a:pt x="2376106" y="109400"/>
                  </a:cubicBezTo>
                  <a:cubicBezTo>
                    <a:pt x="2377388" y="106195"/>
                    <a:pt x="2379311" y="103631"/>
                    <a:pt x="2380593" y="100426"/>
                  </a:cubicBezTo>
                  <a:cubicBezTo>
                    <a:pt x="2399502" y="100426"/>
                    <a:pt x="2418411" y="99625"/>
                    <a:pt x="2437240" y="99385"/>
                  </a:cubicBezTo>
                  <a:close/>
                  <a:moveTo>
                    <a:pt x="1595314" y="99225"/>
                  </a:moveTo>
                  <a:cubicBezTo>
                    <a:pt x="1616226" y="99145"/>
                    <a:pt x="1635776" y="99465"/>
                    <a:pt x="1655005" y="101067"/>
                  </a:cubicBezTo>
                  <a:cubicBezTo>
                    <a:pt x="1663979" y="101709"/>
                    <a:pt x="1671029" y="122220"/>
                    <a:pt x="1678721" y="133116"/>
                  </a:cubicBezTo>
                  <a:cubicBezTo>
                    <a:pt x="1676798" y="136322"/>
                    <a:pt x="1674875" y="138886"/>
                    <a:pt x="1672952" y="141450"/>
                  </a:cubicBezTo>
                  <a:cubicBezTo>
                    <a:pt x="1633212" y="141450"/>
                    <a:pt x="1592830" y="143372"/>
                    <a:pt x="1553089" y="140168"/>
                  </a:cubicBezTo>
                  <a:cubicBezTo>
                    <a:pt x="1544757" y="139526"/>
                    <a:pt x="1538987" y="118374"/>
                    <a:pt x="1527450" y="99785"/>
                  </a:cubicBezTo>
                  <a:cubicBezTo>
                    <a:pt x="1552128" y="99785"/>
                    <a:pt x="1574402" y="99305"/>
                    <a:pt x="1595314" y="99225"/>
                  </a:cubicBezTo>
                  <a:close/>
                  <a:moveTo>
                    <a:pt x="1447969" y="99225"/>
                  </a:moveTo>
                  <a:cubicBezTo>
                    <a:pt x="1467839" y="99145"/>
                    <a:pt x="1487710" y="99465"/>
                    <a:pt x="1507580" y="101067"/>
                  </a:cubicBezTo>
                  <a:cubicBezTo>
                    <a:pt x="1515271" y="101709"/>
                    <a:pt x="1521040" y="122861"/>
                    <a:pt x="1532578" y="142090"/>
                  </a:cubicBezTo>
                  <a:cubicBezTo>
                    <a:pt x="1481941" y="142090"/>
                    <a:pt x="1442841" y="144013"/>
                    <a:pt x="1404382" y="140808"/>
                  </a:cubicBezTo>
                  <a:cubicBezTo>
                    <a:pt x="1396049" y="140168"/>
                    <a:pt x="1388999" y="120297"/>
                    <a:pt x="1381307" y="109400"/>
                  </a:cubicBezTo>
                  <a:cubicBezTo>
                    <a:pt x="1383871" y="106195"/>
                    <a:pt x="1385794" y="102991"/>
                    <a:pt x="1388358" y="99785"/>
                  </a:cubicBezTo>
                  <a:cubicBezTo>
                    <a:pt x="1408228" y="99785"/>
                    <a:pt x="1428098" y="99305"/>
                    <a:pt x="1447969" y="99225"/>
                  </a:cubicBezTo>
                  <a:close/>
                  <a:moveTo>
                    <a:pt x="2138303" y="99144"/>
                  </a:moveTo>
                  <a:cubicBezTo>
                    <a:pt x="2180607" y="99144"/>
                    <a:pt x="2222912" y="99144"/>
                    <a:pt x="2264575" y="99144"/>
                  </a:cubicBezTo>
                  <a:cubicBezTo>
                    <a:pt x="2362646" y="99144"/>
                    <a:pt x="2362646" y="99144"/>
                    <a:pt x="2408156" y="186318"/>
                  </a:cubicBezTo>
                  <a:cubicBezTo>
                    <a:pt x="2410078" y="190164"/>
                    <a:pt x="2412001" y="194009"/>
                    <a:pt x="2415206" y="202342"/>
                  </a:cubicBezTo>
                  <a:cubicBezTo>
                    <a:pt x="2361364" y="202342"/>
                    <a:pt x="2311367" y="203624"/>
                    <a:pt x="2262011" y="201060"/>
                  </a:cubicBezTo>
                  <a:cubicBezTo>
                    <a:pt x="2253679" y="200419"/>
                    <a:pt x="2242141" y="185677"/>
                    <a:pt x="2238296" y="174780"/>
                  </a:cubicBezTo>
                  <a:cubicBezTo>
                    <a:pt x="2228681" y="148499"/>
                    <a:pt x="2213297" y="137603"/>
                    <a:pt x="2185735" y="141449"/>
                  </a:cubicBezTo>
                  <a:cubicBezTo>
                    <a:pt x="2157532" y="145936"/>
                    <a:pt x="2141508" y="133116"/>
                    <a:pt x="2138303" y="99144"/>
                  </a:cubicBezTo>
                  <a:close/>
                  <a:moveTo>
                    <a:pt x="2041435" y="98984"/>
                  </a:moveTo>
                  <a:cubicBezTo>
                    <a:pt x="2060744" y="98824"/>
                    <a:pt x="2079973" y="99144"/>
                    <a:pt x="2099203" y="101067"/>
                  </a:cubicBezTo>
                  <a:cubicBezTo>
                    <a:pt x="2110100" y="102349"/>
                    <a:pt x="2119073" y="120938"/>
                    <a:pt x="2128688" y="131835"/>
                  </a:cubicBezTo>
                  <a:cubicBezTo>
                    <a:pt x="2126764" y="135680"/>
                    <a:pt x="2124842" y="138886"/>
                    <a:pt x="2122919" y="142090"/>
                  </a:cubicBezTo>
                  <a:cubicBezTo>
                    <a:pt x="2084461" y="142090"/>
                    <a:pt x="2046002" y="144654"/>
                    <a:pt x="2008824" y="140808"/>
                  </a:cubicBezTo>
                  <a:cubicBezTo>
                    <a:pt x="1997288" y="139526"/>
                    <a:pt x="1987673" y="120297"/>
                    <a:pt x="1977417" y="109400"/>
                  </a:cubicBezTo>
                  <a:cubicBezTo>
                    <a:pt x="1979339" y="106195"/>
                    <a:pt x="1981263" y="102991"/>
                    <a:pt x="1983185" y="99785"/>
                  </a:cubicBezTo>
                  <a:cubicBezTo>
                    <a:pt x="2002735" y="99785"/>
                    <a:pt x="2022125" y="99144"/>
                    <a:pt x="2041435" y="98984"/>
                  </a:cubicBezTo>
                  <a:close/>
                  <a:moveTo>
                    <a:pt x="1892487" y="98984"/>
                  </a:moveTo>
                  <a:cubicBezTo>
                    <a:pt x="1911396" y="98824"/>
                    <a:pt x="1930305" y="99144"/>
                    <a:pt x="1949214" y="101067"/>
                  </a:cubicBezTo>
                  <a:cubicBezTo>
                    <a:pt x="1960111" y="102349"/>
                    <a:pt x="1969725" y="121579"/>
                    <a:pt x="1979981" y="132476"/>
                  </a:cubicBezTo>
                  <a:cubicBezTo>
                    <a:pt x="1976776" y="135680"/>
                    <a:pt x="1974212" y="138886"/>
                    <a:pt x="1971648" y="142090"/>
                  </a:cubicBezTo>
                  <a:cubicBezTo>
                    <a:pt x="1934472" y="142090"/>
                    <a:pt x="1897295" y="144654"/>
                    <a:pt x="1860759" y="140808"/>
                  </a:cubicBezTo>
                  <a:cubicBezTo>
                    <a:pt x="1849221" y="139526"/>
                    <a:pt x="1838966" y="120938"/>
                    <a:pt x="1828710" y="110041"/>
                  </a:cubicBezTo>
                  <a:cubicBezTo>
                    <a:pt x="1831274" y="106837"/>
                    <a:pt x="1833197" y="102991"/>
                    <a:pt x="1835761" y="99785"/>
                  </a:cubicBezTo>
                  <a:cubicBezTo>
                    <a:pt x="1854670" y="99785"/>
                    <a:pt x="1873579" y="99144"/>
                    <a:pt x="1892487" y="98984"/>
                  </a:cubicBezTo>
                  <a:close/>
                  <a:moveTo>
                    <a:pt x="1744021" y="98343"/>
                  </a:moveTo>
                  <a:cubicBezTo>
                    <a:pt x="1762529" y="98183"/>
                    <a:pt x="1780957" y="98503"/>
                    <a:pt x="1799225" y="100426"/>
                  </a:cubicBezTo>
                  <a:cubicBezTo>
                    <a:pt x="1810122" y="101708"/>
                    <a:pt x="1819096" y="120297"/>
                    <a:pt x="1828710" y="130553"/>
                  </a:cubicBezTo>
                  <a:cubicBezTo>
                    <a:pt x="1826787" y="133757"/>
                    <a:pt x="1824223" y="137603"/>
                    <a:pt x="1822300" y="140809"/>
                  </a:cubicBezTo>
                  <a:cubicBezTo>
                    <a:pt x="1782559" y="140809"/>
                    <a:pt x="1742178" y="142731"/>
                    <a:pt x="1703078" y="139527"/>
                  </a:cubicBezTo>
                  <a:cubicBezTo>
                    <a:pt x="1694746" y="138885"/>
                    <a:pt x="1688336" y="119015"/>
                    <a:pt x="1681285" y="108118"/>
                  </a:cubicBezTo>
                  <a:cubicBezTo>
                    <a:pt x="1683849" y="105554"/>
                    <a:pt x="1686413" y="102350"/>
                    <a:pt x="1688336" y="99144"/>
                  </a:cubicBezTo>
                  <a:cubicBezTo>
                    <a:pt x="1706924" y="99144"/>
                    <a:pt x="1725513" y="98503"/>
                    <a:pt x="1744021" y="98343"/>
                  </a:cubicBezTo>
                  <a:close/>
                  <a:moveTo>
                    <a:pt x="971723" y="97222"/>
                  </a:moveTo>
                  <a:cubicBezTo>
                    <a:pt x="1004412" y="99145"/>
                    <a:pt x="1037101" y="97863"/>
                    <a:pt x="1070432" y="97863"/>
                  </a:cubicBezTo>
                  <a:cubicBezTo>
                    <a:pt x="1075560" y="130553"/>
                    <a:pt x="1065946" y="144013"/>
                    <a:pt x="1033897" y="142090"/>
                  </a:cubicBezTo>
                  <a:cubicBezTo>
                    <a:pt x="1001848" y="140167"/>
                    <a:pt x="969158" y="141449"/>
                    <a:pt x="935827" y="141449"/>
                  </a:cubicBezTo>
                  <a:cubicBezTo>
                    <a:pt x="930699" y="106196"/>
                    <a:pt x="942878" y="95299"/>
                    <a:pt x="971723" y="97222"/>
                  </a:cubicBezTo>
                  <a:close/>
                  <a:moveTo>
                    <a:pt x="819810" y="97222"/>
                  </a:moveTo>
                  <a:cubicBezTo>
                    <a:pt x="852500" y="99145"/>
                    <a:pt x="885190" y="97863"/>
                    <a:pt x="917880" y="97863"/>
                  </a:cubicBezTo>
                  <a:cubicBezTo>
                    <a:pt x="924930" y="130553"/>
                    <a:pt x="915316" y="143372"/>
                    <a:pt x="884549" y="142090"/>
                  </a:cubicBezTo>
                  <a:cubicBezTo>
                    <a:pt x="851218" y="140167"/>
                    <a:pt x="817246" y="141449"/>
                    <a:pt x="783916" y="141449"/>
                  </a:cubicBezTo>
                  <a:cubicBezTo>
                    <a:pt x="779429" y="108118"/>
                    <a:pt x="790325" y="95940"/>
                    <a:pt x="819810" y="97222"/>
                  </a:cubicBezTo>
                  <a:close/>
                  <a:moveTo>
                    <a:pt x="519191" y="96581"/>
                  </a:moveTo>
                  <a:cubicBezTo>
                    <a:pt x="551881" y="98503"/>
                    <a:pt x="584571" y="97221"/>
                    <a:pt x="619184" y="97221"/>
                  </a:cubicBezTo>
                  <a:cubicBezTo>
                    <a:pt x="618543" y="131834"/>
                    <a:pt x="604441" y="144013"/>
                    <a:pt x="574956" y="142089"/>
                  </a:cubicBezTo>
                  <a:cubicBezTo>
                    <a:pt x="542267" y="140167"/>
                    <a:pt x="509577" y="141449"/>
                    <a:pt x="474964" y="141449"/>
                  </a:cubicBezTo>
                  <a:cubicBezTo>
                    <a:pt x="476886" y="108759"/>
                    <a:pt x="489065" y="95299"/>
                    <a:pt x="519191" y="96581"/>
                  </a:cubicBezTo>
                  <a:close/>
                  <a:moveTo>
                    <a:pt x="670463" y="96580"/>
                  </a:moveTo>
                  <a:cubicBezTo>
                    <a:pt x="703152" y="98503"/>
                    <a:pt x="736483" y="97221"/>
                    <a:pt x="769814" y="97221"/>
                  </a:cubicBezTo>
                  <a:cubicBezTo>
                    <a:pt x="771096" y="133116"/>
                    <a:pt x="756353" y="144012"/>
                    <a:pt x="726869" y="142089"/>
                  </a:cubicBezTo>
                  <a:cubicBezTo>
                    <a:pt x="694820" y="140166"/>
                    <a:pt x="662130" y="141448"/>
                    <a:pt x="628799" y="141448"/>
                  </a:cubicBezTo>
                  <a:cubicBezTo>
                    <a:pt x="627517" y="106836"/>
                    <a:pt x="640336" y="95298"/>
                    <a:pt x="670463" y="96580"/>
                  </a:cubicBezTo>
                  <a:close/>
                  <a:moveTo>
                    <a:pt x="381621" y="95539"/>
                  </a:moveTo>
                  <a:cubicBezTo>
                    <a:pt x="406699" y="94016"/>
                    <a:pt x="437466" y="95298"/>
                    <a:pt x="467271" y="100426"/>
                  </a:cubicBezTo>
                  <a:cubicBezTo>
                    <a:pt x="460862" y="138243"/>
                    <a:pt x="458298" y="141448"/>
                    <a:pt x="423044" y="141448"/>
                  </a:cubicBezTo>
                  <a:cubicBezTo>
                    <a:pt x="330744" y="141448"/>
                    <a:pt x="238443" y="141448"/>
                    <a:pt x="146142" y="141448"/>
                  </a:cubicBezTo>
                  <a:cubicBezTo>
                    <a:pt x="136528" y="141448"/>
                    <a:pt x="127554" y="139526"/>
                    <a:pt x="116657" y="138884"/>
                  </a:cubicBezTo>
                  <a:cubicBezTo>
                    <a:pt x="124349" y="109400"/>
                    <a:pt x="138450" y="95298"/>
                    <a:pt x="168576" y="96580"/>
                  </a:cubicBezTo>
                  <a:cubicBezTo>
                    <a:pt x="212163" y="98503"/>
                    <a:pt x="255749" y="96580"/>
                    <a:pt x="299336" y="97862"/>
                  </a:cubicBezTo>
                  <a:cubicBezTo>
                    <a:pt x="308310" y="97862"/>
                    <a:pt x="316642" y="103631"/>
                    <a:pt x="330103" y="107477"/>
                  </a:cubicBezTo>
                  <a:cubicBezTo>
                    <a:pt x="337154" y="101388"/>
                    <a:pt x="356543" y="97061"/>
                    <a:pt x="381621" y="95539"/>
                  </a:cubicBezTo>
                  <a:close/>
                  <a:moveTo>
                    <a:pt x="1482582" y="48507"/>
                  </a:moveTo>
                  <a:cubicBezTo>
                    <a:pt x="1526810" y="48507"/>
                    <a:pt x="1569114" y="48507"/>
                    <a:pt x="1611418" y="48507"/>
                  </a:cubicBezTo>
                  <a:cubicBezTo>
                    <a:pt x="1613341" y="61327"/>
                    <a:pt x="1615264" y="71583"/>
                    <a:pt x="1617187" y="83761"/>
                  </a:cubicBezTo>
                  <a:cubicBezTo>
                    <a:pt x="1573600" y="83761"/>
                    <a:pt x="1532578" y="83761"/>
                    <a:pt x="1488992" y="83761"/>
                  </a:cubicBezTo>
                  <a:cubicBezTo>
                    <a:pt x="1487069" y="72864"/>
                    <a:pt x="1485146" y="61968"/>
                    <a:pt x="1482582" y="48507"/>
                  </a:cubicBezTo>
                  <a:close/>
                  <a:moveTo>
                    <a:pt x="2407114" y="47705"/>
                  </a:moveTo>
                  <a:cubicBezTo>
                    <a:pt x="2425942" y="47545"/>
                    <a:pt x="2444691" y="47865"/>
                    <a:pt x="2463279" y="49788"/>
                  </a:cubicBezTo>
                  <a:cubicBezTo>
                    <a:pt x="2474176" y="51070"/>
                    <a:pt x="2483791" y="69018"/>
                    <a:pt x="2501097" y="86325"/>
                  </a:cubicBezTo>
                  <a:cubicBezTo>
                    <a:pt x="2453024" y="86325"/>
                    <a:pt x="2415847" y="88889"/>
                    <a:pt x="2379311" y="85043"/>
                  </a:cubicBezTo>
                  <a:cubicBezTo>
                    <a:pt x="2367773" y="83761"/>
                    <a:pt x="2356877" y="67095"/>
                    <a:pt x="2345980" y="58121"/>
                  </a:cubicBezTo>
                  <a:cubicBezTo>
                    <a:pt x="2347262" y="54916"/>
                    <a:pt x="2348544" y="51712"/>
                    <a:pt x="2350467" y="48506"/>
                  </a:cubicBezTo>
                  <a:cubicBezTo>
                    <a:pt x="2369376" y="48506"/>
                    <a:pt x="2388285" y="47865"/>
                    <a:pt x="2407114" y="47705"/>
                  </a:cubicBezTo>
                  <a:close/>
                  <a:moveTo>
                    <a:pt x="1830873" y="47306"/>
                  </a:moveTo>
                  <a:cubicBezTo>
                    <a:pt x="1849702" y="47226"/>
                    <a:pt x="1868451" y="47546"/>
                    <a:pt x="1887039" y="49148"/>
                  </a:cubicBezTo>
                  <a:cubicBezTo>
                    <a:pt x="1896012" y="49790"/>
                    <a:pt x="1903704" y="67737"/>
                    <a:pt x="1912037" y="77993"/>
                  </a:cubicBezTo>
                  <a:cubicBezTo>
                    <a:pt x="1909473" y="80557"/>
                    <a:pt x="1907550" y="83121"/>
                    <a:pt x="1906268" y="85685"/>
                  </a:cubicBezTo>
                  <a:cubicBezTo>
                    <a:pt x="1869092" y="85685"/>
                    <a:pt x="1831914" y="87607"/>
                    <a:pt x="1794738" y="84403"/>
                  </a:cubicBezTo>
                  <a:cubicBezTo>
                    <a:pt x="1785123" y="83761"/>
                    <a:pt x="1776791" y="67096"/>
                    <a:pt x="1768458" y="57481"/>
                  </a:cubicBezTo>
                  <a:cubicBezTo>
                    <a:pt x="1770381" y="54276"/>
                    <a:pt x="1772304" y="51072"/>
                    <a:pt x="1774226" y="47866"/>
                  </a:cubicBezTo>
                  <a:cubicBezTo>
                    <a:pt x="1793135" y="47866"/>
                    <a:pt x="1812044" y="47386"/>
                    <a:pt x="1830873" y="47306"/>
                  </a:cubicBezTo>
                  <a:close/>
                  <a:moveTo>
                    <a:pt x="1972851" y="46665"/>
                  </a:moveTo>
                  <a:cubicBezTo>
                    <a:pt x="1992641" y="46585"/>
                    <a:pt x="2011069" y="46905"/>
                    <a:pt x="2029336" y="48507"/>
                  </a:cubicBezTo>
                  <a:cubicBezTo>
                    <a:pt x="2039593" y="49149"/>
                    <a:pt x="2047925" y="65814"/>
                    <a:pt x="2057539" y="75429"/>
                  </a:cubicBezTo>
                  <a:cubicBezTo>
                    <a:pt x="2056258" y="78634"/>
                    <a:pt x="2054335" y="81838"/>
                    <a:pt x="2053053" y="85044"/>
                  </a:cubicBezTo>
                  <a:cubicBezTo>
                    <a:pt x="2014594" y="85044"/>
                    <a:pt x="1976136" y="86966"/>
                    <a:pt x="1938318" y="83762"/>
                  </a:cubicBezTo>
                  <a:cubicBezTo>
                    <a:pt x="1929344" y="83120"/>
                    <a:pt x="1921652" y="64532"/>
                    <a:pt x="1908192" y="47225"/>
                  </a:cubicBezTo>
                  <a:cubicBezTo>
                    <a:pt x="1931908" y="47225"/>
                    <a:pt x="1953060" y="46745"/>
                    <a:pt x="1972851" y="46665"/>
                  </a:cubicBezTo>
                  <a:close/>
                  <a:moveTo>
                    <a:pt x="1687695" y="46665"/>
                  </a:moveTo>
                  <a:cubicBezTo>
                    <a:pt x="1706924" y="46585"/>
                    <a:pt x="1726153" y="46905"/>
                    <a:pt x="1745383" y="48507"/>
                  </a:cubicBezTo>
                  <a:cubicBezTo>
                    <a:pt x="1753074" y="49149"/>
                    <a:pt x="1759484" y="67096"/>
                    <a:pt x="1766535" y="77352"/>
                  </a:cubicBezTo>
                  <a:cubicBezTo>
                    <a:pt x="1763330" y="79916"/>
                    <a:pt x="1761407" y="83120"/>
                    <a:pt x="1759484" y="85684"/>
                  </a:cubicBezTo>
                  <a:cubicBezTo>
                    <a:pt x="1723589" y="85684"/>
                    <a:pt x="1687695" y="87608"/>
                    <a:pt x="1652441" y="84402"/>
                  </a:cubicBezTo>
                  <a:cubicBezTo>
                    <a:pt x="1642186" y="83762"/>
                    <a:pt x="1633212" y="68378"/>
                    <a:pt x="1623597" y="59404"/>
                  </a:cubicBezTo>
                  <a:cubicBezTo>
                    <a:pt x="1625520" y="55558"/>
                    <a:pt x="1627443" y="51071"/>
                    <a:pt x="1630007" y="47225"/>
                  </a:cubicBezTo>
                  <a:cubicBezTo>
                    <a:pt x="1649236" y="47225"/>
                    <a:pt x="1668465" y="46745"/>
                    <a:pt x="1687695" y="46665"/>
                  </a:cubicBezTo>
                  <a:close/>
                  <a:moveTo>
                    <a:pt x="2062666" y="46584"/>
                  </a:moveTo>
                  <a:cubicBezTo>
                    <a:pt x="2110099" y="46584"/>
                    <a:pt x="2158172" y="46584"/>
                    <a:pt x="2205605" y="46584"/>
                  </a:cubicBezTo>
                  <a:cubicBezTo>
                    <a:pt x="2236372" y="46584"/>
                    <a:pt x="2267779" y="48506"/>
                    <a:pt x="2298547" y="46584"/>
                  </a:cubicBezTo>
                  <a:cubicBezTo>
                    <a:pt x="2325467" y="44661"/>
                    <a:pt x="2339570" y="56198"/>
                    <a:pt x="2346620" y="85683"/>
                  </a:cubicBezTo>
                  <a:cubicBezTo>
                    <a:pt x="2258806" y="85683"/>
                    <a:pt x="2174197" y="86965"/>
                    <a:pt x="2090229" y="84402"/>
                  </a:cubicBezTo>
                  <a:cubicBezTo>
                    <a:pt x="2078691" y="84402"/>
                    <a:pt x="2067795" y="66454"/>
                    <a:pt x="2056898" y="56840"/>
                  </a:cubicBezTo>
                  <a:cubicBezTo>
                    <a:pt x="2058821" y="53634"/>
                    <a:pt x="2060744" y="50430"/>
                    <a:pt x="2062666" y="46584"/>
                  </a:cubicBezTo>
                  <a:close/>
                  <a:moveTo>
                    <a:pt x="1367205" y="45303"/>
                  </a:moveTo>
                  <a:cubicBezTo>
                    <a:pt x="1391563" y="46585"/>
                    <a:pt x="1415920" y="46585"/>
                    <a:pt x="1440278" y="45303"/>
                  </a:cubicBezTo>
                  <a:cubicBezTo>
                    <a:pt x="1467840" y="44662"/>
                    <a:pt x="1473608" y="58122"/>
                    <a:pt x="1467840" y="83121"/>
                  </a:cubicBezTo>
                  <a:cubicBezTo>
                    <a:pt x="1426176" y="83121"/>
                    <a:pt x="1385153" y="83121"/>
                    <a:pt x="1342849" y="83121"/>
                  </a:cubicBezTo>
                  <a:cubicBezTo>
                    <a:pt x="1334516" y="58763"/>
                    <a:pt x="1336439" y="44021"/>
                    <a:pt x="1367205" y="45303"/>
                  </a:cubicBezTo>
                  <a:close/>
                  <a:moveTo>
                    <a:pt x="1223627" y="44021"/>
                  </a:moveTo>
                  <a:cubicBezTo>
                    <a:pt x="1246702" y="45302"/>
                    <a:pt x="1270418" y="45943"/>
                    <a:pt x="1293493" y="45302"/>
                  </a:cubicBezTo>
                  <a:cubicBezTo>
                    <a:pt x="1319132" y="44021"/>
                    <a:pt x="1329388" y="53635"/>
                    <a:pt x="1320414" y="83761"/>
                  </a:cubicBezTo>
                  <a:cubicBezTo>
                    <a:pt x="1278751" y="83761"/>
                    <a:pt x="1237728" y="83761"/>
                    <a:pt x="1195423" y="83761"/>
                  </a:cubicBezTo>
                  <a:cubicBezTo>
                    <a:pt x="1187090" y="56840"/>
                    <a:pt x="1192859" y="42098"/>
                    <a:pt x="1223627" y="44021"/>
                  </a:cubicBezTo>
                  <a:close/>
                  <a:moveTo>
                    <a:pt x="919162" y="44020"/>
                  </a:moveTo>
                  <a:cubicBezTo>
                    <a:pt x="955057" y="42097"/>
                    <a:pt x="991593" y="44020"/>
                    <a:pt x="1028129" y="44020"/>
                  </a:cubicBezTo>
                  <a:cubicBezTo>
                    <a:pt x="1036462" y="78633"/>
                    <a:pt x="1023001" y="87607"/>
                    <a:pt x="995439" y="85684"/>
                  </a:cubicBezTo>
                  <a:cubicBezTo>
                    <a:pt x="964672" y="83761"/>
                    <a:pt x="933905" y="85043"/>
                    <a:pt x="900574" y="85043"/>
                  </a:cubicBezTo>
                  <a:cubicBezTo>
                    <a:pt x="896728" y="65172"/>
                    <a:pt x="892882" y="45943"/>
                    <a:pt x="919162" y="44020"/>
                  </a:cubicBezTo>
                  <a:close/>
                  <a:moveTo>
                    <a:pt x="1076842" y="43380"/>
                  </a:moveTo>
                  <a:cubicBezTo>
                    <a:pt x="1109533" y="44020"/>
                    <a:pt x="1141582" y="43380"/>
                    <a:pt x="1175553" y="43380"/>
                  </a:cubicBezTo>
                  <a:cubicBezTo>
                    <a:pt x="1175553" y="59404"/>
                    <a:pt x="1175553" y="69660"/>
                    <a:pt x="1175553" y="82479"/>
                  </a:cubicBezTo>
                  <a:cubicBezTo>
                    <a:pt x="1132608" y="82479"/>
                    <a:pt x="1090944" y="82479"/>
                    <a:pt x="1047998" y="82479"/>
                  </a:cubicBezTo>
                  <a:cubicBezTo>
                    <a:pt x="1040947" y="56840"/>
                    <a:pt x="1046716" y="42098"/>
                    <a:pt x="1076842" y="43380"/>
                  </a:cubicBezTo>
                  <a:close/>
                  <a:moveTo>
                    <a:pt x="643541" y="42739"/>
                  </a:moveTo>
                  <a:cubicBezTo>
                    <a:pt x="674949" y="44021"/>
                    <a:pt x="706357" y="43380"/>
                    <a:pt x="737765" y="43380"/>
                  </a:cubicBezTo>
                  <a:cubicBezTo>
                    <a:pt x="739688" y="77352"/>
                    <a:pt x="726868" y="87608"/>
                    <a:pt x="698665" y="85685"/>
                  </a:cubicBezTo>
                  <a:cubicBezTo>
                    <a:pt x="666616" y="83762"/>
                    <a:pt x="635209" y="85044"/>
                    <a:pt x="601237" y="85044"/>
                  </a:cubicBezTo>
                  <a:cubicBezTo>
                    <a:pt x="601237" y="52354"/>
                    <a:pt x="615338" y="41458"/>
                    <a:pt x="643541" y="42739"/>
                  </a:cubicBezTo>
                  <a:close/>
                  <a:moveTo>
                    <a:pt x="783915" y="42738"/>
                  </a:moveTo>
                  <a:cubicBezTo>
                    <a:pt x="817246" y="44020"/>
                    <a:pt x="849937" y="43379"/>
                    <a:pt x="883268" y="43379"/>
                  </a:cubicBezTo>
                  <a:cubicBezTo>
                    <a:pt x="887114" y="77351"/>
                    <a:pt x="874294" y="87607"/>
                    <a:pt x="847373" y="85684"/>
                  </a:cubicBezTo>
                  <a:cubicBezTo>
                    <a:pt x="815964" y="83761"/>
                    <a:pt x="783915" y="85043"/>
                    <a:pt x="751226" y="85043"/>
                  </a:cubicBezTo>
                  <a:cubicBezTo>
                    <a:pt x="747380" y="56199"/>
                    <a:pt x="755712" y="42097"/>
                    <a:pt x="783915" y="42738"/>
                  </a:cubicBezTo>
                  <a:close/>
                  <a:moveTo>
                    <a:pt x="496757" y="42097"/>
                  </a:moveTo>
                  <a:cubicBezTo>
                    <a:pt x="528165" y="44021"/>
                    <a:pt x="559573" y="42739"/>
                    <a:pt x="592262" y="42739"/>
                  </a:cubicBezTo>
                  <a:cubicBezTo>
                    <a:pt x="590340" y="78634"/>
                    <a:pt x="574316" y="86966"/>
                    <a:pt x="547394" y="85044"/>
                  </a:cubicBezTo>
                  <a:cubicBezTo>
                    <a:pt x="515986" y="83120"/>
                    <a:pt x="484579" y="84402"/>
                    <a:pt x="451889" y="84402"/>
                  </a:cubicBezTo>
                  <a:cubicBezTo>
                    <a:pt x="453812" y="52994"/>
                    <a:pt x="467914" y="40175"/>
                    <a:pt x="496757" y="42097"/>
                  </a:cubicBezTo>
                  <a:close/>
                  <a:moveTo>
                    <a:pt x="352537" y="42097"/>
                  </a:moveTo>
                  <a:cubicBezTo>
                    <a:pt x="382663" y="44020"/>
                    <a:pt x="413430" y="42738"/>
                    <a:pt x="444837" y="42738"/>
                  </a:cubicBezTo>
                  <a:cubicBezTo>
                    <a:pt x="440992" y="72864"/>
                    <a:pt x="430095" y="86966"/>
                    <a:pt x="401252" y="85684"/>
                  </a:cubicBezTo>
                  <a:cubicBezTo>
                    <a:pt x="369203" y="83120"/>
                    <a:pt x="336513" y="85043"/>
                    <a:pt x="301900" y="85043"/>
                  </a:cubicBezTo>
                  <a:cubicBezTo>
                    <a:pt x="307668" y="49788"/>
                    <a:pt x="324975" y="40815"/>
                    <a:pt x="352537" y="42097"/>
                  </a:cubicBezTo>
                  <a:close/>
                  <a:moveTo>
                    <a:pt x="229870" y="39344"/>
                  </a:moveTo>
                  <a:cubicBezTo>
                    <a:pt x="247377" y="39975"/>
                    <a:pt x="269210" y="42098"/>
                    <a:pt x="296772" y="45303"/>
                  </a:cubicBezTo>
                  <a:cubicBezTo>
                    <a:pt x="294208" y="72223"/>
                    <a:pt x="282671" y="86966"/>
                    <a:pt x="253186" y="85684"/>
                  </a:cubicBezTo>
                  <a:cubicBezTo>
                    <a:pt x="219214" y="83761"/>
                    <a:pt x="185883" y="85043"/>
                    <a:pt x="151270" y="85043"/>
                  </a:cubicBezTo>
                  <a:cubicBezTo>
                    <a:pt x="163769" y="48988"/>
                    <a:pt x="177350" y="37451"/>
                    <a:pt x="229870" y="39344"/>
                  </a:cubicBezTo>
                  <a:close/>
                  <a:moveTo>
                    <a:pt x="1149914" y="5561"/>
                  </a:moveTo>
                  <a:cubicBezTo>
                    <a:pt x="1180681" y="4279"/>
                    <a:pt x="1212090" y="4920"/>
                    <a:pt x="1242856" y="5561"/>
                  </a:cubicBezTo>
                  <a:cubicBezTo>
                    <a:pt x="1246702" y="5561"/>
                    <a:pt x="1254394" y="13894"/>
                    <a:pt x="1253753" y="17099"/>
                  </a:cubicBezTo>
                  <a:cubicBezTo>
                    <a:pt x="1252471" y="22867"/>
                    <a:pt x="1247343" y="31841"/>
                    <a:pt x="1242856" y="31841"/>
                  </a:cubicBezTo>
                  <a:cubicBezTo>
                    <a:pt x="1226832" y="33764"/>
                    <a:pt x="1210807" y="32482"/>
                    <a:pt x="1194783" y="32482"/>
                  </a:cubicBezTo>
                  <a:cubicBezTo>
                    <a:pt x="1180041" y="32482"/>
                    <a:pt x="1164657" y="33764"/>
                    <a:pt x="1149914" y="31841"/>
                  </a:cubicBezTo>
                  <a:cubicBezTo>
                    <a:pt x="1144787" y="31200"/>
                    <a:pt x="1136454" y="22867"/>
                    <a:pt x="1137095" y="19022"/>
                  </a:cubicBezTo>
                  <a:cubicBezTo>
                    <a:pt x="1137736" y="13894"/>
                    <a:pt x="1145428" y="5561"/>
                    <a:pt x="1149914" y="5561"/>
                  </a:cubicBezTo>
                  <a:close/>
                  <a:moveTo>
                    <a:pt x="2398300" y="5401"/>
                  </a:moveTo>
                  <a:cubicBezTo>
                    <a:pt x="2420013" y="5241"/>
                    <a:pt x="2441165" y="8767"/>
                    <a:pt x="2461356" y="26714"/>
                  </a:cubicBezTo>
                  <a:cubicBezTo>
                    <a:pt x="2405591" y="43379"/>
                    <a:pt x="2347903" y="36329"/>
                    <a:pt x="2331878" y="6202"/>
                  </a:cubicBezTo>
                  <a:cubicBezTo>
                    <a:pt x="2354312" y="9407"/>
                    <a:pt x="2376587" y="5562"/>
                    <a:pt x="2398300" y="5401"/>
                  </a:cubicBezTo>
                  <a:close/>
                  <a:moveTo>
                    <a:pt x="2240910" y="4950"/>
                  </a:moveTo>
                  <a:cubicBezTo>
                    <a:pt x="2284566" y="2035"/>
                    <a:pt x="2315694" y="13093"/>
                    <a:pt x="2324828" y="35687"/>
                  </a:cubicBezTo>
                  <a:cubicBezTo>
                    <a:pt x="2282523" y="26072"/>
                    <a:pt x="2237654" y="50429"/>
                    <a:pt x="2193427" y="12612"/>
                  </a:cubicBezTo>
                  <a:cubicBezTo>
                    <a:pt x="2210413" y="8445"/>
                    <a:pt x="2226357" y="5922"/>
                    <a:pt x="2240910" y="4950"/>
                  </a:cubicBezTo>
                  <a:close/>
                  <a:moveTo>
                    <a:pt x="1557576" y="4921"/>
                  </a:moveTo>
                  <a:cubicBezTo>
                    <a:pt x="1583856" y="3639"/>
                    <a:pt x="1610778" y="2997"/>
                    <a:pt x="1637699" y="5562"/>
                  </a:cubicBezTo>
                  <a:cubicBezTo>
                    <a:pt x="1646031" y="6203"/>
                    <a:pt x="1653082" y="17099"/>
                    <a:pt x="1661415" y="22868"/>
                  </a:cubicBezTo>
                  <a:cubicBezTo>
                    <a:pt x="1658851" y="26714"/>
                    <a:pt x="1657569" y="29919"/>
                    <a:pt x="1655646" y="33124"/>
                  </a:cubicBezTo>
                  <a:cubicBezTo>
                    <a:pt x="1622956" y="33124"/>
                    <a:pt x="1590266" y="33765"/>
                    <a:pt x="1557576" y="32483"/>
                  </a:cubicBezTo>
                  <a:cubicBezTo>
                    <a:pt x="1551166" y="32483"/>
                    <a:pt x="1545398" y="22227"/>
                    <a:pt x="1538988" y="16459"/>
                  </a:cubicBezTo>
                  <a:cubicBezTo>
                    <a:pt x="1545398" y="12613"/>
                    <a:pt x="1551166" y="5562"/>
                    <a:pt x="1557576" y="4921"/>
                  </a:cubicBezTo>
                  <a:close/>
                  <a:moveTo>
                    <a:pt x="1421689" y="4921"/>
                  </a:moveTo>
                  <a:cubicBezTo>
                    <a:pt x="1449251" y="3639"/>
                    <a:pt x="1477454" y="2997"/>
                    <a:pt x="1505016" y="5562"/>
                  </a:cubicBezTo>
                  <a:cubicBezTo>
                    <a:pt x="1512708" y="6203"/>
                    <a:pt x="1519118" y="17741"/>
                    <a:pt x="1526168" y="24150"/>
                  </a:cubicBezTo>
                  <a:cubicBezTo>
                    <a:pt x="1524246" y="26714"/>
                    <a:pt x="1522322" y="29919"/>
                    <a:pt x="1520400" y="33124"/>
                  </a:cubicBezTo>
                  <a:cubicBezTo>
                    <a:pt x="1487710" y="33124"/>
                    <a:pt x="1454379" y="33765"/>
                    <a:pt x="1421689" y="32483"/>
                  </a:cubicBezTo>
                  <a:cubicBezTo>
                    <a:pt x="1415920" y="32483"/>
                    <a:pt x="1410152" y="23509"/>
                    <a:pt x="1405024" y="18381"/>
                  </a:cubicBezTo>
                  <a:cubicBezTo>
                    <a:pt x="1410792" y="13895"/>
                    <a:pt x="1415920" y="5562"/>
                    <a:pt x="1421689" y="4921"/>
                  </a:cubicBezTo>
                  <a:close/>
                  <a:moveTo>
                    <a:pt x="2020523" y="4920"/>
                  </a:moveTo>
                  <a:cubicBezTo>
                    <a:pt x="2040554" y="8285"/>
                    <a:pt x="2053053" y="16458"/>
                    <a:pt x="2058181" y="29277"/>
                  </a:cubicBezTo>
                  <a:cubicBezTo>
                    <a:pt x="1999852" y="44020"/>
                    <a:pt x="1947292" y="35687"/>
                    <a:pt x="1937677" y="9407"/>
                  </a:cubicBezTo>
                  <a:cubicBezTo>
                    <a:pt x="1972931" y="2997"/>
                    <a:pt x="2000493" y="1555"/>
                    <a:pt x="2020523" y="4920"/>
                  </a:cubicBezTo>
                  <a:close/>
                  <a:moveTo>
                    <a:pt x="2107156" y="4429"/>
                  </a:moveTo>
                  <a:cubicBezTo>
                    <a:pt x="2150122" y="674"/>
                    <a:pt x="2183173" y="11972"/>
                    <a:pt x="2192787" y="36970"/>
                  </a:cubicBezTo>
                  <a:cubicBezTo>
                    <a:pt x="2148559" y="25432"/>
                    <a:pt x="2103691" y="50430"/>
                    <a:pt x="2061386" y="13253"/>
                  </a:cubicBezTo>
                  <a:cubicBezTo>
                    <a:pt x="2077410" y="8606"/>
                    <a:pt x="2092834" y="5682"/>
                    <a:pt x="2107156" y="4429"/>
                  </a:cubicBezTo>
                  <a:close/>
                  <a:moveTo>
                    <a:pt x="888716" y="4359"/>
                  </a:moveTo>
                  <a:cubicBezTo>
                    <a:pt x="904901" y="914"/>
                    <a:pt x="934866" y="2356"/>
                    <a:pt x="993516" y="5562"/>
                  </a:cubicBezTo>
                  <a:cubicBezTo>
                    <a:pt x="981978" y="17740"/>
                    <a:pt x="975568" y="30559"/>
                    <a:pt x="968518" y="31201"/>
                  </a:cubicBezTo>
                  <a:cubicBezTo>
                    <a:pt x="935828" y="33123"/>
                    <a:pt x="902497" y="32483"/>
                    <a:pt x="866602" y="32483"/>
                  </a:cubicBezTo>
                  <a:cubicBezTo>
                    <a:pt x="870127" y="16138"/>
                    <a:pt x="872531" y="7805"/>
                    <a:pt x="888716" y="4359"/>
                  </a:cubicBezTo>
                  <a:close/>
                  <a:moveTo>
                    <a:pt x="1331312" y="4279"/>
                  </a:moveTo>
                  <a:cubicBezTo>
                    <a:pt x="1344772" y="4279"/>
                    <a:pt x="1358874" y="2997"/>
                    <a:pt x="1372334" y="4920"/>
                  </a:cubicBezTo>
                  <a:cubicBezTo>
                    <a:pt x="1378744" y="5562"/>
                    <a:pt x="1383872" y="13894"/>
                    <a:pt x="1389641" y="18381"/>
                  </a:cubicBezTo>
                  <a:cubicBezTo>
                    <a:pt x="1384513" y="23509"/>
                    <a:pt x="1379385" y="32483"/>
                    <a:pt x="1373616" y="32483"/>
                  </a:cubicBezTo>
                  <a:cubicBezTo>
                    <a:pt x="1345413" y="33765"/>
                    <a:pt x="1316569" y="33765"/>
                    <a:pt x="1287725" y="32483"/>
                  </a:cubicBezTo>
                  <a:cubicBezTo>
                    <a:pt x="1281956" y="32483"/>
                    <a:pt x="1276187" y="23509"/>
                    <a:pt x="1270419" y="19022"/>
                  </a:cubicBezTo>
                  <a:cubicBezTo>
                    <a:pt x="1276829" y="13894"/>
                    <a:pt x="1282597" y="6202"/>
                    <a:pt x="1289648" y="4920"/>
                  </a:cubicBezTo>
                  <a:cubicBezTo>
                    <a:pt x="1303750" y="2356"/>
                    <a:pt x="1317210" y="4279"/>
                    <a:pt x="1331312" y="4279"/>
                  </a:cubicBezTo>
                  <a:close/>
                  <a:moveTo>
                    <a:pt x="1759405" y="3799"/>
                  </a:moveTo>
                  <a:cubicBezTo>
                    <a:pt x="1777593" y="7004"/>
                    <a:pt x="1786726" y="14856"/>
                    <a:pt x="1790252" y="27996"/>
                  </a:cubicBezTo>
                  <a:cubicBezTo>
                    <a:pt x="1735769" y="44662"/>
                    <a:pt x="1678081" y="35688"/>
                    <a:pt x="1674235" y="7485"/>
                  </a:cubicBezTo>
                  <a:cubicBezTo>
                    <a:pt x="1713975" y="2036"/>
                    <a:pt x="1741217" y="594"/>
                    <a:pt x="1759405" y="3799"/>
                  </a:cubicBezTo>
                  <a:close/>
                  <a:moveTo>
                    <a:pt x="1117224" y="3638"/>
                  </a:moveTo>
                  <a:cubicBezTo>
                    <a:pt x="1119788" y="6843"/>
                    <a:pt x="1122352" y="10049"/>
                    <a:pt x="1124916" y="13253"/>
                  </a:cubicBezTo>
                  <a:cubicBezTo>
                    <a:pt x="1118506" y="19663"/>
                    <a:pt x="1112096" y="30560"/>
                    <a:pt x="1105045" y="31201"/>
                  </a:cubicBezTo>
                  <a:cubicBezTo>
                    <a:pt x="1071074" y="33124"/>
                    <a:pt x="1037743" y="31842"/>
                    <a:pt x="1003771" y="31842"/>
                  </a:cubicBezTo>
                  <a:cubicBezTo>
                    <a:pt x="1001848" y="27996"/>
                    <a:pt x="999925" y="24791"/>
                    <a:pt x="998643" y="20945"/>
                  </a:cubicBezTo>
                  <a:cubicBezTo>
                    <a:pt x="1006335" y="15176"/>
                    <a:pt x="1013386" y="4280"/>
                    <a:pt x="1021718" y="4280"/>
                  </a:cubicBezTo>
                  <a:cubicBezTo>
                    <a:pt x="1053126" y="2356"/>
                    <a:pt x="1085175" y="3638"/>
                    <a:pt x="1117224" y="3638"/>
                  </a:cubicBezTo>
                  <a:close/>
                  <a:moveTo>
                    <a:pt x="1848320" y="2697"/>
                  </a:moveTo>
                  <a:cubicBezTo>
                    <a:pt x="1887680" y="-127"/>
                    <a:pt x="1918928" y="10209"/>
                    <a:pt x="1924216" y="29919"/>
                  </a:cubicBezTo>
                  <a:cubicBezTo>
                    <a:pt x="1856913" y="43380"/>
                    <a:pt x="1812685" y="35688"/>
                    <a:pt x="1806917" y="10049"/>
                  </a:cubicBezTo>
                  <a:cubicBezTo>
                    <a:pt x="1821179" y="6043"/>
                    <a:pt x="1835200" y="3639"/>
                    <a:pt x="1848320" y="2697"/>
                  </a:cubicBezTo>
                  <a:close/>
                  <a:moveTo>
                    <a:pt x="360550" y="1876"/>
                  </a:moveTo>
                  <a:cubicBezTo>
                    <a:pt x="380901" y="-1649"/>
                    <a:pt x="409264" y="-207"/>
                    <a:pt x="446120" y="6203"/>
                  </a:cubicBezTo>
                  <a:cubicBezTo>
                    <a:pt x="437146" y="33765"/>
                    <a:pt x="386509" y="42098"/>
                    <a:pt x="323052" y="27355"/>
                  </a:cubicBezTo>
                  <a:cubicBezTo>
                    <a:pt x="327859" y="13895"/>
                    <a:pt x="340198" y="5402"/>
                    <a:pt x="360550" y="1876"/>
                  </a:cubicBezTo>
                  <a:close/>
                  <a:moveTo>
                    <a:pt x="716613" y="1716"/>
                  </a:moveTo>
                  <a:cubicBezTo>
                    <a:pt x="712126" y="35047"/>
                    <a:pt x="675590" y="41457"/>
                    <a:pt x="595468" y="23509"/>
                  </a:cubicBezTo>
                  <a:cubicBezTo>
                    <a:pt x="630081" y="-13668"/>
                    <a:pt x="675590" y="12613"/>
                    <a:pt x="716613" y="1716"/>
                  </a:cubicBezTo>
                  <a:close/>
                  <a:moveTo>
                    <a:pt x="800382" y="1645"/>
                  </a:moveTo>
                  <a:cubicBezTo>
                    <a:pt x="816246" y="2316"/>
                    <a:pt x="835675" y="4119"/>
                    <a:pt x="859552" y="6843"/>
                  </a:cubicBezTo>
                  <a:cubicBezTo>
                    <a:pt x="848014" y="17740"/>
                    <a:pt x="841604" y="29919"/>
                    <a:pt x="833913" y="30559"/>
                  </a:cubicBezTo>
                  <a:cubicBezTo>
                    <a:pt x="800582" y="33123"/>
                    <a:pt x="767251" y="31841"/>
                    <a:pt x="730074" y="31841"/>
                  </a:cubicBezTo>
                  <a:cubicBezTo>
                    <a:pt x="737285" y="7805"/>
                    <a:pt x="752789" y="-368"/>
                    <a:pt x="800382" y="1645"/>
                  </a:cubicBezTo>
                  <a:close/>
                  <a:moveTo>
                    <a:pt x="529888" y="603"/>
                  </a:moveTo>
                  <a:cubicBezTo>
                    <a:pt x="544430" y="1274"/>
                    <a:pt x="561497" y="3157"/>
                    <a:pt x="581367" y="6202"/>
                  </a:cubicBezTo>
                  <a:cubicBezTo>
                    <a:pt x="574957" y="34406"/>
                    <a:pt x="532652" y="42097"/>
                    <a:pt x="459581" y="28637"/>
                  </a:cubicBezTo>
                  <a:cubicBezTo>
                    <a:pt x="465350" y="7484"/>
                    <a:pt x="486262" y="-1410"/>
                    <a:pt x="529888" y="603"/>
                  </a:cubicBezTo>
                  <a:close/>
                  <a:moveTo>
                    <a:pt x="310875" y="434"/>
                  </a:moveTo>
                  <a:cubicBezTo>
                    <a:pt x="302542" y="33765"/>
                    <a:pt x="253187" y="42098"/>
                    <a:pt x="179474" y="24151"/>
                  </a:cubicBezTo>
                  <a:cubicBezTo>
                    <a:pt x="221138" y="-16232"/>
                    <a:pt x="268570" y="13254"/>
                    <a:pt x="310875" y="43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AD51A46-ADAD-4F31-AAA7-483BB456F847}"/>
                </a:ext>
              </a:extLst>
            </p:cNvPr>
            <p:cNvSpPr/>
            <p:nvPr/>
          </p:nvSpPr>
          <p:spPr>
            <a:xfrm>
              <a:off x="2354140" y="5141372"/>
              <a:ext cx="621749" cy="153835"/>
            </a:xfrm>
            <a:custGeom>
              <a:avLst/>
              <a:gdLst>
                <a:gd name="connsiteX0" fmla="*/ 874395 w 923925"/>
                <a:gd name="connsiteY0" fmla="*/ 0 h 228600"/>
                <a:gd name="connsiteX1" fmla="*/ 926782 w 923925"/>
                <a:gd name="connsiteY1" fmla="*/ 228600 h 228600"/>
                <a:gd name="connsiteX2" fmla="*/ 0 w 923925"/>
                <a:gd name="connsiteY2" fmla="*/ 228600 h 228600"/>
                <a:gd name="connsiteX3" fmla="*/ 46672 w 923925"/>
                <a:gd name="connsiteY3" fmla="*/ 18097 h 228600"/>
                <a:gd name="connsiteX4" fmla="*/ 75247 w 923925"/>
                <a:gd name="connsiteY4" fmla="*/ 953 h 228600"/>
                <a:gd name="connsiteX5" fmla="*/ 874395 w 923925"/>
                <a:gd name="connsiteY5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3925" h="228600">
                  <a:moveTo>
                    <a:pt x="874395" y="0"/>
                  </a:moveTo>
                  <a:cubicBezTo>
                    <a:pt x="891540" y="74295"/>
                    <a:pt x="908685" y="149543"/>
                    <a:pt x="926782" y="228600"/>
                  </a:cubicBezTo>
                  <a:cubicBezTo>
                    <a:pt x="618172" y="228600"/>
                    <a:pt x="313372" y="228600"/>
                    <a:pt x="0" y="228600"/>
                  </a:cubicBezTo>
                  <a:cubicBezTo>
                    <a:pt x="16192" y="155257"/>
                    <a:pt x="29528" y="85725"/>
                    <a:pt x="46672" y="18097"/>
                  </a:cubicBezTo>
                  <a:cubicBezTo>
                    <a:pt x="48578" y="10478"/>
                    <a:pt x="64770" y="953"/>
                    <a:pt x="75247" y="953"/>
                  </a:cubicBezTo>
                  <a:cubicBezTo>
                    <a:pt x="339090" y="0"/>
                    <a:pt x="603885" y="0"/>
                    <a:pt x="87439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BF71A99-968D-4C24-98A9-E9297247991B}"/>
                </a:ext>
              </a:extLst>
            </p:cNvPr>
            <p:cNvSpPr/>
            <p:nvPr/>
          </p:nvSpPr>
          <p:spPr>
            <a:xfrm>
              <a:off x="2709333" y="2077401"/>
              <a:ext cx="2660060" cy="2756206"/>
            </a:xfrm>
            <a:custGeom>
              <a:avLst/>
              <a:gdLst>
                <a:gd name="connsiteX0" fmla="*/ 3877491 w 3952875"/>
                <a:gd name="connsiteY0" fmla="*/ 3295792 h 4095750"/>
                <a:gd name="connsiteX1" fmla="*/ 3034528 w 3952875"/>
                <a:gd name="connsiteY1" fmla="*/ 2520458 h 4095750"/>
                <a:gd name="connsiteX2" fmla="*/ 2997381 w 3952875"/>
                <a:gd name="connsiteY2" fmla="*/ 2485215 h 4095750"/>
                <a:gd name="connsiteX3" fmla="*/ 3021193 w 3952875"/>
                <a:gd name="connsiteY3" fmla="*/ 2444258 h 4095750"/>
                <a:gd name="connsiteX4" fmla="*/ 3215503 w 3952875"/>
                <a:gd name="connsiteY4" fmla="*/ 1302210 h 4095750"/>
                <a:gd name="connsiteX5" fmla="*/ 1768656 w 3952875"/>
                <a:gd name="connsiteY5" fmla="*/ 4905 h 4095750"/>
                <a:gd name="connsiteX6" fmla="*/ 217986 w 3952875"/>
                <a:gd name="connsiteY6" fmla="*/ 810720 h 4095750"/>
                <a:gd name="connsiteX7" fmla="*/ 78921 w 3952875"/>
                <a:gd name="connsiteY7" fmla="*/ 1110757 h 4095750"/>
                <a:gd name="connsiteX8" fmla="*/ 325618 w 3952875"/>
                <a:gd name="connsiteY8" fmla="*/ 2589037 h 4095750"/>
                <a:gd name="connsiteX9" fmla="*/ 1662928 w 3952875"/>
                <a:gd name="connsiteY9" fmla="*/ 3242452 h 4095750"/>
                <a:gd name="connsiteX10" fmla="*/ 2351586 w 3952875"/>
                <a:gd name="connsiteY10" fmla="*/ 3085290 h 4095750"/>
                <a:gd name="connsiteX11" fmla="*/ 2367778 w 3952875"/>
                <a:gd name="connsiteY11" fmla="*/ 3106245 h 4095750"/>
                <a:gd name="connsiteX12" fmla="*/ 3026908 w 3952875"/>
                <a:gd name="connsiteY12" fmla="*/ 4010167 h 4095750"/>
                <a:gd name="connsiteX13" fmla="*/ 3383143 w 3952875"/>
                <a:gd name="connsiteY13" fmla="*/ 4050173 h 4095750"/>
                <a:gd name="connsiteX14" fmla="*/ 3854631 w 3952875"/>
                <a:gd name="connsiteY14" fmla="*/ 3633930 h 4095750"/>
                <a:gd name="connsiteX15" fmla="*/ 3892731 w 3952875"/>
                <a:gd name="connsiteY15" fmla="*/ 3592020 h 4095750"/>
                <a:gd name="connsiteX16" fmla="*/ 3957501 w 3952875"/>
                <a:gd name="connsiteY16" fmla="*/ 3442477 h 4095750"/>
                <a:gd name="connsiteX17" fmla="*/ 3877491 w 3952875"/>
                <a:gd name="connsiteY17" fmla="*/ 3295792 h 4095750"/>
                <a:gd name="connsiteX18" fmla="*/ 1598158 w 3952875"/>
                <a:gd name="connsiteY18" fmla="*/ 3039570 h 4095750"/>
                <a:gd name="connsiteX19" fmla="*/ 194173 w 3952875"/>
                <a:gd name="connsiteY19" fmla="*/ 1613677 h 4095750"/>
                <a:gd name="connsiteX20" fmla="*/ 1625781 w 3952875"/>
                <a:gd name="connsiteY20" fmla="*/ 206835 h 4095750"/>
                <a:gd name="connsiteX21" fmla="*/ 3028813 w 3952875"/>
                <a:gd name="connsiteY21" fmla="*/ 1634632 h 4095750"/>
                <a:gd name="connsiteX22" fmla="*/ 1598158 w 3952875"/>
                <a:gd name="connsiteY22" fmla="*/ 3039570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52875" h="4095750">
                  <a:moveTo>
                    <a:pt x="3877491" y="3295792"/>
                  </a:moveTo>
                  <a:cubicBezTo>
                    <a:pt x="3595551" y="3038617"/>
                    <a:pt x="3315516" y="2778585"/>
                    <a:pt x="3034528" y="2520458"/>
                  </a:cubicBezTo>
                  <a:cubicBezTo>
                    <a:pt x="3022146" y="2509027"/>
                    <a:pt x="3009763" y="2496645"/>
                    <a:pt x="2997381" y="2485215"/>
                  </a:cubicBezTo>
                  <a:cubicBezTo>
                    <a:pt x="3006906" y="2469023"/>
                    <a:pt x="3013574" y="2456640"/>
                    <a:pt x="3021193" y="2444258"/>
                  </a:cubicBezTo>
                  <a:cubicBezTo>
                    <a:pt x="3227886" y="2088022"/>
                    <a:pt x="3294561" y="1706070"/>
                    <a:pt x="3215503" y="1302210"/>
                  </a:cubicBezTo>
                  <a:cubicBezTo>
                    <a:pt x="3077391" y="597360"/>
                    <a:pt x="2480174" y="53482"/>
                    <a:pt x="1768656" y="4905"/>
                  </a:cubicBezTo>
                  <a:cubicBezTo>
                    <a:pt x="1094286" y="-40815"/>
                    <a:pt x="574221" y="233505"/>
                    <a:pt x="217986" y="810720"/>
                  </a:cubicBezTo>
                  <a:cubicBezTo>
                    <a:pt x="196078" y="846915"/>
                    <a:pt x="104638" y="1035510"/>
                    <a:pt x="78921" y="1110757"/>
                  </a:cubicBezTo>
                  <a:cubicBezTo>
                    <a:pt x="-76337" y="1647967"/>
                    <a:pt x="-6804" y="2144220"/>
                    <a:pt x="325618" y="2589037"/>
                  </a:cubicBezTo>
                  <a:cubicBezTo>
                    <a:pt x="657088" y="3031950"/>
                    <a:pt x="1113336" y="3237690"/>
                    <a:pt x="1662928" y="3242452"/>
                  </a:cubicBezTo>
                  <a:cubicBezTo>
                    <a:pt x="1761036" y="3242452"/>
                    <a:pt x="2142036" y="3175777"/>
                    <a:pt x="2351586" y="3085290"/>
                  </a:cubicBezTo>
                  <a:cubicBezTo>
                    <a:pt x="2352538" y="3086242"/>
                    <a:pt x="2360158" y="3095767"/>
                    <a:pt x="2367778" y="3106245"/>
                  </a:cubicBezTo>
                  <a:cubicBezTo>
                    <a:pt x="2587806" y="3407235"/>
                    <a:pt x="2806881" y="3709177"/>
                    <a:pt x="3026908" y="4010167"/>
                  </a:cubicBezTo>
                  <a:cubicBezTo>
                    <a:pt x="3101203" y="4111133"/>
                    <a:pt x="3289799" y="4132087"/>
                    <a:pt x="3383143" y="4050173"/>
                  </a:cubicBezTo>
                  <a:cubicBezTo>
                    <a:pt x="3540306" y="3912060"/>
                    <a:pt x="3697468" y="3772995"/>
                    <a:pt x="3854631" y="3633930"/>
                  </a:cubicBezTo>
                  <a:cubicBezTo>
                    <a:pt x="3868918" y="3621548"/>
                    <a:pt x="3881301" y="3607260"/>
                    <a:pt x="3892731" y="3592020"/>
                  </a:cubicBezTo>
                  <a:cubicBezTo>
                    <a:pt x="3932736" y="3538680"/>
                    <a:pt x="3952738" y="3503437"/>
                    <a:pt x="3957501" y="3442477"/>
                  </a:cubicBezTo>
                  <a:cubicBezTo>
                    <a:pt x="3959406" y="3398662"/>
                    <a:pt x="3910828" y="3326273"/>
                    <a:pt x="3877491" y="3295792"/>
                  </a:cubicBezTo>
                  <a:close/>
                  <a:moveTo>
                    <a:pt x="1598158" y="3039570"/>
                  </a:moveTo>
                  <a:cubicBezTo>
                    <a:pt x="811393" y="3026235"/>
                    <a:pt x="181791" y="2387108"/>
                    <a:pt x="194173" y="1613677"/>
                  </a:cubicBezTo>
                  <a:cubicBezTo>
                    <a:pt x="206556" y="821197"/>
                    <a:pt x="845683" y="193500"/>
                    <a:pt x="1625781" y="206835"/>
                  </a:cubicBezTo>
                  <a:cubicBezTo>
                    <a:pt x="2411593" y="220170"/>
                    <a:pt x="3040243" y="860250"/>
                    <a:pt x="3028813" y="1634632"/>
                  </a:cubicBezTo>
                  <a:cubicBezTo>
                    <a:pt x="3016431" y="2420445"/>
                    <a:pt x="2373493" y="3052905"/>
                    <a:pt x="1598158" y="303957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D967F88-DDCA-4CD9-860E-45E64FD6A5AB}"/>
                </a:ext>
              </a:extLst>
            </p:cNvPr>
            <p:cNvSpPr/>
            <p:nvPr/>
          </p:nvSpPr>
          <p:spPr>
            <a:xfrm>
              <a:off x="3600791" y="2447478"/>
              <a:ext cx="439253" cy="1392068"/>
            </a:xfrm>
            <a:custGeom>
              <a:avLst/>
              <a:gdLst>
                <a:gd name="connsiteX0" fmla="*/ 25050 w 439253"/>
                <a:gd name="connsiteY0" fmla="*/ 443420 h 1392068"/>
                <a:gd name="connsiteX1" fmla="*/ 413483 w 439253"/>
                <a:gd name="connsiteY1" fmla="*/ 443420 h 1392068"/>
                <a:gd name="connsiteX2" fmla="*/ 413483 w 439253"/>
                <a:gd name="connsiteY2" fmla="*/ 1392068 h 1392068"/>
                <a:gd name="connsiteX3" fmla="*/ 25050 w 439253"/>
                <a:gd name="connsiteY3" fmla="*/ 1392068 h 1392068"/>
                <a:gd name="connsiteX4" fmla="*/ 25050 w 439253"/>
                <a:gd name="connsiteY4" fmla="*/ 443420 h 1392068"/>
                <a:gd name="connsiteX5" fmla="*/ 230242 w 439253"/>
                <a:gd name="connsiteY5" fmla="*/ 103 h 1392068"/>
                <a:gd name="connsiteX6" fmla="*/ 328232 w 439253"/>
                <a:gd name="connsiteY6" fmla="*/ 21015 h 1392068"/>
                <a:gd name="connsiteX7" fmla="*/ 439121 w 439253"/>
                <a:gd name="connsiteY7" fmla="*/ 174849 h 1392068"/>
                <a:gd name="connsiteX8" fmla="*/ 335924 w 439253"/>
                <a:gd name="connsiteY8" fmla="*/ 343427 h 1392068"/>
                <a:gd name="connsiteX9" fmla="*/ 217984 w 439253"/>
                <a:gd name="connsiteY9" fmla="*/ 374194 h 1392068"/>
                <a:gd name="connsiteX10" fmla="*/ 101966 w 439253"/>
                <a:gd name="connsiteY10" fmla="*/ 340222 h 1392068"/>
                <a:gd name="connsiteX11" fmla="*/ 692 w 439253"/>
                <a:gd name="connsiteY11" fmla="*/ 169722 h 1392068"/>
                <a:gd name="connsiteX12" fmla="*/ 130811 w 439253"/>
                <a:gd name="connsiteY12" fmla="*/ 13323 h 1392068"/>
                <a:gd name="connsiteX13" fmla="*/ 230242 w 439253"/>
                <a:gd name="connsiteY13" fmla="*/ 103 h 139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253" h="1392068">
                  <a:moveTo>
                    <a:pt x="25050" y="443420"/>
                  </a:moveTo>
                  <a:cubicBezTo>
                    <a:pt x="154528" y="443420"/>
                    <a:pt x="282724" y="443420"/>
                    <a:pt x="413483" y="443420"/>
                  </a:cubicBezTo>
                  <a:cubicBezTo>
                    <a:pt x="413483" y="759422"/>
                    <a:pt x="413483" y="1074783"/>
                    <a:pt x="413483" y="1392068"/>
                  </a:cubicBezTo>
                  <a:cubicBezTo>
                    <a:pt x="285287" y="1392068"/>
                    <a:pt x="156451" y="1392068"/>
                    <a:pt x="25050" y="1392068"/>
                  </a:cubicBezTo>
                  <a:cubicBezTo>
                    <a:pt x="25050" y="1074143"/>
                    <a:pt x="25050" y="760063"/>
                    <a:pt x="25050" y="443420"/>
                  </a:cubicBezTo>
                  <a:close/>
                  <a:moveTo>
                    <a:pt x="230242" y="103"/>
                  </a:moveTo>
                  <a:cubicBezTo>
                    <a:pt x="263333" y="984"/>
                    <a:pt x="296183" y="7554"/>
                    <a:pt x="328232" y="21015"/>
                  </a:cubicBezTo>
                  <a:cubicBezTo>
                    <a:pt x="395534" y="49218"/>
                    <a:pt x="435916" y="99214"/>
                    <a:pt x="439121" y="174849"/>
                  </a:cubicBezTo>
                  <a:cubicBezTo>
                    <a:pt x="441685" y="253690"/>
                    <a:pt x="407072" y="312019"/>
                    <a:pt x="335924" y="343427"/>
                  </a:cubicBezTo>
                  <a:cubicBezTo>
                    <a:pt x="300670" y="358810"/>
                    <a:pt x="259647" y="363938"/>
                    <a:pt x="217984" y="374194"/>
                  </a:cubicBezTo>
                  <a:cubicBezTo>
                    <a:pt x="178243" y="362656"/>
                    <a:pt x="137861" y="356887"/>
                    <a:pt x="101966" y="340222"/>
                  </a:cubicBezTo>
                  <a:cubicBezTo>
                    <a:pt x="32741" y="308173"/>
                    <a:pt x="-5718" y="238307"/>
                    <a:pt x="692" y="169722"/>
                  </a:cubicBezTo>
                  <a:cubicBezTo>
                    <a:pt x="8384" y="92164"/>
                    <a:pt x="53893" y="35758"/>
                    <a:pt x="130811" y="13323"/>
                  </a:cubicBezTo>
                  <a:cubicBezTo>
                    <a:pt x="163821" y="4029"/>
                    <a:pt x="197152" y="-778"/>
                    <a:pt x="230242" y="103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D2ADB41-FA13-46E2-AE5C-522224DE3DDF}"/>
              </a:ext>
            </a:extLst>
          </p:cNvPr>
          <p:cNvSpPr txBox="1"/>
          <p:nvPr/>
        </p:nvSpPr>
        <p:spPr>
          <a:xfrm>
            <a:off x="5180939" y="1831197"/>
            <a:ext cx="633506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Metland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school </a:t>
            </a:r>
            <a:r>
              <a:rPr lang="en-ID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teacher values 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Nilai-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luhur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dijadikan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satu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school values, corporate culture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seluruh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warga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smk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metland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atu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kristalisasi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menggabungkan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antara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metland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spirit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kemudian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nilai-nilai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ditanamkan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pendidikan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oleh 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ajar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Dewantara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nilai-nilai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idealnya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seorang</a:t>
            </a:r>
            <a:r>
              <a:rPr lang="en-ID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pendidik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ID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197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A1D2-451D-4269-8388-FC759F2E4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</a:t>
            </a:r>
            <a:r>
              <a:rPr lang="en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66917-A986-41A2-8A38-D3DE76A3C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1305" y="1732448"/>
            <a:ext cx="5642988" cy="4515951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  <a:tabLst>
                <a:tab pos="488950" algn="l"/>
                <a:tab pos="2340610" algn="l"/>
                <a:tab pos="2430780" algn="l"/>
              </a:tabLst>
            </a:pP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IDENTITAS SEKOLAH</a:t>
            </a:r>
            <a:endParaRPr lang="en-ID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tabLst>
                <a:tab pos="810260" algn="l"/>
                <a:tab pos="2340610" algn="l"/>
                <a:tab pos="2430780" algn="l"/>
              </a:tabLst>
            </a:pP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Nama </a:t>
            </a:r>
            <a:r>
              <a:rPr lang="en-US" sz="2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Sekolah</a:t>
            </a: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SMK PARIWISATA METLAND SCHOOL</a:t>
            </a:r>
            <a:endParaRPr lang="en-ID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tabLst>
                <a:tab pos="810260" algn="l"/>
                <a:tab pos="2340610" algn="l"/>
                <a:tab pos="2430780" algn="l"/>
              </a:tabLst>
            </a:pP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Kompetensi Keahlian </a:t>
            </a: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	: </a:t>
            </a: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Perhotelan</a:t>
            </a:r>
            <a:endParaRPr lang="en-ID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tabLst>
                <a:tab pos="810260" algn="l"/>
                <a:tab pos="2340610" algn="l"/>
                <a:tab pos="2430780" algn="l"/>
              </a:tabLst>
            </a:pP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Kompetensi Keahlian</a:t>
            </a: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	:</a:t>
            </a: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Kulineri</a:t>
            </a:r>
            <a:endParaRPr lang="en-ID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tabLst>
                <a:tab pos="810260" algn="l"/>
                <a:tab pos="2340610" algn="l"/>
                <a:tab pos="2430780" algn="l"/>
              </a:tabLst>
            </a:pP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Kompetensi Keahlian</a:t>
            </a: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	: </a:t>
            </a: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Multimedia dan Cinematography</a:t>
            </a:r>
            <a:endParaRPr lang="en-ID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tabLst>
                <a:tab pos="810260" algn="l"/>
                <a:tab pos="2340610" algn="l"/>
                <a:tab pos="2430780" algn="l"/>
              </a:tabLst>
            </a:pP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Kompetensi Keahlian</a:t>
            </a: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	:</a:t>
            </a: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Akuntansi</a:t>
            </a:r>
            <a:endParaRPr lang="en-ID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tabLst>
                <a:tab pos="810260" algn="l"/>
                <a:tab pos="2340610" algn="l"/>
                <a:tab pos="2430780" algn="l"/>
              </a:tabLst>
            </a:pP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Kompetensi Keahlian 5</a:t>
            </a: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:</a:t>
            </a: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Multimedia dan Desain Komunikasi Visual</a:t>
            </a:r>
            <a:endParaRPr lang="en-ID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tabLst>
                <a:tab pos="810260" algn="l"/>
                <a:tab pos="2340610" algn="l"/>
                <a:tab pos="2430780" algn="l"/>
              </a:tabLst>
            </a:pP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Kompetensi Keahlian</a:t>
            </a: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	: </a:t>
            </a: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Multimedia Teknologi Informasi</a:t>
            </a:r>
            <a:endParaRPr lang="en-ID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tabLst>
                <a:tab pos="810260" algn="l"/>
                <a:tab pos="2340610" algn="l"/>
                <a:tab pos="2430780" algn="l"/>
              </a:tabLst>
            </a:pP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Alamat	:	</a:t>
            </a:r>
            <a:r>
              <a:rPr lang="id-ID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Jl. Taman Metro Raya Perum Metland    Transyogi,  Ds Cileungsi Kidul - Cileungsi</a:t>
            </a:r>
            <a:endParaRPr lang="en-ID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EE19861-6B3E-4B48-AF70-96FBA4D665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363" y="2336850"/>
            <a:ext cx="5065712" cy="28494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81234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Diagram 62">
            <a:extLst>
              <a:ext uri="{FF2B5EF4-FFF2-40B4-BE49-F238E27FC236}">
                <a16:creationId xmlns:a16="http://schemas.microsoft.com/office/drawing/2014/main" id="{232482AB-4EA9-4141-90E9-6360269512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4922103"/>
              </p:ext>
            </p:extLst>
          </p:nvPr>
        </p:nvGraphicFramePr>
        <p:xfrm>
          <a:off x="821633" y="212035"/>
          <a:ext cx="10866783" cy="6387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1808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72837-D6AC-48AE-88D4-1A0D7C33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Teacher Value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C5391-70C6-4D82-B217-D3AFF405C2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2549349"/>
            <a:ext cx="5060497" cy="1759301"/>
          </a:xfrm>
        </p:spPr>
        <p:txBody>
          <a:bodyPr>
            <a:noAutofit/>
          </a:bodyPr>
          <a:lstStyle/>
          <a:p>
            <a:pPr marL="36900" indent="0" algn="just">
              <a:buNone/>
            </a:pP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Rapat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Pembinaan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berkala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perihal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Teacher Values yang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dilaksanakan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sekali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sebuah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tolak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ukur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guna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mengetahui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apakah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 values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sudah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diimplementasikan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dilingkungan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metland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menimbulkan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dampak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positif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warga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umumnya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38A237-F50E-4DF4-8A8E-C4CFBFD89B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363" y="2530332"/>
            <a:ext cx="5065712" cy="2462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8403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9BFEA-F583-4F76-A520-889091ED6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913" y="153287"/>
            <a:ext cx="10353762" cy="448785"/>
          </a:xfrm>
        </p:spPr>
        <p:txBody>
          <a:bodyPr>
            <a:noAutofit/>
          </a:bodyPr>
          <a:lstStyle/>
          <a:p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Teacher Values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B56003-603F-4ABB-8D4A-19C1663B0D66}"/>
              </a:ext>
            </a:extLst>
          </p:cNvPr>
          <p:cNvSpPr txBox="1"/>
          <p:nvPr/>
        </p:nvSpPr>
        <p:spPr>
          <a:xfrm>
            <a:off x="328021" y="3192543"/>
            <a:ext cx="2107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2F9BC8-4343-40E2-9F91-ACB0F97ACA3D}"/>
              </a:ext>
            </a:extLst>
          </p:cNvPr>
          <p:cNvSpPr txBox="1"/>
          <p:nvPr/>
        </p:nvSpPr>
        <p:spPr>
          <a:xfrm>
            <a:off x="964913" y="576316"/>
            <a:ext cx="1835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Work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50D895D-7F27-416F-99FC-744DA2A98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50" y="3992868"/>
            <a:ext cx="2488154" cy="18661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163F59D-BC67-4CAB-BAAB-EC1762A3E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202" y="3835666"/>
            <a:ext cx="2488154" cy="18661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6DD6AAC-7BBB-4EAB-BCE9-AE0D7BFE0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0132" y="3820691"/>
            <a:ext cx="4744880" cy="17731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0A7EE50-8EE5-4910-AD53-43617258DC5D}"/>
              </a:ext>
            </a:extLst>
          </p:cNvPr>
          <p:cNvSpPr txBox="1"/>
          <p:nvPr/>
        </p:nvSpPr>
        <p:spPr>
          <a:xfrm>
            <a:off x="9130747" y="5800047"/>
            <a:ext cx="1669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Creative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50D646-2C31-4BC3-B432-726445A7643C}"/>
              </a:ext>
            </a:extLst>
          </p:cNvPr>
          <p:cNvSpPr txBox="1"/>
          <p:nvPr/>
        </p:nvSpPr>
        <p:spPr>
          <a:xfrm>
            <a:off x="5155094" y="5950226"/>
            <a:ext cx="1881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Helpfull</a:t>
            </a:r>
            <a:endParaRPr lang="en-ID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704F99-1B02-4765-A3D7-1096856B033E}"/>
              </a:ext>
            </a:extLst>
          </p:cNvPr>
          <p:cNvSpPr txBox="1"/>
          <p:nvPr/>
        </p:nvSpPr>
        <p:spPr>
          <a:xfrm>
            <a:off x="4142373" y="3157446"/>
            <a:ext cx="3265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Dedication to service Quality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02B9C6-AC51-461A-855F-D38EF69DC394}"/>
              </a:ext>
            </a:extLst>
          </p:cNvPr>
          <p:cNvSpPr txBox="1"/>
          <p:nvPr/>
        </p:nvSpPr>
        <p:spPr>
          <a:xfrm>
            <a:off x="1097160" y="6105311"/>
            <a:ext cx="1570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Leadership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BFA43D4-0F53-4F11-AC62-8390873666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16273" y="490155"/>
            <a:ext cx="1768759" cy="31444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734680-DE44-4B83-8772-46009CEB3D6B}"/>
              </a:ext>
            </a:extLst>
          </p:cNvPr>
          <p:cNvSpPr txBox="1"/>
          <p:nvPr/>
        </p:nvSpPr>
        <p:spPr>
          <a:xfrm>
            <a:off x="8693426" y="3255653"/>
            <a:ext cx="2107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Loving</a:t>
            </a:r>
          </a:p>
        </p:txBody>
      </p:sp>
      <p:pic>
        <p:nvPicPr>
          <p:cNvPr id="39" name="Content Placeholder 38">
            <a:extLst>
              <a:ext uri="{FF2B5EF4-FFF2-40B4-BE49-F238E27FC236}">
                <a16:creationId xmlns:a16="http://schemas.microsoft.com/office/drawing/2014/main" id="{1A36AB0F-ED2F-41CF-9C80-739B4668CA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70" y="1211800"/>
            <a:ext cx="1921107" cy="217927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6B47564-322D-4EE8-87CE-1F3CF6E8C0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246" y="1182449"/>
            <a:ext cx="3408065" cy="19154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9695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10A09-984F-4ACD-B73F-B218EBC14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348" y="399135"/>
            <a:ext cx="10353762" cy="675861"/>
          </a:xfrm>
        </p:spPr>
        <p:txBody>
          <a:bodyPr>
            <a:noAutofit/>
          </a:bodyPr>
          <a:lstStyle/>
          <a:p>
            <a:r>
              <a:rPr lang="en-ID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Teacher Values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6AA55C-50FF-4CAB-93EA-345370348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37" y="1069682"/>
            <a:ext cx="2120953" cy="2431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7790C7-9746-45F3-90DE-E4FBDA8501C8}"/>
              </a:ext>
            </a:extLst>
          </p:cNvPr>
          <p:cNvSpPr txBox="1"/>
          <p:nvPr/>
        </p:nvSpPr>
        <p:spPr>
          <a:xfrm>
            <a:off x="913795" y="3702013"/>
            <a:ext cx="2411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Make it Real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452CFF-1A63-46FC-8946-0A23C5A00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316" y="1389600"/>
            <a:ext cx="2136497" cy="24315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CD8CA18E-8217-4BDC-B762-47E50A18A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139" y="1728186"/>
            <a:ext cx="2663341" cy="16354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D912C3-7909-4CFA-8D7C-536EDEBEDEE6}"/>
              </a:ext>
            </a:extLst>
          </p:cNvPr>
          <p:cNvSpPr txBox="1"/>
          <p:nvPr/>
        </p:nvSpPr>
        <p:spPr>
          <a:xfrm>
            <a:off x="3634826" y="3866845"/>
            <a:ext cx="2136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Ordinary Teacher Create Extraordinary People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3C1755-434F-4814-9ECD-FCBA5883AE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324" y="4066733"/>
            <a:ext cx="2399519" cy="17295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462A66-5761-442F-9780-1EEBF86FEC12}"/>
              </a:ext>
            </a:extLst>
          </p:cNvPr>
          <p:cNvSpPr txBox="1"/>
          <p:nvPr/>
        </p:nvSpPr>
        <p:spPr>
          <a:xfrm>
            <a:off x="10263876" y="5909846"/>
            <a:ext cx="1497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9E110D-A8BC-4B8E-B94E-0161E9E0AFBE}"/>
              </a:ext>
            </a:extLst>
          </p:cNvPr>
          <p:cNvSpPr txBox="1"/>
          <p:nvPr/>
        </p:nvSpPr>
        <p:spPr>
          <a:xfrm>
            <a:off x="6679388" y="3395316"/>
            <a:ext cx="1948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Antusiastic</a:t>
            </a:r>
            <a:endParaRPr lang="en-ID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97AE759-03BA-4729-9E27-331E2763E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508" y="4720447"/>
            <a:ext cx="3185846" cy="143363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6A3FA00-3DF6-4DFA-8E6C-B0A20FBF0CCC}"/>
              </a:ext>
            </a:extLst>
          </p:cNvPr>
          <p:cNvSpPr txBox="1"/>
          <p:nvPr/>
        </p:nvSpPr>
        <p:spPr>
          <a:xfrm>
            <a:off x="6157229" y="6302739"/>
            <a:ext cx="2136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Notion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D915D05-16FA-4B2D-B950-2EF0D224DC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18" y="4183827"/>
            <a:ext cx="2817251" cy="19347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E844FF1-ADE9-4949-B590-DDBC08FC239B}"/>
              </a:ext>
            </a:extLst>
          </p:cNvPr>
          <p:cNvSpPr txBox="1"/>
          <p:nvPr/>
        </p:nvSpPr>
        <p:spPr>
          <a:xfrm>
            <a:off x="1361775" y="6302739"/>
            <a:ext cx="1515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Optimistic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38DDBAC-2D7D-408E-BDA2-75B9F391C7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453" y="1310323"/>
            <a:ext cx="2648918" cy="23322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E4AAFFC-ADC8-4392-8159-3C2C878C9299}"/>
              </a:ext>
            </a:extLst>
          </p:cNvPr>
          <p:cNvSpPr txBox="1"/>
          <p:nvPr/>
        </p:nvSpPr>
        <p:spPr>
          <a:xfrm>
            <a:off x="9514188" y="3640458"/>
            <a:ext cx="2399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In Integrity</a:t>
            </a:r>
          </a:p>
        </p:txBody>
      </p:sp>
    </p:spTree>
    <p:extLst>
      <p:ext uri="{BB962C8B-B14F-4D97-AF65-F5344CB8AC3E}">
        <p14:creationId xmlns:p14="http://schemas.microsoft.com/office/powerpoint/2010/main" val="1526410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16521-6DF1-4E1C-8BC4-BEA0587BC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Kesimpulan</a:t>
            </a:r>
          </a:p>
        </p:txBody>
      </p:sp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363286E2-3B71-4223-94A4-9CE215BE444F}"/>
              </a:ext>
            </a:extLst>
          </p:cNvPr>
          <p:cNvSpPr/>
          <p:nvPr/>
        </p:nvSpPr>
        <p:spPr>
          <a:xfrm>
            <a:off x="1722782" y="2968488"/>
            <a:ext cx="8613913" cy="2213114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pendidikan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sekolah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membentuk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kepribadian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Kita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selaku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guru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penanggung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terbentuknya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siswa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manusia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dewasa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kemudian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hari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ID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Teacher Values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hadir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fundamental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membentuk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seseorang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mampu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menjadikan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manusia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tersebut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hanya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knowledgeable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tapi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juga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moral yang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tinggi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tinggi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toleransi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berperilaku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berakhlak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mulia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68A3C6C4-2E18-4B67-BC18-AC1644007549}"/>
              </a:ext>
            </a:extLst>
          </p:cNvPr>
          <p:cNvSpPr/>
          <p:nvPr/>
        </p:nvSpPr>
        <p:spPr>
          <a:xfrm>
            <a:off x="5565913" y="2133600"/>
            <a:ext cx="1470991" cy="715617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1704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FA81C-5808-4FBE-BB40-D07080BB9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311966"/>
            <a:ext cx="9440034" cy="2286376"/>
          </a:xfrm>
        </p:spPr>
        <p:txBody>
          <a:bodyPr>
            <a:noAutofit/>
          </a:bodyPr>
          <a:lstStyle/>
          <a:p>
            <a:r>
              <a:rPr lang="en-ID" sz="3200" dirty="0" err="1">
                <a:latin typeface="Modern Love" panose="04090805081005020601" pitchFamily="82" charset="0"/>
              </a:rPr>
              <a:t>Tidak</a:t>
            </a:r>
            <a:r>
              <a:rPr lang="en-ID" sz="3200" dirty="0">
                <a:latin typeface="Modern Love" panose="04090805081005020601" pitchFamily="82" charset="0"/>
              </a:rPr>
              <a:t> </a:t>
            </a:r>
            <a:r>
              <a:rPr lang="en-ID" sz="3200" dirty="0" err="1">
                <a:latin typeface="Modern Love" panose="04090805081005020601" pitchFamily="82" charset="0"/>
              </a:rPr>
              <a:t>ada</a:t>
            </a:r>
            <a:r>
              <a:rPr lang="en-ID" sz="3200" dirty="0">
                <a:latin typeface="Modern Love" panose="04090805081005020601" pitchFamily="82" charset="0"/>
              </a:rPr>
              <a:t> </a:t>
            </a:r>
            <a:r>
              <a:rPr lang="en-ID" sz="3200" dirty="0" err="1">
                <a:latin typeface="Modern Love" panose="04090805081005020601" pitchFamily="82" charset="0"/>
              </a:rPr>
              <a:t>rahasia</a:t>
            </a:r>
            <a:r>
              <a:rPr lang="en-ID" sz="3200" dirty="0">
                <a:latin typeface="Modern Love" panose="04090805081005020601" pitchFamily="82" charset="0"/>
              </a:rPr>
              <a:t> </a:t>
            </a:r>
            <a:r>
              <a:rPr lang="en-ID" sz="3200" dirty="0" err="1">
                <a:latin typeface="Modern Love" panose="04090805081005020601" pitchFamily="82" charset="0"/>
              </a:rPr>
              <a:t>menuju</a:t>
            </a:r>
            <a:r>
              <a:rPr lang="en-ID" sz="3200" dirty="0">
                <a:latin typeface="Modern Love" panose="04090805081005020601" pitchFamily="82" charset="0"/>
              </a:rPr>
              <a:t> </a:t>
            </a:r>
            <a:r>
              <a:rPr lang="en-ID" sz="3200" dirty="0" err="1">
                <a:latin typeface="Modern Love" panose="04090805081005020601" pitchFamily="82" charset="0"/>
              </a:rPr>
              <a:t>keberhasilan</a:t>
            </a:r>
            <a:r>
              <a:rPr lang="en-ID" sz="3200" dirty="0">
                <a:latin typeface="Modern Love" panose="04090805081005020601" pitchFamily="82" charset="0"/>
              </a:rPr>
              <a:t>. </a:t>
            </a:r>
            <a:r>
              <a:rPr lang="en-ID" sz="3200" dirty="0" err="1">
                <a:latin typeface="Modern Love" panose="04090805081005020601" pitchFamily="82" charset="0"/>
              </a:rPr>
              <a:t>Keberhasilan</a:t>
            </a:r>
            <a:r>
              <a:rPr lang="en-ID" sz="3200" dirty="0">
                <a:latin typeface="Modern Love" panose="04090805081005020601" pitchFamily="82" charset="0"/>
              </a:rPr>
              <a:t> </a:t>
            </a:r>
            <a:r>
              <a:rPr lang="en-ID" sz="3200" dirty="0" err="1">
                <a:latin typeface="Modern Love" panose="04090805081005020601" pitchFamily="82" charset="0"/>
              </a:rPr>
              <a:t>diraih</a:t>
            </a:r>
            <a:r>
              <a:rPr lang="en-ID" sz="3200" dirty="0">
                <a:latin typeface="Modern Love" panose="04090805081005020601" pitchFamily="82" charset="0"/>
              </a:rPr>
              <a:t> </a:t>
            </a:r>
            <a:r>
              <a:rPr lang="en-ID" sz="3200" dirty="0" err="1">
                <a:latin typeface="Modern Love" panose="04090805081005020601" pitchFamily="82" charset="0"/>
              </a:rPr>
              <a:t>dari</a:t>
            </a:r>
            <a:r>
              <a:rPr lang="en-ID" sz="3200" dirty="0">
                <a:latin typeface="Modern Love" panose="04090805081005020601" pitchFamily="82" charset="0"/>
              </a:rPr>
              <a:t> </a:t>
            </a:r>
            <a:r>
              <a:rPr lang="en-ID" sz="3200" dirty="0" err="1">
                <a:latin typeface="Modern Love" panose="04090805081005020601" pitchFamily="82" charset="0"/>
              </a:rPr>
              <a:t>persiapan</a:t>
            </a:r>
            <a:r>
              <a:rPr lang="en-ID" sz="3200" dirty="0">
                <a:latin typeface="Modern Love" panose="04090805081005020601" pitchFamily="82" charset="0"/>
              </a:rPr>
              <a:t>, </a:t>
            </a:r>
            <a:r>
              <a:rPr lang="en-ID" sz="3200" dirty="0" err="1">
                <a:latin typeface="Modern Love" panose="04090805081005020601" pitchFamily="82" charset="0"/>
              </a:rPr>
              <a:t>kerja</a:t>
            </a:r>
            <a:r>
              <a:rPr lang="en-ID" sz="3200" dirty="0">
                <a:latin typeface="Modern Love" panose="04090805081005020601" pitchFamily="82" charset="0"/>
              </a:rPr>
              <a:t> </a:t>
            </a:r>
            <a:r>
              <a:rPr lang="en-ID" sz="3200" dirty="0" err="1">
                <a:latin typeface="Modern Love" panose="04090805081005020601" pitchFamily="82" charset="0"/>
              </a:rPr>
              <a:t>keras</a:t>
            </a:r>
            <a:r>
              <a:rPr lang="en-ID" sz="3200" dirty="0">
                <a:latin typeface="Modern Love" panose="04090805081005020601" pitchFamily="82" charset="0"/>
              </a:rPr>
              <a:t>, dan </a:t>
            </a:r>
            <a:r>
              <a:rPr lang="en-ID" sz="3200" dirty="0" err="1">
                <a:latin typeface="Modern Love" panose="04090805081005020601" pitchFamily="82" charset="0"/>
              </a:rPr>
              <a:t>belajar</a:t>
            </a:r>
            <a:r>
              <a:rPr lang="en-ID" sz="3200" dirty="0">
                <a:latin typeface="Modern Love" panose="04090805081005020601" pitchFamily="82" charset="0"/>
              </a:rPr>
              <a:t> </a:t>
            </a:r>
            <a:r>
              <a:rPr lang="en-ID" sz="3200" dirty="0" err="1">
                <a:latin typeface="Modern Love" panose="04090805081005020601" pitchFamily="82" charset="0"/>
              </a:rPr>
              <a:t>dari</a:t>
            </a:r>
            <a:r>
              <a:rPr lang="en-ID" sz="3200" dirty="0">
                <a:latin typeface="Modern Love" panose="04090805081005020601" pitchFamily="82" charset="0"/>
              </a:rPr>
              <a:t> </a:t>
            </a:r>
            <a:r>
              <a:rPr lang="en-ID" sz="3200" dirty="0" err="1">
                <a:latin typeface="Modern Love" panose="04090805081005020601" pitchFamily="82" charset="0"/>
              </a:rPr>
              <a:t>kegagalan</a:t>
            </a:r>
            <a:b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odern Love" panose="04090805081005020601" pitchFamily="82" charset="0"/>
                <a:cs typeface="Times New Roman" panose="02020603050405020304" pitchFamily="18" charset="0"/>
              </a:rPr>
            </a:br>
            <a:endParaRPr lang="en-ID" sz="3200" dirty="0">
              <a:latin typeface="Modern Love" panose="04090805081005020601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928B5-F7C7-489F-8F33-D9F35F9F44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b="1" i="0" dirty="0">
                <a:effectLst/>
                <a:latin typeface="Bradley Hand ITC" panose="03070402050302030203" pitchFamily="66" charset="0"/>
                <a:cs typeface="Times New Roman" panose="02020603050405020304" pitchFamily="18" charset="0"/>
              </a:rPr>
              <a:t>Colin Powell-AS</a:t>
            </a:r>
            <a:endParaRPr lang="en-ID" b="1" dirty="0">
              <a:latin typeface="Bradley Hand ITC" panose="03070402050302030203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321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5BA3FA5-FA57-4313-9DF4-64E137512FCB}"/>
              </a:ext>
            </a:extLst>
          </p:cNvPr>
          <p:cNvGrpSpPr/>
          <p:nvPr/>
        </p:nvGrpSpPr>
        <p:grpSpPr>
          <a:xfrm>
            <a:off x="-148" y="5097598"/>
            <a:ext cx="12192148" cy="897714"/>
            <a:chOff x="-148" y="5106390"/>
            <a:chExt cx="12192148" cy="89771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9E2714A-BE29-4E83-A155-D5802C472B0A}"/>
                </a:ext>
              </a:extLst>
            </p:cNvPr>
            <p:cNvSpPr txBox="1"/>
            <p:nvPr/>
          </p:nvSpPr>
          <p:spPr>
            <a:xfrm>
              <a:off x="-148" y="5106390"/>
              <a:ext cx="1219200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D" altLang="ko-KR" sz="4000" b="1" dirty="0">
                  <a:solidFill>
                    <a:schemeClr val="bg1"/>
                  </a:solidFill>
                  <a:latin typeface="Modern Love" panose="04090805081005020601" pitchFamily="82" charset="0"/>
                  <a:cs typeface="Arial" pitchFamily="34" charset="0"/>
                </a:rPr>
                <a:t>TERIMA KASIH</a:t>
              </a:r>
              <a:endParaRPr lang="ko-KR" altLang="en-US" sz="4000" b="1" dirty="0">
                <a:solidFill>
                  <a:schemeClr val="bg1"/>
                </a:solidFill>
                <a:latin typeface="Modern Love" panose="04090805081005020601" pitchFamily="82" charset="0"/>
                <a:cs typeface="Arial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79A9243-91CB-437D-9D82-6D402B13F59A}"/>
                </a:ext>
              </a:extLst>
            </p:cNvPr>
            <p:cNvSpPr txBox="1"/>
            <p:nvPr/>
          </p:nvSpPr>
          <p:spPr>
            <a:xfrm>
              <a:off x="148" y="5624448"/>
              <a:ext cx="1219185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0B50BDA-9DD3-47E4-8852-4E61CF2A00B0}"/>
              </a:ext>
            </a:extLst>
          </p:cNvPr>
          <p:cNvSpPr/>
          <p:nvPr/>
        </p:nvSpPr>
        <p:spPr>
          <a:xfrm>
            <a:off x="0" y="4828755"/>
            <a:ext cx="3894993" cy="11665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4F188E-C654-4B5C-ABF1-DB0BEABF2171}"/>
              </a:ext>
            </a:extLst>
          </p:cNvPr>
          <p:cNvSpPr/>
          <p:nvPr/>
        </p:nvSpPr>
        <p:spPr>
          <a:xfrm>
            <a:off x="8296859" y="4828755"/>
            <a:ext cx="3894993" cy="11665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Cover and End Slide Master">
  <a:themeElements>
    <a:clrScheme name="ALLPPT- BURGE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 BURGE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 BURGE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2601</TotalTime>
  <Words>617</Words>
  <Application>Microsoft Office PowerPoint</Application>
  <PresentationFormat>Widescreen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BatangChe</vt:lpstr>
      <vt:lpstr>Arial</vt:lpstr>
      <vt:lpstr>Bradley Hand ITC</vt:lpstr>
      <vt:lpstr>Calibri</vt:lpstr>
      <vt:lpstr>Calisto MT</vt:lpstr>
      <vt:lpstr>Modern Love</vt:lpstr>
      <vt:lpstr>Times New Roman</vt:lpstr>
      <vt:lpstr>Wingdings 2</vt:lpstr>
      <vt:lpstr>Cover and End Slide Master</vt:lpstr>
      <vt:lpstr>Contents Slide Master</vt:lpstr>
      <vt:lpstr>Section Break Slide Master</vt:lpstr>
      <vt:lpstr>Slate</vt:lpstr>
      <vt:lpstr>PowerPoint Presentation</vt:lpstr>
      <vt:lpstr>PowerPoint Presentation</vt:lpstr>
      <vt:lpstr>PowerPoint Presentation</vt:lpstr>
      <vt:lpstr>Teacher Values</vt:lpstr>
      <vt:lpstr>Profil Sekolah </vt:lpstr>
      <vt:lpstr>PowerPoint Presentation</vt:lpstr>
      <vt:lpstr>Implementasi Teacher Value </vt:lpstr>
      <vt:lpstr>Implementasi Teacher Values </vt:lpstr>
      <vt:lpstr>Implementasi Teacher Values </vt:lpstr>
      <vt:lpstr>Kesimpulan</vt:lpstr>
      <vt:lpstr>Tidak ada rahasia menuju keberhasilan. Keberhasilan diraih dari persiapan, kerja keras, dan belajar dari kegagalan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Windasulistioningsih@gmail.com</cp:lastModifiedBy>
  <cp:revision>156</cp:revision>
  <dcterms:created xsi:type="dcterms:W3CDTF">2020-01-20T05:08:25Z</dcterms:created>
  <dcterms:modified xsi:type="dcterms:W3CDTF">2021-06-29T13:56:53Z</dcterms:modified>
</cp:coreProperties>
</file>