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753600" cy="7315200"/>
  <p:notesSz cx="97536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411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285383"/>
            <a:ext cx="9753600" cy="199151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1596" y="1292837"/>
            <a:ext cx="8230407" cy="722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1" i="0">
                <a:solidFill>
                  <a:srgbClr val="E8050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 u="heavy">
                <a:solidFill>
                  <a:srgbClr val="0A235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101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 u="heavy">
                <a:solidFill>
                  <a:srgbClr val="0A235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7680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023104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 u="heavy">
                <a:solidFill>
                  <a:srgbClr val="0A235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78886" y="801340"/>
            <a:ext cx="7725409" cy="1128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 u="heavy">
                <a:solidFill>
                  <a:srgbClr val="0A235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81003" y="1793267"/>
            <a:ext cx="7591592" cy="3759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101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16224" y="6803136"/>
            <a:ext cx="312115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87680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022592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20"/>
              </a:spcBef>
              <a:tabLst>
                <a:tab pos="4725670" algn="l"/>
              </a:tabLst>
            </a:pPr>
            <a:r>
              <a:rPr spc="335" dirty="0"/>
              <a:t>KOMPETENSI	</a:t>
            </a:r>
            <a:r>
              <a:rPr spc="350" dirty="0"/>
              <a:t>SUPERVISI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2969" y="4053515"/>
            <a:ext cx="7001509" cy="4775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30" dirty="0">
                <a:solidFill>
                  <a:srgbClr val="07A854"/>
                </a:solidFill>
                <a:latin typeface="Arial"/>
                <a:cs typeface="Arial"/>
              </a:rPr>
              <a:t>Penguatan</a:t>
            </a:r>
            <a:r>
              <a:rPr sz="2950" spc="105" dirty="0">
                <a:solidFill>
                  <a:srgbClr val="07A854"/>
                </a:solidFill>
                <a:latin typeface="Arial"/>
                <a:cs typeface="Arial"/>
              </a:rPr>
              <a:t> </a:t>
            </a:r>
            <a:r>
              <a:rPr sz="2950" spc="55" dirty="0">
                <a:solidFill>
                  <a:srgbClr val="07A854"/>
                </a:solidFill>
                <a:latin typeface="Arial"/>
                <a:cs typeface="Arial"/>
              </a:rPr>
              <a:t>Kemampuan</a:t>
            </a:r>
            <a:r>
              <a:rPr sz="2950" spc="350" dirty="0">
                <a:solidFill>
                  <a:srgbClr val="07A854"/>
                </a:solidFill>
                <a:latin typeface="Arial"/>
                <a:cs typeface="Arial"/>
              </a:rPr>
              <a:t> </a:t>
            </a:r>
            <a:r>
              <a:rPr sz="2950" spc="30" dirty="0">
                <a:solidFill>
                  <a:srgbClr val="07A854"/>
                </a:solidFill>
                <a:latin typeface="Arial"/>
                <a:cs typeface="Arial"/>
              </a:rPr>
              <a:t>Kepala</a:t>
            </a:r>
            <a:r>
              <a:rPr sz="2950" spc="-45" dirty="0">
                <a:solidFill>
                  <a:srgbClr val="07A854"/>
                </a:solidFill>
                <a:latin typeface="Arial"/>
                <a:cs typeface="Arial"/>
              </a:rPr>
              <a:t> </a:t>
            </a:r>
            <a:r>
              <a:rPr sz="2950" spc="15" dirty="0">
                <a:solidFill>
                  <a:srgbClr val="07A854"/>
                </a:solidFill>
                <a:latin typeface="Arial"/>
                <a:cs typeface="Arial"/>
              </a:rPr>
              <a:t>Sekolah</a:t>
            </a:r>
            <a:endParaRPr sz="29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82410" y="2467322"/>
            <a:ext cx="6141085" cy="102361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91435" indent="-304165">
              <a:lnSpc>
                <a:spcPts val="3915"/>
              </a:lnSpc>
              <a:spcBef>
                <a:spcPts val="114"/>
              </a:spcBef>
              <a:buClr>
                <a:srgbClr val="2D9EB5"/>
              </a:buClr>
              <a:buSzPct val="89855"/>
              <a:buFont typeface="Arial"/>
              <a:buChar char="►"/>
              <a:tabLst>
                <a:tab pos="2592070" algn="l"/>
              </a:tabLst>
            </a:pPr>
            <a:r>
              <a:rPr sz="3450" spc="50" dirty="0">
                <a:solidFill>
                  <a:srgbClr val="EF0307"/>
                </a:solidFill>
                <a:latin typeface="Arial"/>
                <a:cs typeface="Arial"/>
              </a:rPr>
              <a:t>Sesi-1</a:t>
            </a:r>
            <a:endParaRPr sz="3450">
              <a:latin typeface="Arial"/>
              <a:cs typeface="Arial"/>
            </a:endParaRPr>
          </a:p>
          <a:p>
            <a:pPr marL="313055" indent="-300990">
              <a:lnSpc>
                <a:spcPts val="3915"/>
              </a:lnSpc>
              <a:buClr>
                <a:srgbClr val="2D9EB5"/>
              </a:buClr>
              <a:buSzPct val="89855"/>
              <a:buChar char="►"/>
              <a:tabLst>
                <a:tab pos="313690" algn="l"/>
              </a:tabLst>
            </a:pPr>
            <a:r>
              <a:rPr sz="3450" spc="140" dirty="0">
                <a:solidFill>
                  <a:srgbClr val="EF0307"/>
                </a:solidFill>
                <a:latin typeface="Arial"/>
                <a:cs typeface="Arial"/>
              </a:rPr>
              <a:t>Konsep</a:t>
            </a:r>
            <a:r>
              <a:rPr sz="3450" spc="-40" dirty="0">
                <a:solidFill>
                  <a:srgbClr val="EF0307"/>
                </a:solidFill>
                <a:latin typeface="Arial"/>
                <a:cs typeface="Arial"/>
              </a:rPr>
              <a:t> </a:t>
            </a:r>
            <a:r>
              <a:rPr sz="3450" spc="125" dirty="0">
                <a:solidFill>
                  <a:srgbClr val="EF0307"/>
                </a:solidFill>
                <a:latin typeface="Arial"/>
                <a:cs typeface="Arial"/>
              </a:rPr>
              <a:t>Supervisi</a:t>
            </a:r>
            <a:r>
              <a:rPr sz="3450" spc="15" dirty="0">
                <a:solidFill>
                  <a:srgbClr val="EF0307"/>
                </a:solidFill>
                <a:latin typeface="Arial"/>
                <a:cs typeface="Arial"/>
              </a:rPr>
              <a:t> </a:t>
            </a:r>
            <a:r>
              <a:rPr sz="3450" spc="95" dirty="0">
                <a:solidFill>
                  <a:srgbClr val="EF0307"/>
                </a:solidFill>
                <a:latin typeface="Arial"/>
                <a:cs typeface="Arial"/>
              </a:rPr>
              <a:t>Akademik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230" y="1934269"/>
            <a:ext cx="2314054" cy="14553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55528" y="2374701"/>
            <a:ext cx="439861" cy="4978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1056" y="2374701"/>
            <a:ext cx="439861" cy="4978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79259" y="3523654"/>
            <a:ext cx="458986" cy="55532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49305" y="4691757"/>
            <a:ext cx="420737" cy="45958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23037" y="4251325"/>
            <a:ext cx="2333177" cy="145534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9285" y="126765"/>
            <a:ext cx="4518660" cy="112966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4500" b="1" u="none" spc="5" dirty="0">
                <a:solidFill>
                  <a:srgbClr val="DB080C"/>
                </a:solidFill>
                <a:latin typeface="Arial"/>
                <a:cs typeface="Arial"/>
              </a:rPr>
              <a:t>Tujuan</a:t>
            </a:r>
            <a:r>
              <a:rPr sz="4500" b="1" u="none" spc="215" dirty="0">
                <a:solidFill>
                  <a:srgbClr val="DB080C"/>
                </a:solidFill>
                <a:latin typeface="Arial"/>
                <a:cs typeface="Arial"/>
              </a:rPr>
              <a:t> </a:t>
            </a:r>
            <a:r>
              <a:rPr sz="4500" b="1" u="none" spc="-110" dirty="0">
                <a:solidFill>
                  <a:srgbClr val="DB080C"/>
                </a:solidFill>
                <a:latin typeface="Arial"/>
                <a:cs typeface="Arial"/>
              </a:rPr>
              <a:t>Pelatihan</a:t>
            </a:r>
            <a:endParaRPr sz="4500">
              <a:latin typeface="Arial"/>
              <a:cs typeface="Arial"/>
            </a:endParaRPr>
          </a:p>
          <a:p>
            <a:pPr marL="24765">
              <a:lnSpc>
                <a:spcPct val="100000"/>
              </a:lnSpc>
              <a:spcBef>
                <a:spcPts val="215"/>
              </a:spcBef>
            </a:pPr>
            <a:r>
              <a:rPr sz="2200" b="1" u="none" spc="-80" dirty="0">
                <a:solidFill>
                  <a:srgbClr val="B1111A"/>
                </a:solidFill>
                <a:latin typeface="Arial"/>
                <a:cs typeface="Arial"/>
              </a:rPr>
              <a:t>Supervisi</a:t>
            </a:r>
            <a:r>
              <a:rPr sz="2200" b="1" u="none" spc="229" dirty="0">
                <a:solidFill>
                  <a:srgbClr val="B1111A"/>
                </a:solidFill>
                <a:latin typeface="Arial"/>
                <a:cs typeface="Arial"/>
              </a:rPr>
              <a:t> </a:t>
            </a:r>
            <a:r>
              <a:rPr sz="2200" b="1" u="none" spc="-30" dirty="0">
                <a:solidFill>
                  <a:srgbClr val="B1111A"/>
                </a:solidFill>
                <a:latin typeface="Arial"/>
                <a:cs typeface="Arial"/>
              </a:rPr>
              <a:t>Akademik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2749" y="2077617"/>
            <a:ext cx="1139825" cy="339725"/>
          </a:xfrm>
          <a:prstGeom prst="rect">
            <a:avLst/>
          </a:prstGeom>
          <a:solidFill>
            <a:srgbClr val="2F4D90"/>
          </a:solidFill>
        </p:spPr>
        <p:txBody>
          <a:bodyPr vert="horz" wrap="square" lIns="0" tIns="10795" rIns="0" bIns="0" rtlCol="0">
            <a:spAutoFit/>
          </a:bodyPr>
          <a:lstStyle/>
          <a:p>
            <a:pPr marL="205740">
              <a:lnSpc>
                <a:spcPct val="100000"/>
              </a:lnSpc>
              <a:spcBef>
                <a:spcPts val="85"/>
              </a:spcBef>
            </a:pPr>
            <a:r>
              <a:rPr sz="1950" spc="120" dirty="0">
                <a:solidFill>
                  <a:srgbClr val="E8F0F7"/>
                </a:solidFill>
                <a:latin typeface="Arial"/>
                <a:cs typeface="Arial"/>
              </a:rPr>
              <a:t>embuat</a:t>
            </a:r>
            <a:endParaRPr sz="1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86393" y="2074762"/>
            <a:ext cx="255904" cy="324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185" dirty="0">
                <a:solidFill>
                  <a:srgbClr val="E8F0F7"/>
                </a:solidFill>
                <a:latin typeface="Arial"/>
                <a:cs typeface="Arial"/>
              </a:rPr>
              <a:t>M</a:t>
            </a:r>
            <a:endParaRPr sz="1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22749" y="2441452"/>
            <a:ext cx="1085215" cy="339725"/>
          </a:xfrm>
          <a:prstGeom prst="rect">
            <a:avLst/>
          </a:prstGeom>
          <a:solidFill>
            <a:srgbClr val="1F3879"/>
          </a:solidFill>
        </p:spPr>
        <p:txBody>
          <a:bodyPr vert="horz" wrap="square" lIns="0" tIns="1079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85"/>
              </a:spcBef>
            </a:pPr>
            <a:r>
              <a:rPr sz="1950" spc="55" dirty="0">
                <a:solidFill>
                  <a:srgbClr val="E8F0F7"/>
                </a:solidFill>
                <a:latin typeface="Arial"/>
                <a:cs typeface="Arial"/>
              </a:rPr>
              <a:t>Rencana</a:t>
            </a:r>
            <a:endParaRPr sz="1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22749" y="2795713"/>
            <a:ext cx="1085215" cy="339725"/>
          </a:xfrm>
          <a:prstGeom prst="rect">
            <a:avLst/>
          </a:prstGeom>
          <a:solidFill>
            <a:srgbClr val="1A2659"/>
          </a:solidFill>
        </p:spPr>
        <p:txBody>
          <a:bodyPr vert="horz" wrap="square" lIns="0" tIns="10795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85"/>
              </a:spcBef>
            </a:pPr>
            <a:r>
              <a:rPr sz="1950" spc="105" dirty="0">
                <a:solidFill>
                  <a:srgbClr val="E8F0F7"/>
                </a:solidFill>
                <a:latin typeface="Arial"/>
                <a:cs typeface="Arial"/>
              </a:rPr>
              <a:t>Program</a:t>
            </a:r>
            <a:endParaRPr sz="1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72938" y="2259534"/>
            <a:ext cx="1530350" cy="339725"/>
          </a:xfrm>
          <a:prstGeom prst="rect">
            <a:avLst/>
          </a:prstGeom>
          <a:solidFill>
            <a:srgbClr val="1F3879"/>
          </a:solidFill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1950" spc="110" dirty="0">
                <a:solidFill>
                  <a:srgbClr val="E8F0F7"/>
                </a:solidFill>
                <a:latin typeface="Arial"/>
                <a:cs typeface="Arial"/>
              </a:rPr>
              <a:t>Menerapkan</a:t>
            </a:r>
            <a:endParaRPr sz="1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42433" y="2613795"/>
            <a:ext cx="1780539" cy="339725"/>
          </a:xfrm>
          <a:prstGeom prst="rect">
            <a:avLst/>
          </a:prstGeom>
          <a:solidFill>
            <a:srgbClr val="1A2659"/>
          </a:solidFill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1950" spc="130" dirty="0">
                <a:solidFill>
                  <a:srgbClr val="E8F0F7"/>
                </a:solidFill>
                <a:latin typeface="Arial"/>
                <a:cs typeface="Arial"/>
              </a:rPr>
              <a:t>T</a:t>
            </a:r>
            <a:r>
              <a:rPr sz="1950" spc="30" dirty="0">
                <a:solidFill>
                  <a:srgbClr val="E8F0F7"/>
                </a:solidFill>
                <a:latin typeface="Arial"/>
                <a:cs typeface="Arial"/>
              </a:rPr>
              <a:t>e</a:t>
            </a:r>
            <a:r>
              <a:rPr sz="1950" spc="35" dirty="0">
                <a:solidFill>
                  <a:srgbClr val="E8F0F7"/>
                </a:solidFill>
                <a:latin typeface="Arial"/>
                <a:cs typeface="Arial"/>
              </a:rPr>
              <a:t>h</a:t>
            </a:r>
            <a:r>
              <a:rPr sz="1950" spc="-360" dirty="0">
                <a:solidFill>
                  <a:srgbClr val="E8F0F7"/>
                </a:solidFill>
                <a:latin typeface="Arial"/>
                <a:cs typeface="Arial"/>
              </a:rPr>
              <a:t> </a:t>
            </a:r>
            <a:r>
              <a:rPr sz="1950" spc="114" dirty="0">
                <a:solidFill>
                  <a:srgbClr val="E8F0F7"/>
                </a:solidFill>
                <a:latin typeface="Arial"/>
                <a:cs typeface="Arial"/>
              </a:rPr>
              <a:t>n</a:t>
            </a:r>
            <a:r>
              <a:rPr sz="1950" spc="160" dirty="0">
                <a:solidFill>
                  <a:srgbClr val="E8F0F7"/>
                </a:solidFill>
                <a:latin typeface="Arial"/>
                <a:cs typeface="Arial"/>
              </a:rPr>
              <a:t>i</a:t>
            </a:r>
            <a:r>
              <a:rPr sz="1950" spc="220" dirty="0">
                <a:solidFill>
                  <a:srgbClr val="E8F0F7"/>
                </a:solidFill>
                <a:latin typeface="Arial"/>
                <a:cs typeface="Arial"/>
              </a:rPr>
              <a:t>k</a:t>
            </a:r>
            <a:r>
              <a:rPr sz="1950" spc="20" dirty="0">
                <a:solidFill>
                  <a:srgbClr val="C3D8E8"/>
                </a:solidFill>
                <a:latin typeface="Arial"/>
                <a:cs typeface="Arial"/>
              </a:rPr>
              <a:t>-</a:t>
            </a:r>
            <a:r>
              <a:rPr sz="1950" spc="-55" dirty="0">
                <a:solidFill>
                  <a:srgbClr val="C3D8E8"/>
                </a:solidFill>
                <a:latin typeface="Arial"/>
                <a:cs typeface="Arial"/>
              </a:rPr>
              <a:t> </a:t>
            </a:r>
            <a:r>
              <a:rPr sz="1950" spc="15" dirty="0">
                <a:solidFill>
                  <a:srgbClr val="E8F0F7"/>
                </a:solidFill>
                <a:latin typeface="Arial"/>
                <a:cs typeface="Arial"/>
              </a:rPr>
              <a:t>t</a:t>
            </a:r>
            <a:r>
              <a:rPr sz="1950" spc="-315" dirty="0">
                <a:solidFill>
                  <a:srgbClr val="E8F0F7"/>
                </a:solidFill>
                <a:latin typeface="Arial"/>
                <a:cs typeface="Arial"/>
              </a:rPr>
              <a:t> </a:t>
            </a:r>
            <a:r>
              <a:rPr sz="1950" spc="30" dirty="0">
                <a:solidFill>
                  <a:srgbClr val="E8F0F7"/>
                </a:solidFill>
                <a:latin typeface="Arial"/>
                <a:cs typeface="Arial"/>
              </a:rPr>
              <a:t>e</a:t>
            </a:r>
            <a:r>
              <a:rPr sz="1950" spc="145" dirty="0">
                <a:solidFill>
                  <a:srgbClr val="E8F0F7"/>
                </a:solidFill>
                <a:latin typeface="Arial"/>
                <a:cs typeface="Arial"/>
              </a:rPr>
              <a:t>h</a:t>
            </a:r>
            <a:r>
              <a:rPr sz="1950" spc="190" dirty="0">
                <a:solidFill>
                  <a:srgbClr val="E8F0F7"/>
                </a:solidFill>
                <a:latin typeface="Arial"/>
                <a:cs typeface="Arial"/>
              </a:rPr>
              <a:t>n</a:t>
            </a:r>
            <a:r>
              <a:rPr sz="1950" spc="160" dirty="0">
                <a:solidFill>
                  <a:srgbClr val="E8F0F7"/>
                </a:solidFill>
                <a:latin typeface="Arial"/>
                <a:cs typeface="Arial"/>
              </a:rPr>
              <a:t>i</a:t>
            </a:r>
            <a:r>
              <a:rPr sz="1950" spc="30" dirty="0">
                <a:solidFill>
                  <a:srgbClr val="E8F0F7"/>
                </a:solidFill>
                <a:latin typeface="Arial"/>
                <a:cs typeface="Arial"/>
              </a:rPr>
              <a:t>k</a:t>
            </a:r>
            <a:endParaRPr sz="1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95655" y="4337224"/>
            <a:ext cx="1758314" cy="339725"/>
          </a:xfrm>
          <a:prstGeom prst="rect">
            <a:avLst/>
          </a:prstGeom>
          <a:solidFill>
            <a:srgbClr val="3D3F72"/>
          </a:solidFill>
        </p:spPr>
        <p:txBody>
          <a:bodyPr vert="horz" wrap="square" lIns="0" tIns="10795" rIns="0" bIns="0" rtlCol="0">
            <a:spAutoFit/>
          </a:bodyPr>
          <a:lstStyle/>
          <a:p>
            <a:pPr marL="6985">
              <a:lnSpc>
                <a:spcPct val="100000"/>
              </a:lnSpc>
              <a:spcBef>
                <a:spcPts val="85"/>
              </a:spcBef>
            </a:pPr>
            <a:r>
              <a:rPr sz="1950" spc="85" dirty="0">
                <a:solidFill>
                  <a:srgbClr val="E8F0F7"/>
                </a:solidFill>
                <a:latin typeface="Arial"/>
                <a:cs typeface="Arial"/>
              </a:rPr>
              <a:t>Melaksanakan</a:t>
            </a:r>
            <a:endParaRPr sz="1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53841" y="4701059"/>
            <a:ext cx="1661795" cy="339725"/>
          </a:xfrm>
          <a:prstGeom prst="rect">
            <a:avLst/>
          </a:prstGeom>
          <a:solidFill>
            <a:srgbClr val="1A2659"/>
          </a:solidFill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1950" spc="35" dirty="0">
                <a:solidFill>
                  <a:srgbClr val="E8F0F7"/>
                </a:solidFill>
                <a:latin typeface="Arial"/>
                <a:cs typeface="Arial"/>
              </a:rPr>
              <a:t>Tindal&lt;</a:t>
            </a:r>
            <a:r>
              <a:rPr sz="1950" spc="40" dirty="0">
                <a:solidFill>
                  <a:srgbClr val="E8F0F7"/>
                </a:solidFill>
                <a:latin typeface="Arial"/>
                <a:cs typeface="Arial"/>
              </a:rPr>
              <a:t> </a:t>
            </a:r>
            <a:r>
              <a:rPr sz="1950" spc="145" dirty="0">
                <a:solidFill>
                  <a:srgbClr val="E8F0F7"/>
                </a:solidFill>
                <a:latin typeface="Arial"/>
                <a:cs typeface="Arial"/>
              </a:rPr>
              <a:t>lanjut</a:t>
            </a:r>
            <a:endParaRPr sz="19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95655" y="5055320"/>
            <a:ext cx="1105535" cy="339725"/>
          </a:xfrm>
          <a:prstGeom prst="rect">
            <a:avLst/>
          </a:prstGeom>
          <a:solidFill>
            <a:srgbClr val="1A2659"/>
          </a:solidFill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1950" spc="120" dirty="0">
                <a:solidFill>
                  <a:srgbClr val="E8F0F7"/>
                </a:solidFill>
                <a:latin typeface="Arial"/>
                <a:cs typeface="Arial"/>
              </a:rPr>
              <a:t>terhadap</a:t>
            </a:r>
            <a:endParaRPr sz="1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89552" y="5055320"/>
            <a:ext cx="602615" cy="339725"/>
          </a:xfrm>
          <a:prstGeom prst="rect">
            <a:avLst/>
          </a:prstGeom>
          <a:solidFill>
            <a:srgbClr val="1A2659"/>
          </a:solidFill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1950" spc="175" dirty="0">
                <a:solidFill>
                  <a:srgbClr val="E8F0F7"/>
                </a:solidFill>
                <a:latin typeface="Arial"/>
                <a:cs typeface="Arial"/>
              </a:rPr>
              <a:t>guru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66180"/>
            <a:ext cx="8855075" cy="5615940"/>
            <a:chOff x="0" y="1666180"/>
            <a:chExt cx="8855075" cy="56159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66180"/>
              <a:ext cx="8854603" cy="56107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5375" y="255588"/>
            <a:ext cx="7448550" cy="715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0" b="1" u="none" spc="-550" dirty="0">
                <a:solidFill>
                  <a:srgbClr val="DB080C"/>
                </a:solidFill>
                <a:latin typeface="Arial"/>
                <a:cs typeface="Arial"/>
              </a:rPr>
              <a:t>K</a:t>
            </a:r>
            <a:r>
              <a:rPr sz="4500" b="1" u="none" spc="-459" dirty="0">
                <a:solidFill>
                  <a:srgbClr val="DB080C"/>
                </a:solidFill>
                <a:latin typeface="Arial"/>
                <a:cs typeface="Arial"/>
              </a:rPr>
              <a:t>o</a:t>
            </a:r>
            <a:r>
              <a:rPr sz="4500" b="1" u="none" spc="-620" dirty="0">
                <a:solidFill>
                  <a:srgbClr val="DB080C"/>
                </a:solidFill>
                <a:latin typeface="Arial"/>
                <a:cs typeface="Arial"/>
              </a:rPr>
              <a:t> </a:t>
            </a:r>
            <a:r>
              <a:rPr sz="4500" b="1" u="none" spc="-25" dirty="0">
                <a:solidFill>
                  <a:srgbClr val="DB080C"/>
                </a:solidFill>
                <a:latin typeface="Arial"/>
                <a:cs typeface="Arial"/>
              </a:rPr>
              <a:t>mpe</a:t>
            </a:r>
            <a:r>
              <a:rPr sz="4500" b="1" u="none" spc="280" dirty="0">
                <a:solidFill>
                  <a:srgbClr val="DB080C"/>
                </a:solidFill>
                <a:latin typeface="Arial"/>
                <a:cs typeface="Arial"/>
              </a:rPr>
              <a:t>t</a:t>
            </a:r>
            <a:r>
              <a:rPr sz="4500" b="1" u="none" spc="-225" dirty="0">
                <a:solidFill>
                  <a:srgbClr val="DB080C"/>
                </a:solidFill>
                <a:latin typeface="Arial"/>
                <a:cs typeface="Arial"/>
              </a:rPr>
              <a:t>e</a:t>
            </a:r>
            <a:r>
              <a:rPr sz="4500" b="1" u="none" spc="-240" dirty="0">
                <a:solidFill>
                  <a:srgbClr val="DB080C"/>
                </a:solidFill>
                <a:latin typeface="Arial"/>
                <a:cs typeface="Arial"/>
              </a:rPr>
              <a:t>n</a:t>
            </a:r>
            <a:r>
              <a:rPr sz="4500" b="1" u="none" spc="-740" dirty="0">
                <a:solidFill>
                  <a:srgbClr val="DB080C"/>
                </a:solidFill>
                <a:latin typeface="Arial"/>
                <a:cs typeface="Arial"/>
              </a:rPr>
              <a:t> </a:t>
            </a:r>
            <a:r>
              <a:rPr sz="4500" b="1" u="none" spc="-395" dirty="0">
                <a:solidFill>
                  <a:srgbClr val="BA0C1A"/>
                </a:solidFill>
                <a:latin typeface="Arial"/>
                <a:cs typeface="Arial"/>
              </a:rPr>
              <a:t>s</a:t>
            </a:r>
            <a:r>
              <a:rPr sz="4500" b="1" u="none" spc="-60" dirty="0">
                <a:solidFill>
                  <a:srgbClr val="DB080C"/>
                </a:solidFill>
                <a:latin typeface="Arial"/>
                <a:cs typeface="Arial"/>
              </a:rPr>
              <a:t>i</a:t>
            </a:r>
            <a:r>
              <a:rPr sz="4500" b="1" u="none" spc="175" dirty="0">
                <a:solidFill>
                  <a:srgbClr val="DB080C"/>
                </a:solidFill>
                <a:latin typeface="Arial"/>
                <a:cs typeface="Arial"/>
              </a:rPr>
              <a:t> </a:t>
            </a:r>
            <a:r>
              <a:rPr sz="4500" b="1" u="none" spc="-120" dirty="0">
                <a:solidFill>
                  <a:srgbClr val="DB080C"/>
                </a:solidFill>
                <a:latin typeface="Arial"/>
                <a:cs typeface="Arial"/>
              </a:rPr>
              <a:t>Kepala</a:t>
            </a:r>
            <a:r>
              <a:rPr sz="4500" b="1" u="none" spc="220" dirty="0">
                <a:solidFill>
                  <a:srgbClr val="DB080C"/>
                </a:solidFill>
                <a:latin typeface="Arial"/>
                <a:cs typeface="Arial"/>
              </a:rPr>
              <a:t> </a:t>
            </a:r>
            <a:r>
              <a:rPr sz="4500" b="1" u="none" spc="-145" dirty="0">
                <a:solidFill>
                  <a:srgbClr val="DB080C"/>
                </a:solidFill>
                <a:latin typeface="Arial"/>
                <a:cs typeface="Arial"/>
              </a:rPr>
              <a:t>Sekolah</a:t>
            </a:r>
            <a:endParaRPr sz="4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569" y="992832"/>
            <a:ext cx="519239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15" dirty="0">
                <a:solidFill>
                  <a:srgbClr val="BA0C1A"/>
                </a:solidFill>
                <a:latin typeface="Arial"/>
                <a:cs typeface="Arial"/>
              </a:rPr>
              <a:t>Berdasarkan</a:t>
            </a:r>
            <a:r>
              <a:rPr sz="1950" spc="275" dirty="0">
                <a:solidFill>
                  <a:srgbClr val="BA0C1A"/>
                </a:solidFill>
                <a:latin typeface="Arial"/>
                <a:cs typeface="Arial"/>
              </a:rPr>
              <a:t> </a:t>
            </a:r>
            <a:r>
              <a:rPr sz="1950" spc="20" dirty="0">
                <a:solidFill>
                  <a:srgbClr val="BA0C1A"/>
                </a:solidFill>
                <a:latin typeface="Arial"/>
                <a:cs typeface="Arial"/>
              </a:rPr>
              <a:t>Permen</a:t>
            </a:r>
            <a:r>
              <a:rPr sz="1950" spc="85" dirty="0">
                <a:solidFill>
                  <a:srgbClr val="BA0C1A"/>
                </a:solidFill>
                <a:latin typeface="Arial"/>
                <a:cs typeface="Arial"/>
              </a:rPr>
              <a:t> </a:t>
            </a:r>
            <a:r>
              <a:rPr sz="1950" spc="65" dirty="0">
                <a:solidFill>
                  <a:srgbClr val="BA0C1A"/>
                </a:solidFill>
                <a:latin typeface="Arial"/>
                <a:cs typeface="Arial"/>
              </a:rPr>
              <a:t>Diknas</a:t>
            </a:r>
            <a:r>
              <a:rPr sz="1950" spc="75" dirty="0">
                <a:solidFill>
                  <a:srgbClr val="BA0C1A"/>
                </a:solidFill>
                <a:latin typeface="Arial"/>
                <a:cs typeface="Arial"/>
              </a:rPr>
              <a:t> </a:t>
            </a:r>
            <a:r>
              <a:rPr sz="1950" spc="100" dirty="0">
                <a:solidFill>
                  <a:srgbClr val="A71C2A"/>
                </a:solidFill>
                <a:latin typeface="Arial"/>
                <a:cs typeface="Arial"/>
              </a:rPr>
              <a:t>13</a:t>
            </a:r>
            <a:r>
              <a:rPr sz="1950" spc="125" dirty="0">
                <a:solidFill>
                  <a:srgbClr val="A71C2A"/>
                </a:solidFill>
                <a:latin typeface="Arial"/>
                <a:cs typeface="Arial"/>
              </a:rPr>
              <a:t> </a:t>
            </a:r>
            <a:r>
              <a:rPr sz="1950" spc="105" dirty="0">
                <a:solidFill>
                  <a:srgbClr val="A71C2A"/>
                </a:solidFill>
                <a:latin typeface="Arial"/>
                <a:cs typeface="Arial"/>
              </a:rPr>
              <a:t>tahun </a:t>
            </a:r>
            <a:r>
              <a:rPr sz="1950" spc="114" dirty="0">
                <a:solidFill>
                  <a:srgbClr val="A71C2A"/>
                </a:solidFill>
                <a:latin typeface="Arial"/>
                <a:cs typeface="Arial"/>
              </a:rPr>
              <a:t>2007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</a:pPr>
            <a:r>
              <a:rPr sz="2000" b="1" spc="-8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2000" b="1" spc="-15" dirty="0">
                <a:solidFill>
                  <a:srgbClr val="262628"/>
                </a:solidFill>
                <a:latin typeface="Arial"/>
                <a:cs typeface="Arial"/>
              </a:rPr>
              <a:t>.</a:t>
            </a:r>
            <a:r>
              <a:rPr sz="2000" b="1" spc="95" dirty="0">
                <a:solidFill>
                  <a:srgbClr val="262628"/>
                </a:solidFill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sz="2000" b="1" spc="-27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2000" b="1" spc="-85" dirty="0">
                <a:solidFill>
                  <a:srgbClr val="010101"/>
                </a:solidFill>
                <a:latin typeface="Arial"/>
                <a:cs typeface="Arial"/>
              </a:rPr>
              <a:t>TAR</a:t>
            </a:r>
            <a:r>
              <a:rPr sz="2000" b="1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000" b="1" spc="-200" dirty="0">
                <a:solidFill>
                  <a:srgbClr val="010101"/>
                </a:solidFill>
                <a:latin typeface="Arial"/>
                <a:cs typeface="Arial"/>
              </a:rPr>
              <a:t>BELAKANG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4529" y="255588"/>
            <a:ext cx="5918200" cy="508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b="1" u="none" spc="-110" dirty="0">
                <a:solidFill>
                  <a:srgbClr val="D4080F"/>
                </a:solidFill>
                <a:latin typeface="Arial"/>
                <a:cs typeface="Arial"/>
              </a:rPr>
              <a:t>INTINYA</a:t>
            </a:r>
            <a:r>
              <a:rPr sz="3150" b="1" u="none" spc="245" dirty="0">
                <a:solidFill>
                  <a:srgbClr val="D4080F"/>
                </a:solidFill>
                <a:latin typeface="Arial"/>
                <a:cs typeface="Arial"/>
              </a:rPr>
              <a:t> </a:t>
            </a:r>
            <a:r>
              <a:rPr sz="3150" b="1" u="none" spc="-305" dirty="0">
                <a:solidFill>
                  <a:srgbClr val="D4080F"/>
                </a:solidFill>
                <a:latin typeface="Arial"/>
                <a:cs typeface="Arial"/>
              </a:rPr>
              <a:t>PROGRAM</a:t>
            </a:r>
            <a:r>
              <a:rPr sz="3150" b="1" u="none" spc="350" dirty="0">
                <a:solidFill>
                  <a:srgbClr val="D4080F"/>
                </a:solidFill>
                <a:latin typeface="Arial"/>
                <a:cs typeface="Arial"/>
              </a:rPr>
              <a:t> </a:t>
            </a:r>
            <a:r>
              <a:rPr sz="3150" b="1" u="none" spc="-245" dirty="0">
                <a:solidFill>
                  <a:srgbClr val="D4080F"/>
                </a:solidFill>
                <a:latin typeface="Arial"/>
                <a:cs typeface="Arial"/>
              </a:rPr>
              <a:t>PENGUATAN</a:t>
            </a:r>
            <a:endParaRPr sz="3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86284" y="1220070"/>
            <a:ext cx="6708775" cy="46501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5715" algn="ctr">
              <a:lnSpc>
                <a:spcPct val="118500"/>
              </a:lnSpc>
              <a:spcBef>
                <a:spcPts val="180"/>
              </a:spcBef>
              <a:tabLst>
                <a:tab pos="2122170" algn="l"/>
                <a:tab pos="4686300" algn="l"/>
              </a:tabLst>
            </a:pPr>
            <a:r>
              <a:rPr sz="3650" spc="140" dirty="0">
                <a:solidFill>
                  <a:srgbClr val="010101"/>
                </a:solidFill>
                <a:latin typeface="Arial"/>
                <a:cs typeface="Arial"/>
              </a:rPr>
              <a:t>Program	</a:t>
            </a:r>
            <a:r>
              <a:rPr sz="3650" spc="100" dirty="0">
                <a:solidFill>
                  <a:srgbClr val="010101"/>
                </a:solidFill>
                <a:latin typeface="Arial"/>
                <a:cs typeface="Arial"/>
              </a:rPr>
              <a:t>Penguatan	</a:t>
            </a:r>
            <a:r>
              <a:rPr sz="3650" spc="114" dirty="0">
                <a:solidFill>
                  <a:srgbClr val="010101"/>
                </a:solidFill>
                <a:latin typeface="Arial"/>
                <a:cs typeface="Arial"/>
              </a:rPr>
              <a:t>Kepala </a:t>
            </a:r>
            <a:r>
              <a:rPr sz="3650" spc="1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190" dirty="0">
                <a:solidFill>
                  <a:srgbClr val="010101"/>
                </a:solidFill>
                <a:latin typeface="Arial"/>
                <a:cs typeface="Arial"/>
              </a:rPr>
              <a:t>Sekolah/Madrasah</a:t>
            </a:r>
            <a:r>
              <a:rPr sz="3650" spc="1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165" dirty="0">
                <a:solidFill>
                  <a:srgbClr val="010101"/>
                </a:solidFill>
                <a:latin typeface="Arial"/>
                <a:cs typeface="Arial"/>
              </a:rPr>
              <a:t>yang</a:t>
            </a:r>
            <a:r>
              <a:rPr sz="3650" spc="3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245" dirty="0">
                <a:solidFill>
                  <a:srgbClr val="010101"/>
                </a:solidFill>
                <a:latin typeface="Arial"/>
                <a:cs typeface="Arial"/>
              </a:rPr>
              <a:t>kuat </a:t>
            </a:r>
            <a:r>
              <a:rPr sz="3650" spc="-10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150" dirty="0">
                <a:solidFill>
                  <a:srgbClr val="010101"/>
                </a:solidFill>
                <a:latin typeface="Arial"/>
                <a:cs typeface="Arial"/>
              </a:rPr>
              <a:t>Dalam</a:t>
            </a:r>
            <a:r>
              <a:rPr sz="3650" spc="43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210" dirty="0">
                <a:solidFill>
                  <a:srgbClr val="010101"/>
                </a:solidFill>
                <a:latin typeface="Arial"/>
                <a:cs typeface="Arial"/>
              </a:rPr>
              <a:t>Mewujudkan	</a:t>
            </a:r>
            <a:r>
              <a:rPr sz="3650" spc="175" dirty="0">
                <a:solidFill>
                  <a:srgbClr val="010101"/>
                </a:solidFill>
                <a:latin typeface="Arial"/>
                <a:cs typeface="Arial"/>
              </a:rPr>
              <a:t>kualitas </a:t>
            </a:r>
            <a:r>
              <a:rPr sz="3650" spc="1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114" dirty="0">
                <a:solidFill>
                  <a:srgbClr val="010101"/>
                </a:solidFill>
                <a:latin typeface="Arial"/>
                <a:cs typeface="Arial"/>
              </a:rPr>
              <a:t>siswa</a:t>
            </a:r>
            <a:r>
              <a:rPr sz="3650" spc="1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165" dirty="0">
                <a:solidFill>
                  <a:srgbClr val="010101"/>
                </a:solidFill>
                <a:latin typeface="Arial"/>
                <a:cs typeface="Arial"/>
              </a:rPr>
              <a:t>yang</a:t>
            </a:r>
            <a:r>
              <a:rPr sz="3650" spc="3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180" dirty="0">
                <a:solidFill>
                  <a:srgbClr val="010101"/>
                </a:solidFill>
                <a:latin typeface="Arial"/>
                <a:cs typeface="Arial"/>
              </a:rPr>
              <a:t>diharapkan</a:t>
            </a:r>
            <a:r>
              <a:rPr sz="3650" spc="4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220" dirty="0">
                <a:solidFill>
                  <a:srgbClr val="010101"/>
                </a:solidFill>
                <a:latin typeface="Arial"/>
                <a:cs typeface="Arial"/>
              </a:rPr>
              <a:t>yaitu </a:t>
            </a:r>
            <a:r>
              <a:rPr sz="3650" spc="2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250" dirty="0">
                <a:solidFill>
                  <a:srgbClr val="010101"/>
                </a:solidFill>
                <a:latin typeface="Arial"/>
                <a:cs typeface="Arial"/>
              </a:rPr>
              <a:t>berpikir</a:t>
            </a:r>
            <a:r>
              <a:rPr sz="3650" spc="3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240" dirty="0">
                <a:solidFill>
                  <a:srgbClr val="010101"/>
                </a:solidFill>
                <a:latin typeface="Arial"/>
                <a:cs typeface="Arial"/>
              </a:rPr>
              <a:t>kritis,kreatif,inovatif </a:t>
            </a:r>
            <a:r>
              <a:rPr sz="3650" spc="-10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165" dirty="0">
                <a:solidFill>
                  <a:srgbClr val="010101"/>
                </a:solidFill>
                <a:latin typeface="Arial"/>
                <a:cs typeface="Arial"/>
              </a:rPr>
              <a:t>dan</a:t>
            </a:r>
            <a:r>
              <a:rPr sz="3650" spc="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215" dirty="0">
                <a:solidFill>
                  <a:srgbClr val="010101"/>
                </a:solidFill>
                <a:latin typeface="Arial"/>
                <a:cs typeface="Arial"/>
              </a:rPr>
              <a:t>berjiwa</a:t>
            </a:r>
            <a:r>
              <a:rPr sz="3650" spc="229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140" dirty="0">
                <a:solidFill>
                  <a:srgbClr val="010101"/>
                </a:solidFill>
                <a:latin typeface="Arial"/>
                <a:cs typeface="Arial"/>
              </a:rPr>
              <a:t>kewirausahaan </a:t>
            </a:r>
            <a:r>
              <a:rPr sz="3650" spc="1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650" spc="215" dirty="0">
                <a:solidFill>
                  <a:srgbClr val="010101"/>
                </a:solidFill>
                <a:latin typeface="Arial"/>
                <a:cs typeface="Arial"/>
              </a:rPr>
              <a:t>(entrepreneurship)</a:t>
            </a:r>
            <a:endParaRPr sz="3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2901" y="2221508"/>
            <a:ext cx="917971" cy="7659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1701" y="2202358"/>
            <a:ext cx="917971" cy="78511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0413" y="4672608"/>
            <a:ext cx="305990" cy="67022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93544" y="4806652"/>
            <a:ext cx="248617" cy="53617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778570" y="2987475"/>
            <a:ext cx="0" cy="976630"/>
          </a:xfrm>
          <a:custGeom>
            <a:avLst/>
            <a:gdLst/>
            <a:ahLst/>
            <a:cxnLst/>
            <a:rect l="l" t="t" r="r" b="b"/>
            <a:pathLst>
              <a:path h="976629">
                <a:moveTo>
                  <a:pt x="0" y="97660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14859" y="5304530"/>
            <a:ext cx="0" cy="842644"/>
          </a:xfrm>
          <a:custGeom>
            <a:avLst/>
            <a:gdLst/>
            <a:ahLst/>
            <a:cxnLst/>
            <a:rect l="l" t="t" r="r" b="b"/>
            <a:pathLst>
              <a:path h="842645">
                <a:moveTo>
                  <a:pt x="0" y="842565"/>
                </a:moveTo>
                <a:lnTo>
                  <a:pt x="0" y="0"/>
                </a:lnTo>
              </a:path>
            </a:pathLst>
          </a:custGeom>
          <a:ln w="28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20850" y="3983234"/>
            <a:ext cx="0" cy="689610"/>
          </a:xfrm>
          <a:custGeom>
            <a:avLst/>
            <a:gdLst/>
            <a:ahLst/>
            <a:cxnLst/>
            <a:rect l="l" t="t" r="r" b="b"/>
            <a:pathLst>
              <a:path h="689610">
                <a:moveTo>
                  <a:pt x="0" y="689371"/>
                </a:moveTo>
                <a:lnTo>
                  <a:pt x="0" y="0"/>
                </a:lnTo>
              </a:path>
            </a:pathLst>
          </a:custGeom>
          <a:ln w="28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44812" y="2987475"/>
            <a:ext cx="0" cy="996315"/>
          </a:xfrm>
          <a:custGeom>
            <a:avLst/>
            <a:gdLst/>
            <a:ahLst/>
            <a:cxnLst/>
            <a:rect l="l" t="t" r="r" b="b"/>
            <a:pathLst>
              <a:path h="996314">
                <a:moveTo>
                  <a:pt x="0" y="99575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83061" y="1551284"/>
            <a:ext cx="0" cy="996315"/>
          </a:xfrm>
          <a:custGeom>
            <a:avLst/>
            <a:gdLst/>
            <a:ahLst/>
            <a:cxnLst/>
            <a:rect l="l" t="t" r="r" b="b"/>
            <a:pathLst>
              <a:path h="996314">
                <a:moveTo>
                  <a:pt x="0" y="99575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19351" y="5304530"/>
            <a:ext cx="0" cy="1034415"/>
          </a:xfrm>
          <a:custGeom>
            <a:avLst/>
            <a:gdLst/>
            <a:ahLst/>
            <a:cxnLst/>
            <a:rect l="l" t="t" r="r" b="b"/>
            <a:pathLst>
              <a:path h="1034414">
                <a:moveTo>
                  <a:pt x="0" y="1034057"/>
                </a:moveTo>
                <a:lnTo>
                  <a:pt x="0" y="0"/>
                </a:lnTo>
              </a:path>
            </a:pathLst>
          </a:custGeom>
          <a:ln w="28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53222" y="5342828"/>
            <a:ext cx="0" cy="976630"/>
          </a:xfrm>
          <a:custGeom>
            <a:avLst/>
            <a:gdLst/>
            <a:ahLst/>
            <a:cxnLst/>
            <a:rect l="l" t="t" r="r" b="b"/>
            <a:pathLst>
              <a:path h="976629">
                <a:moveTo>
                  <a:pt x="0" y="97660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79949" y="1551284"/>
            <a:ext cx="0" cy="651510"/>
          </a:xfrm>
          <a:custGeom>
            <a:avLst/>
            <a:gdLst/>
            <a:ahLst/>
            <a:cxnLst/>
            <a:rect l="l" t="t" r="r" b="b"/>
            <a:pathLst>
              <a:path h="651510">
                <a:moveTo>
                  <a:pt x="0" y="651073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99074" y="2987475"/>
            <a:ext cx="0" cy="976630"/>
          </a:xfrm>
          <a:custGeom>
            <a:avLst/>
            <a:gdLst/>
            <a:ahLst/>
            <a:cxnLst/>
            <a:rect l="l" t="t" r="r" b="b"/>
            <a:pathLst>
              <a:path h="976629">
                <a:moveTo>
                  <a:pt x="0" y="97660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51722" y="3983234"/>
            <a:ext cx="0" cy="823594"/>
          </a:xfrm>
          <a:custGeom>
            <a:avLst/>
            <a:gdLst/>
            <a:ahLst/>
            <a:cxnLst/>
            <a:rect l="l" t="t" r="r" b="b"/>
            <a:pathLst>
              <a:path h="823595">
                <a:moveTo>
                  <a:pt x="0" y="823416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39395" y="5323679"/>
            <a:ext cx="0" cy="996315"/>
          </a:xfrm>
          <a:custGeom>
            <a:avLst/>
            <a:gdLst/>
            <a:ahLst/>
            <a:cxnLst/>
            <a:rect l="l" t="t" r="r" b="b"/>
            <a:pathLst>
              <a:path h="996314">
                <a:moveTo>
                  <a:pt x="0" y="99575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84441" y="2968326"/>
            <a:ext cx="0" cy="1015365"/>
          </a:xfrm>
          <a:custGeom>
            <a:avLst/>
            <a:gdLst/>
            <a:ahLst/>
            <a:cxnLst/>
            <a:rect l="l" t="t" r="r" b="b"/>
            <a:pathLst>
              <a:path h="1015364">
                <a:moveTo>
                  <a:pt x="0" y="1014908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11747" y="1522560"/>
            <a:ext cx="1549400" cy="0"/>
          </a:xfrm>
          <a:custGeom>
            <a:avLst/>
            <a:gdLst/>
            <a:ahLst/>
            <a:cxnLst/>
            <a:rect l="l" t="t" r="r" b="b"/>
            <a:pathLst>
              <a:path w="1549400">
                <a:moveTo>
                  <a:pt x="0" y="0"/>
                </a:moveTo>
                <a:lnTo>
                  <a:pt x="1549077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30872" y="2556618"/>
            <a:ext cx="1511300" cy="0"/>
          </a:xfrm>
          <a:custGeom>
            <a:avLst/>
            <a:gdLst/>
            <a:ahLst/>
            <a:cxnLst/>
            <a:rect l="l" t="t" r="r" b="b"/>
            <a:pathLst>
              <a:path w="1511300">
                <a:moveTo>
                  <a:pt x="0" y="0"/>
                </a:moveTo>
                <a:lnTo>
                  <a:pt x="1510828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16818" y="2949177"/>
            <a:ext cx="1396365" cy="0"/>
          </a:xfrm>
          <a:custGeom>
            <a:avLst/>
            <a:gdLst/>
            <a:ahLst/>
            <a:cxnLst/>
            <a:rect l="l" t="t" r="r" b="b"/>
            <a:pathLst>
              <a:path w="1396364">
                <a:moveTo>
                  <a:pt x="0" y="0"/>
                </a:moveTo>
                <a:lnTo>
                  <a:pt x="1396081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59672" y="2949177"/>
            <a:ext cx="1415415" cy="0"/>
          </a:xfrm>
          <a:custGeom>
            <a:avLst/>
            <a:gdLst/>
            <a:ahLst/>
            <a:cxnLst/>
            <a:rect l="l" t="t" r="r" b="b"/>
            <a:pathLst>
              <a:path w="1415415">
                <a:moveTo>
                  <a:pt x="0" y="0"/>
                </a:moveTo>
                <a:lnTo>
                  <a:pt x="1415206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37322" y="3992809"/>
            <a:ext cx="2237740" cy="0"/>
          </a:xfrm>
          <a:custGeom>
            <a:avLst/>
            <a:gdLst/>
            <a:ahLst/>
            <a:cxnLst/>
            <a:rect l="l" t="t" r="r" b="b"/>
            <a:pathLst>
              <a:path w="2237740">
                <a:moveTo>
                  <a:pt x="0" y="0"/>
                </a:moveTo>
                <a:lnTo>
                  <a:pt x="2237555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16818" y="3992809"/>
            <a:ext cx="2218690" cy="0"/>
          </a:xfrm>
          <a:custGeom>
            <a:avLst/>
            <a:gdLst/>
            <a:ahLst/>
            <a:cxnLst/>
            <a:rect l="l" t="t" r="r" b="b"/>
            <a:pathLst>
              <a:path w="2218690">
                <a:moveTo>
                  <a:pt x="0" y="0"/>
                </a:moveTo>
                <a:lnTo>
                  <a:pt x="2218431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24422" y="5294955"/>
            <a:ext cx="2295525" cy="0"/>
          </a:xfrm>
          <a:custGeom>
            <a:avLst/>
            <a:gdLst/>
            <a:ahLst/>
            <a:cxnLst/>
            <a:rect l="l" t="t" r="r" b="b"/>
            <a:pathLst>
              <a:path w="2295525">
                <a:moveTo>
                  <a:pt x="0" y="0"/>
                </a:moveTo>
                <a:lnTo>
                  <a:pt x="229492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91470" y="5294955"/>
            <a:ext cx="2447925" cy="0"/>
          </a:xfrm>
          <a:custGeom>
            <a:avLst/>
            <a:gdLst/>
            <a:ahLst/>
            <a:cxnLst/>
            <a:rect l="l" t="t" r="r" b="b"/>
            <a:pathLst>
              <a:path w="2447925">
                <a:moveTo>
                  <a:pt x="0" y="0"/>
                </a:moveTo>
                <a:lnTo>
                  <a:pt x="2447924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53222" y="6329013"/>
            <a:ext cx="2486660" cy="0"/>
          </a:xfrm>
          <a:custGeom>
            <a:avLst/>
            <a:gdLst/>
            <a:ahLst/>
            <a:cxnLst/>
            <a:rect l="l" t="t" r="r" b="b"/>
            <a:pathLst>
              <a:path w="2486659">
                <a:moveTo>
                  <a:pt x="0" y="0"/>
                </a:moveTo>
                <a:lnTo>
                  <a:pt x="2486173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17738" y="6329013"/>
            <a:ext cx="401955" cy="0"/>
          </a:xfrm>
          <a:custGeom>
            <a:avLst/>
            <a:gdLst/>
            <a:ahLst/>
            <a:cxnLst/>
            <a:rect l="l" t="t" r="r" b="b"/>
            <a:pathLst>
              <a:path w="401954">
                <a:moveTo>
                  <a:pt x="0" y="0"/>
                </a:moveTo>
                <a:lnTo>
                  <a:pt x="401612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560401" y="533250"/>
            <a:ext cx="8094980" cy="508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907280" algn="l"/>
              </a:tabLst>
            </a:pPr>
            <a:r>
              <a:rPr sz="3150" b="1" u="none" spc="-245" dirty="0">
                <a:solidFill>
                  <a:srgbClr val="CF0A11"/>
                </a:solidFill>
                <a:latin typeface="Arial"/>
                <a:cs typeface="Arial"/>
              </a:rPr>
              <a:t>PENGUATAN</a:t>
            </a:r>
            <a:r>
              <a:rPr sz="3150" b="1" u="none" spc="385" dirty="0">
                <a:solidFill>
                  <a:srgbClr val="CF0A11"/>
                </a:solidFill>
                <a:latin typeface="Arial"/>
                <a:cs typeface="Arial"/>
              </a:rPr>
              <a:t> </a:t>
            </a:r>
            <a:r>
              <a:rPr sz="3150" b="1" u="none" spc="-270" dirty="0">
                <a:solidFill>
                  <a:srgbClr val="CF0A11"/>
                </a:solidFill>
                <a:latin typeface="Arial"/>
                <a:cs typeface="Arial"/>
              </a:rPr>
              <a:t>KOMPETENSI	</a:t>
            </a:r>
            <a:r>
              <a:rPr sz="3150" b="1" u="none" spc="-345" dirty="0">
                <a:solidFill>
                  <a:srgbClr val="CF0A11"/>
                </a:solidFill>
                <a:latin typeface="Arial"/>
                <a:cs typeface="Arial"/>
              </a:rPr>
              <a:t>KEPALA</a:t>
            </a:r>
            <a:r>
              <a:rPr sz="3150" b="1" u="none" spc="140" dirty="0">
                <a:solidFill>
                  <a:srgbClr val="CF0A11"/>
                </a:solidFill>
                <a:latin typeface="Arial"/>
                <a:cs typeface="Arial"/>
              </a:rPr>
              <a:t> </a:t>
            </a:r>
            <a:r>
              <a:rPr sz="3150" b="1" u="none" spc="-350" dirty="0">
                <a:solidFill>
                  <a:srgbClr val="CF0A11"/>
                </a:solidFill>
                <a:latin typeface="Arial"/>
                <a:cs typeface="Arial"/>
              </a:rPr>
              <a:t>SEKOLAH</a:t>
            </a:r>
            <a:endParaRPr sz="31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06324" y="1864121"/>
            <a:ext cx="564515" cy="324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5" dirty="0">
                <a:solidFill>
                  <a:srgbClr val="0F0F0F"/>
                </a:solidFill>
                <a:latin typeface="Arial"/>
                <a:cs typeface="Arial"/>
              </a:rPr>
              <a:t>MBS</a:t>
            </a:r>
            <a:endParaRPr sz="19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86588" y="3041799"/>
            <a:ext cx="1445260" cy="83185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 algn="ctr">
              <a:lnSpc>
                <a:spcPct val="85400"/>
              </a:lnSpc>
              <a:spcBef>
                <a:spcPts val="450"/>
              </a:spcBef>
            </a:pPr>
            <a:r>
              <a:rPr sz="1950" spc="-25" dirty="0">
                <a:solidFill>
                  <a:srgbClr val="0F0F0F"/>
                </a:solidFill>
                <a:latin typeface="Arial"/>
                <a:cs typeface="Arial"/>
              </a:rPr>
              <a:t>PENELITIAN  TINDAKAN </a:t>
            </a:r>
            <a:r>
              <a:rPr sz="1950" spc="-20" dirty="0">
                <a:solidFill>
                  <a:srgbClr val="0F0F0F"/>
                </a:solidFill>
                <a:latin typeface="Arial"/>
                <a:cs typeface="Arial"/>
              </a:rPr>
              <a:t> </a:t>
            </a:r>
            <a:r>
              <a:rPr sz="1950" spc="-30" dirty="0">
                <a:solidFill>
                  <a:srgbClr val="0F0F0F"/>
                </a:solidFill>
                <a:latin typeface="Arial"/>
                <a:cs typeface="Arial"/>
              </a:rPr>
              <a:t>SEKOLAH</a:t>
            </a:r>
            <a:endParaRPr sz="19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858475" y="3043712"/>
            <a:ext cx="1972310" cy="753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735">
              <a:lnSpc>
                <a:spcPct val="122400"/>
              </a:lnSpc>
              <a:spcBef>
                <a:spcPts val="95"/>
              </a:spcBef>
            </a:pPr>
            <a:r>
              <a:rPr sz="1950" spc="-40" dirty="0">
                <a:solidFill>
                  <a:srgbClr val="0F0F0F"/>
                </a:solidFill>
                <a:latin typeface="Arial"/>
                <a:cs typeface="Arial"/>
              </a:rPr>
              <a:t>KEPEMIMPINAN </a:t>
            </a:r>
            <a:r>
              <a:rPr sz="1950" spc="-530" dirty="0">
                <a:solidFill>
                  <a:srgbClr val="0F0F0F"/>
                </a:solidFill>
                <a:latin typeface="Arial"/>
                <a:cs typeface="Arial"/>
              </a:rPr>
              <a:t> </a:t>
            </a:r>
            <a:r>
              <a:rPr sz="1950" spc="-30" dirty="0">
                <a:solidFill>
                  <a:srgbClr val="0F0F0F"/>
                </a:solidFill>
                <a:latin typeface="Arial"/>
                <a:cs typeface="Arial"/>
              </a:rPr>
              <a:t>PEMBELAJARAN</a:t>
            </a:r>
            <a:endParaRPr sz="19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07083" y="5626943"/>
            <a:ext cx="1310005" cy="324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-40" dirty="0">
                <a:solidFill>
                  <a:srgbClr val="0F0F0F"/>
                </a:solidFill>
                <a:latin typeface="Arial"/>
                <a:cs typeface="Arial"/>
              </a:rPr>
              <a:t>SUPERVISI</a:t>
            </a:r>
            <a:endParaRPr sz="19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62784" y="5626943"/>
            <a:ext cx="2467610" cy="324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110"/>
              </a:spcBef>
            </a:pPr>
            <a:r>
              <a:rPr sz="1950" spc="-25" dirty="0">
                <a:solidFill>
                  <a:srgbClr val="0F0F0F"/>
                </a:solidFill>
                <a:latin typeface="Arial"/>
                <a:cs typeface="Arial"/>
              </a:rPr>
              <a:t>KEWIRAUSAHAAN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34256"/>
            <a:ext cx="4035251" cy="624264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864163" y="3198117"/>
            <a:ext cx="0" cy="766445"/>
          </a:xfrm>
          <a:custGeom>
            <a:avLst/>
            <a:gdLst/>
            <a:ahLst/>
            <a:cxnLst/>
            <a:rect l="l" t="t" r="r" b="b"/>
            <a:pathLst>
              <a:path h="766445">
                <a:moveTo>
                  <a:pt x="0" y="765968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73725" y="5132187"/>
            <a:ext cx="0" cy="804545"/>
          </a:xfrm>
          <a:custGeom>
            <a:avLst/>
            <a:gdLst/>
            <a:ahLst/>
            <a:cxnLst/>
            <a:rect l="l" t="t" r="r" b="b"/>
            <a:pathLst>
              <a:path h="804545">
                <a:moveTo>
                  <a:pt x="0" y="804266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73725" y="2087462"/>
            <a:ext cx="0" cy="804545"/>
          </a:xfrm>
          <a:custGeom>
            <a:avLst/>
            <a:gdLst/>
            <a:ahLst/>
            <a:cxnLst/>
            <a:rect l="l" t="t" r="r" b="b"/>
            <a:pathLst>
              <a:path h="804544">
                <a:moveTo>
                  <a:pt x="0" y="804266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83288" y="4174726"/>
            <a:ext cx="0" cy="785495"/>
          </a:xfrm>
          <a:custGeom>
            <a:avLst/>
            <a:gdLst/>
            <a:ahLst/>
            <a:cxnLst/>
            <a:rect l="l" t="t" r="r" b="b"/>
            <a:pathLst>
              <a:path h="785495">
                <a:moveTo>
                  <a:pt x="0" y="785117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8201" y="1072554"/>
            <a:ext cx="7343775" cy="785495"/>
          </a:xfrm>
          <a:custGeom>
            <a:avLst/>
            <a:gdLst/>
            <a:ahLst/>
            <a:cxnLst/>
            <a:rect l="l" t="t" r="r" b="b"/>
            <a:pathLst>
              <a:path w="7343775" h="785494">
                <a:moveTo>
                  <a:pt x="7315086" y="785117"/>
                </a:moveTo>
                <a:lnTo>
                  <a:pt x="7315086" y="0"/>
                </a:lnTo>
              </a:path>
              <a:path w="7343775" h="785494">
                <a:moveTo>
                  <a:pt x="0" y="19149"/>
                </a:moveTo>
                <a:lnTo>
                  <a:pt x="7343773" y="19149"/>
                </a:lnTo>
              </a:path>
              <a:path w="7343775" h="785494">
                <a:moveTo>
                  <a:pt x="0" y="756393"/>
                </a:moveTo>
                <a:lnTo>
                  <a:pt x="7343773" y="756393"/>
                </a:lnTo>
              </a:path>
            </a:pathLst>
          </a:custGeom>
          <a:ln w="382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8201" y="2106611"/>
            <a:ext cx="7343775" cy="0"/>
          </a:xfrm>
          <a:custGeom>
            <a:avLst/>
            <a:gdLst/>
            <a:ahLst/>
            <a:cxnLst/>
            <a:rect l="l" t="t" r="r" b="b"/>
            <a:pathLst>
              <a:path w="7343775">
                <a:moveTo>
                  <a:pt x="0" y="0"/>
                </a:moveTo>
                <a:lnTo>
                  <a:pt x="7343773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68201" y="2853431"/>
            <a:ext cx="7343775" cy="0"/>
          </a:xfrm>
          <a:custGeom>
            <a:avLst/>
            <a:gdLst/>
            <a:ahLst/>
            <a:cxnLst/>
            <a:rect l="l" t="t" r="r" b="b"/>
            <a:pathLst>
              <a:path w="7343775">
                <a:moveTo>
                  <a:pt x="0" y="0"/>
                </a:moveTo>
                <a:lnTo>
                  <a:pt x="7343773" y="0"/>
                </a:lnTo>
              </a:path>
            </a:pathLst>
          </a:custGeom>
          <a:ln w="478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68201" y="3198117"/>
            <a:ext cx="7324725" cy="0"/>
          </a:xfrm>
          <a:custGeom>
            <a:avLst/>
            <a:gdLst/>
            <a:ahLst/>
            <a:cxnLst/>
            <a:rect l="l" t="t" r="r" b="b"/>
            <a:pathLst>
              <a:path w="7324725">
                <a:moveTo>
                  <a:pt x="0" y="0"/>
                </a:moveTo>
                <a:lnTo>
                  <a:pt x="7324648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49077" y="3944936"/>
            <a:ext cx="7343775" cy="0"/>
          </a:xfrm>
          <a:custGeom>
            <a:avLst/>
            <a:gdLst/>
            <a:ahLst/>
            <a:cxnLst/>
            <a:rect l="l" t="t" r="r" b="b"/>
            <a:pathLst>
              <a:path w="7343775">
                <a:moveTo>
                  <a:pt x="0" y="0"/>
                </a:moveTo>
                <a:lnTo>
                  <a:pt x="7343773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68201" y="4184301"/>
            <a:ext cx="7343775" cy="0"/>
          </a:xfrm>
          <a:custGeom>
            <a:avLst/>
            <a:gdLst/>
            <a:ahLst/>
            <a:cxnLst/>
            <a:rect l="l" t="t" r="r" b="b"/>
            <a:pathLst>
              <a:path w="7343775">
                <a:moveTo>
                  <a:pt x="0" y="0"/>
                </a:moveTo>
                <a:lnTo>
                  <a:pt x="7343773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21196" y="5160911"/>
            <a:ext cx="7191375" cy="0"/>
          </a:xfrm>
          <a:custGeom>
            <a:avLst/>
            <a:gdLst/>
            <a:ahLst/>
            <a:cxnLst/>
            <a:rect l="l" t="t" r="r" b="b"/>
            <a:pathLst>
              <a:path w="7191375">
                <a:moveTo>
                  <a:pt x="0" y="0"/>
                </a:moveTo>
                <a:lnTo>
                  <a:pt x="7190777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21196" y="5907730"/>
            <a:ext cx="7191375" cy="0"/>
          </a:xfrm>
          <a:custGeom>
            <a:avLst/>
            <a:gdLst/>
            <a:ahLst/>
            <a:cxnLst/>
            <a:rect l="l" t="t" r="r" b="b"/>
            <a:pathLst>
              <a:path w="7191375">
                <a:moveTo>
                  <a:pt x="0" y="0"/>
                </a:moveTo>
                <a:lnTo>
                  <a:pt x="7190777" y="0"/>
                </a:lnTo>
              </a:path>
            </a:pathLst>
          </a:custGeom>
          <a:ln w="478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01379" y="7248175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574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56613" y="188565"/>
            <a:ext cx="8137525" cy="14211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526280" algn="l"/>
              </a:tabLst>
            </a:pPr>
            <a:r>
              <a:rPr sz="3000" spc="-204" dirty="0">
                <a:solidFill>
                  <a:srgbClr val="D10A11"/>
                </a:solidFill>
                <a:latin typeface="Arial"/>
                <a:cs typeface="Arial"/>
              </a:rPr>
              <a:t>B</a:t>
            </a:r>
            <a:r>
              <a:rPr sz="3000" spc="-204" dirty="0">
                <a:solidFill>
                  <a:srgbClr val="A7131F"/>
                </a:solidFill>
                <a:latin typeface="Arial"/>
                <a:cs typeface="Arial"/>
              </a:rPr>
              <a:t>.</a:t>
            </a:r>
            <a:r>
              <a:rPr sz="3000" spc="345" dirty="0">
                <a:solidFill>
                  <a:srgbClr val="A7131F"/>
                </a:solidFill>
                <a:latin typeface="Arial"/>
                <a:cs typeface="Arial"/>
              </a:rPr>
              <a:t> </a:t>
            </a:r>
            <a:r>
              <a:rPr sz="3000" spc="125" dirty="0">
                <a:solidFill>
                  <a:srgbClr val="D10A11"/>
                </a:solidFill>
                <a:latin typeface="Arial"/>
                <a:cs typeface="Arial"/>
              </a:rPr>
              <a:t>Dimensi</a:t>
            </a:r>
            <a:r>
              <a:rPr sz="3000" spc="315" dirty="0">
                <a:solidFill>
                  <a:srgbClr val="D10A11"/>
                </a:solidFill>
                <a:latin typeface="Arial"/>
                <a:cs typeface="Arial"/>
              </a:rPr>
              <a:t> </a:t>
            </a:r>
            <a:r>
              <a:rPr sz="3000" spc="110" dirty="0">
                <a:solidFill>
                  <a:srgbClr val="D10A11"/>
                </a:solidFill>
                <a:latin typeface="Arial"/>
                <a:cs typeface="Arial"/>
              </a:rPr>
              <a:t>Kompetensi	</a:t>
            </a:r>
            <a:r>
              <a:rPr sz="3000" spc="65" dirty="0">
                <a:solidFill>
                  <a:srgbClr val="D10A11"/>
                </a:solidFill>
                <a:latin typeface="Arial"/>
                <a:cs typeface="Arial"/>
              </a:rPr>
              <a:t>Supervisi</a:t>
            </a:r>
            <a:r>
              <a:rPr sz="3000" spc="225" dirty="0">
                <a:solidFill>
                  <a:srgbClr val="D10A11"/>
                </a:solidFill>
                <a:latin typeface="Arial"/>
                <a:cs typeface="Arial"/>
              </a:rPr>
              <a:t> </a:t>
            </a:r>
            <a:r>
              <a:rPr sz="3000" spc="130" dirty="0">
                <a:solidFill>
                  <a:srgbClr val="D10A11"/>
                </a:solidFill>
                <a:latin typeface="Arial"/>
                <a:cs typeface="Arial"/>
              </a:rPr>
              <a:t>Akademik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50">
              <a:latin typeface="Arial"/>
              <a:cs typeface="Arial"/>
            </a:endParaRPr>
          </a:p>
          <a:p>
            <a:pPr marL="1473835" indent="-205740">
              <a:lnSpc>
                <a:spcPct val="100000"/>
              </a:lnSpc>
              <a:buChar char="•"/>
              <a:tabLst>
                <a:tab pos="1474470" algn="l"/>
              </a:tabLst>
            </a:pPr>
            <a:r>
              <a:rPr sz="2150" spc="45" dirty="0">
                <a:solidFill>
                  <a:srgbClr val="0C0C0C"/>
                </a:solidFill>
                <a:latin typeface="Arial"/>
                <a:cs typeface="Arial"/>
              </a:rPr>
              <a:t>Konsep</a:t>
            </a:r>
            <a:r>
              <a:rPr sz="2150" spc="13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35" dirty="0">
                <a:solidFill>
                  <a:srgbClr val="0C0C0C"/>
                </a:solidFill>
                <a:latin typeface="Arial"/>
                <a:cs typeface="Arial"/>
              </a:rPr>
              <a:t>Supervisi</a:t>
            </a:r>
            <a:r>
              <a:rPr sz="2150" spc="22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80" dirty="0">
                <a:solidFill>
                  <a:srgbClr val="0C0C0C"/>
                </a:solidFill>
                <a:latin typeface="Arial"/>
                <a:cs typeface="Arial"/>
              </a:rPr>
              <a:t>Akademik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735343" y="877937"/>
            <a:ext cx="191135" cy="1128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u="heavy" spc="-300" dirty="0">
                <a:solidFill>
                  <a:srgbClr val="679EAF"/>
                </a:solidFill>
                <a:uFill>
                  <a:solidFill>
                    <a:srgbClr val="679EAF"/>
                  </a:solidFill>
                </a:uFill>
              </a:rPr>
              <a:t>l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713094" y="2269447"/>
            <a:ext cx="591820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02260" indent="-290195">
              <a:lnSpc>
                <a:spcPct val="100000"/>
              </a:lnSpc>
              <a:spcBef>
                <a:spcPts val="110"/>
              </a:spcBef>
              <a:buChar char="•"/>
              <a:tabLst>
                <a:tab pos="302260" algn="l"/>
                <a:tab pos="302895" algn="l"/>
                <a:tab pos="3332479" algn="l"/>
              </a:tabLst>
            </a:pPr>
            <a:r>
              <a:rPr sz="2150" spc="10" dirty="0">
                <a:solidFill>
                  <a:srgbClr val="0C0C0C"/>
                </a:solidFill>
                <a:latin typeface="Arial"/>
                <a:cs typeface="Arial"/>
              </a:rPr>
              <a:t>Perencanaan</a:t>
            </a:r>
            <a:r>
              <a:rPr sz="2150" spc="27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55" dirty="0">
                <a:solidFill>
                  <a:srgbClr val="0C0C0C"/>
                </a:solidFill>
                <a:latin typeface="Arial"/>
                <a:cs typeface="Arial"/>
              </a:rPr>
              <a:t>Program	</a:t>
            </a:r>
            <a:r>
              <a:rPr sz="2150" spc="35" dirty="0">
                <a:solidFill>
                  <a:srgbClr val="0C0C0C"/>
                </a:solidFill>
                <a:latin typeface="Arial"/>
                <a:cs typeface="Arial"/>
              </a:rPr>
              <a:t>Supervisi</a:t>
            </a:r>
            <a:r>
              <a:rPr sz="2150" spc="20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90" dirty="0">
                <a:solidFill>
                  <a:srgbClr val="0C0C0C"/>
                </a:solidFill>
                <a:latin typeface="Arial"/>
                <a:cs typeface="Arial"/>
              </a:rPr>
              <a:t>Akademik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0060" y="3380101"/>
            <a:ext cx="251079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99390" algn="l"/>
                <a:tab pos="405765" algn="l"/>
              </a:tabLst>
            </a:pPr>
            <a:r>
              <a:rPr sz="1450" spc="25" dirty="0">
                <a:solidFill>
                  <a:srgbClr val="4FAAB8"/>
                </a:solidFill>
                <a:latin typeface="Arial"/>
                <a:cs typeface="Arial"/>
              </a:rPr>
              <a:t>I	</a:t>
            </a:r>
            <a:r>
              <a:rPr sz="1450" spc="35" dirty="0">
                <a:solidFill>
                  <a:srgbClr val="0C0C0C"/>
                </a:solidFill>
                <a:latin typeface="Arial"/>
                <a:cs typeface="Arial"/>
              </a:rPr>
              <a:t>·	</a:t>
            </a:r>
            <a:r>
              <a:rPr sz="2150" spc="85" dirty="0">
                <a:solidFill>
                  <a:srgbClr val="0C0C0C"/>
                </a:solidFill>
                <a:latin typeface="Arial"/>
                <a:cs typeface="Arial"/>
              </a:rPr>
              <a:t>Tehnik</a:t>
            </a:r>
            <a:r>
              <a:rPr sz="2150" spc="18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60" dirty="0">
                <a:solidFill>
                  <a:srgbClr val="2F2F2F"/>
                </a:solidFill>
                <a:latin typeface="Arial"/>
                <a:cs typeface="Arial"/>
              </a:rPr>
              <a:t>-</a:t>
            </a:r>
            <a:r>
              <a:rPr sz="2150" spc="254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150" spc="85" dirty="0">
                <a:solidFill>
                  <a:srgbClr val="0C0C0C"/>
                </a:solidFill>
                <a:latin typeface="Arial"/>
                <a:cs typeface="Arial"/>
              </a:rPr>
              <a:t>Tehnik</a:t>
            </a:r>
            <a:endParaRPr sz="2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72499" y="3380101"/>
            <a:ext cx="258635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35" dirty="0">
                <a:solidFill>
                  <a:srgbClr val="0C0C0C"/>
                </a:solidFill>
                <a:latin typeface="Arial"/>
                <a:cs typeface="Arial"/>
              </a:rPr>
              <a:t>Supervisi</a:t>
            </a:r>
            <a:r>
              <a:rPr sz="2150" spc="18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80" dirty="0">
                <a:solidFill>
                  <a:srgbClr val="0C0C0C"/>
                </a:solidFill>
                <a:latin typeface="Arial"/>
                <a:cs typeface="Arial"/>
              </a:rPr>
              <a:t>Akademik</a:t>
            </a:r>
            <a:endParaRPr sz="2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6218" y="2993926"/>
            <a:ext cx="191135" cy="1128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200" u="heavy" spc="-300" dirty="0">
                <a:solidFill>
                  <a:srgbClr val="679EAF"/>
                </a:solidFill>
                <a:uFill>
                  <a:solidFill>
                    <a:srgbClr val="679EAF"/>
                  </a:solidFill>
                </a:uFill>
                <a:latin typeface="Arial"/>
                <a:cs typeface="Arial"/>
              </a:rPr>
              <a:t>l</a:t>
            </a:r>
            <a:endParaRPr sz="7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1888" y="4091814"/>
            <a:ext cx="4030345" cy="684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56565" algn="l"/>
              </a:tabLst>
            </a:pPr>
            <a:r>
              <a:rPr sz="4300" spc="-225" dirty="0">
                <a:solidFill>
                  <a:srgbClr val="3B9EB5"/>
                </a:solidFill>
                <a:latin typeface="Arial"/>
                <a:cs typeface="Arial"/>
              </a:rPr>
              <a:t>,	</a:t>
            </a:r>
            <a:r>
              <a:rPr sz="4300" u="heavy" spc="-345" dirty="0">
                <a:solidFill>
                  <a:srgbClr val="70C3C6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I</a:t>
            </a:r>
            <a:r>
              <a:rPr sz="4300" spc="-565" dirty="0">
                <a:solidFill>
                  <a:srgbClr val="70C3C6"/>
                </a:solidFill>
                <a:latin typeface="Arial"/>
                <a:cs typeface="Arial"/>
              </a:rPr>
              <a:t> </a:t>
            </a:r>
            <a:r>
              <a:rPr sz="4300" u="heavy" spc="-41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·</a:t>
            </a:r>
            <a:r>
              <a:rPr sz="4300" spc="459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u="heavy" spc="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Konse</a:t>
            </a:r>
            <a:r>
              <a:rPr sz="2150" u="heavy" spc="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p</a:t>
            </a:r>
            <a:r>
              <a:rPr sz="2150" u="heavy" spc="17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 </a:t>
            </a:r>
            <a:r>
              <a:rPr sz="2150" u="heavy" spc="4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Supervis</a:t>
            </a:r>
            <a:r>
              <a:rPr sz="2150" u="heavy" spc="2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i</a:t>
            </a:r>
            <a:r>
              <a:rPr sz="2150" u="heavy" spc="2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 </a:t>
            </a:r>
            <a:r>
              <a:rPr sz="2150" u="heavy" spc="5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/>
                <a:cs typeface="Arial"/>
              </a:rPr>
              <a:t>Klinis</a:t>
            </a:r>
            <a:endParaRPr sz="2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44904" y="3970535"/>
            <a:ext cx="191135" cy="1128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200" u="heavy" spc="-300" dirty="0">
                <a:solidFill>
                  <a:srgbClr val="679EAF"/>
                </a:solidFill>
                <a:uFill>
                  <a:solidFill>
                    <a:srgbClr val="679EAF"/>
                  </a:solidFill>
                </a:uFill>
                <a:latin typeface="Arial"/>
                <a:cs typeface="Arial"/>
              </a:rPr>
              <a:t>l</a:t>
            </a:r>
            <a:endParaRPr sz="7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13094" y="5333322"/>
            <a:ext cx="477075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2565" indent="-190500">
              <a:lnSpc>
                <a:spcPct val="100000"/>
              </a:lnSpc>
              <a:spcBef>
                <a:spcPts val="110"/>
              </a:spcBef>
              <a:buChar char="•"/>
              <a:tabLst>
                <a:tab pos="203200" algn="l"/>
                <a:tab pos="2185035" algn="l"/>
              </a:tabLst>
            </a:pPr>
            <a:r>
              <a:rPr sz="2150" spc="95" dirty="0">
                <a:solidFill>
                  <a:srgbClr val="0C0C0C"/>
                </a:solidFill>
                <a:latin typeface="Arial"/>
                <a:cs typeface="Arial"/>
              </a:rPr>
              <a:t>Tindak</a:t>
            </a:r>
            <a:r>
              <a:rPr sz="2150" spc="24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85" dirty="0">
                <a:solidFill>
                  <a:srgbClr val="0C0C0C"/>
                </a:solidFill>
                <a:latin typeface="Arial"/>
                <a:cs typeface="Arial"/>
              </a:rPr>
              <a:t>Lanjut	</a:t>
            </a:r>
            <a:r>
              <a:rPr sz="2150" spc="35" dirty="0">
                <a:solidFill>
                  <a:srgbClr val="0C0C0C"/>
                </a:solidFill>
                <a:latin typeface="Arial"/>
                <a:cs typeface="Arial"/>
              </a:rPr>
              <a:t>Supervisi</a:t>
            </a:r>
            <a:r>
              <a:rPr sz="2150" spc="20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90" dirty="0">
                <a:solidFill>
                  <a:srgbClr val="0C0C0C"/>
                </a:solidFill>
                <a:latin typeface="Arial"/>
                <a:cs typeface="Arial"/>
              </a:rPr>
              <a:t>Akademik</a:t>
            </a:r>
            <a:endParaRPr sz="21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47773" y="5333322"/>
            <a:ext cx="1907539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70" dirty="0">
                <a:solidFill>
                  <a:srgbClr val="0C0C0C"/>
                </a:solidFill>
                <a:latin typeface="Arial"/>
                <a:cs typeface="Arial"/>
              </a:rPr>
              <a:t>terhadap</a:t>
            </a:r>
            <a:r>
              <a:rPr sz="2150" spc="229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150" spc="125" dirty="0">
                <a:solidFill>
                  <a:srgbClr val="0C0C0C"/>
                </a:solidFill>
                <a:latin typeface="Arial"/>
                <a:cs typeface="Arial"/>
              </a:rPr>
              <a:t>guru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279" y="1972567"/>
            <a:ext cx="631105" cy="7851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9953" y="3408758"/>
            <a:ext cx="650230" cy="3638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68662" y="4232175"/>
            <a:ext cx="1223962" cy="15510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271773" y="3044923"/>
            <a:ext cx="0" cy="1168400"/>
          </a:xfrm>
          <a:custGeom>
            <a:avLst/>
            <a:gdLst/>
            <a:ahLst/>
            <a:cxnLst/>
            <a:rect l="l" t="t" r="r" b="b"/>
            <a:pathLst>
              <a:path h="1168400">
                <a:moveTo>
                  <a:pt x="0" y="1168101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8201" y="3159818"/>
            <a:ext cx="0" cy="900430"/>
          </a:xfrm>
          <a:custGeom>
            <a:avLst/>
            <a:gdLst/>
            <a:ahLst/>
            <a:cxnLst/>
            <a:rect l="l" t="t" r="r" b="b"/>
            <a:pathLst>
              <a:path h="900429">
                <a:moveTo>
                  <a:pt x="0" y="900012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81448" y="3044923"/>
            <a:ext cx="0" cy="1187450"/>
          </a:xfrm>
          <a:custGeom>
            <a:avLst/>
            <a:gdLst/>
            <a:ahLst/>
            <a:cxnLst/>
            <a:rect l="l" t="t" r="r" b="b"/>
            <a:pathLst>
              <a:path h="1187450">
                <a:moveTo>
                  <a:pt x="0" y="1187251"/>
                </a:moveTo>
                <a:lnTo>
                  <a:pt x="0" y="0"/>
                </a:lnTo>
              </a:path>
            </a:pathLst>
          </a:custGeom>
          <a:ln w="28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44006" y="3408758"/>
            <a:ext cx="0" cy="823594"/>
          </a:xfrm>
          <a:custGeom>
            <a:avLst/>
            <a:gdLst/>
            <a:ahLst/>
            <a:cxnLst/>
            <a:rect l="l" t="t" r="r" b="b"/>
            <a:pathLst>
              <a:path h="823595">
                <a:moveTo>
                  <a:pt x="0" y="823416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07369" y="4806650"/>
            <a:ext cx="0" cy="881380"/>
          </a:xfrm>
          <a:custGeom>
            <a:avLst/>
            <a:gdLst/>
            <a:ahLst/>
            <a:cxnLst/>
            <a:rect l="l" t="t" r="r" b="b"/>
            <a:pathLst>
              <a:path h="881379">
                <a:moveTo>
                  <a:pt x="0" y="880863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3014" y="4768352"/>
            <a:ext cx="0" cy="957580"/>
          </a:xfrm>
          <a:custGeom>
            <a:avLst/>
            <a:gdLst/>
            <a:ahLst/>
            <a:cxnLst/>
            <a:rect l="l" t="t" r="r" b="b"/>
            <a:pathLst>
              <a:path h="957579">
                <a:moveTo>
                  <a:pt x="0" y="957460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30179" y="1570433"/>
            <a:ext cx="0" cy="900430"/>
          </a:xfrm>
          <a:custGeom>
            <a:avLst/>
            <a:gdLst/>
            <a:ahLst/>
            <a:cxnLst/>
            <a:rect l="l" t="t" r="r" b="b"/>
            <a:pathLst>
              <a:path h="900430">
                <a:moveTo>
                  <a:pt x="0" y="900012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02299" y="1666180"/>
            <a:ext cx="0" cy="708660"/>
          </a:xfrm>
          <a:custGeom>
            <a:avLst/>
            <a:gdLst/>
            <a:ahLst/>
            <a:cxnLst/>
            <a:rect l="l" t="t" r="r" b="b"/>
            <a:pathLst>
              <a:path h="708660">
                <a:moveTo>
                  <a:pt x="0" y="708520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29259" y="1570433"/>
            <a:ext cx="2581910" cy="0"/>
          </a:xfrm>
          <a:custGeom>
            <a:avLst/>
            <a:gdLst/>
            <a:ahLst/>
            <a:cxnLst/>
            <a:rect l="l" t="t" r="r" b="b"/>
            <a:pathLst>
              <a:path w="2581910">
                <a:moveTo>
                  <a:pt x="0" y="0"/>
                </a:moveTo>
                <a:lnTo>
                  <a:pt x="2581795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48384" y="2470447"/>
            <a:ext cx="2562860" cy="0"/>
          </a:xfrm>
          <a:custGeom>
            <a:avLst/>
            <a:gdLst/>
            <a:ahLst/>
            <a:cxnLst/>
            <a:rect l="l" t="t" r="r" b="b"/>
            <a:pathLst>
              <a:path w="2562860">
                <a:moveTo>
                  <a:pt x="0" y="0"/>
                </a:moveTo>
                <a:lnTo>
                  <a:pt x="2562670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19584" y="2987475"/>
            <a:ext cx="2333625" cy="0"/>
          </a:xfrm>
          <a:custGeom>
            <a:avLst/>
            <a:gdLst/>
            <a:ahLst/>
            <a:cxnLst/>
            <a:rect l="l" t="t" r="r" b="b"/>
            <a:pathLst>
              <a:path w="2333625">
                <a:moveTo>
                  <a:pt x="0" y="0"/>
                </a:moveTo>
                <a:lnTo>
                  <a:pt x="2333177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49077" y="3178967"/>
            <a:ext cx="631190" cy="0"/>
          </a:xfrm>
          <a:custGeom>
            <a:avLst/>
            <a:gdLst/>
            <a:ahLst/>
            <a:cxnLst/>
            <a:rect l="l" t="t" r="r" b="b"/>
            <a:pathLst>
              <a:path w="631189">
                <a:moveTo>
                  <a:pt x="0" y="0"/>
                </a:moveTo>
                <a:lnTo>
                  <a:pt x="631105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63130" y="3399183"/>
            <a:ext cx="2103755" cy="0"/>
          </a:xfrm>
          <a:custGeom>
            <a:avLst/>
            <a:gdLst/>
            <a:ahLst/>
            <a:cxnLst/>
            <a:rect l="l" t="t" r="r" b="b"/>
            <a:pathLst>
              <a:path w="2103754">
                <a:moveTo>
                  <a:pt x="0" y="0"/>
                </a:moveTo>
                <a:lnTo>
                  <a:pt x="2103685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49077" y="4040682"/>
            <a:ext cx="631190" cy="0"/>
          </a:xfrm>
          <a:custGeom>
            <a:avLst/>
            <a:gdLst/>
            <a:ahLst/>
            <a:cxnLst/>
            <a:rect l="l" t="t" r="r" b="b"/>
            <a:pathLst>
              <a:path w="631189">
                <a:moveTo>
                  <a:pt x="0" y="0"/>
                </a:moveTo>
                <a:lnTo>
                  <a:pt x="631105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63130" y="4251323"/>
            <a:ext cx="2122805" cy="0"/>
          </a:xfrm>
          <a:custGeom>
            <a:avLst/>
            <a:gdLst/>
            <a:ahLst/>
            <a:cxnLst/>
            <a:rect l="l" t="t" r="r" b="b"/>
            <a:pathLst>
              <a:path w="2122804">
                <a:moveTo>
                  <a:pt x="0" y="0"/>
                </a:moveTo>
                <a:lnTo>
                  <a:pt x="2122809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19584" y="4251323"/>
            <a:ext cx="1549400" cy="0"/>
          </a:xfrm>
          <a:custGeom>
            <a:avLst/>
            <a:gdLst/>
            <a:ahLst/>
            <a:cxnLst/>
            <a:rect l="l" t="t" r="r" b="b"/>
            <a:pathLst>
              <a:path w="1549400">
                <a:moveTo>
                  <a:pt x="0" y="0"/>
                </a:moveTo>
                <a:lnTo>
                  <a:pt x="1549077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92623" y="4758777"/>
            <a:ext cx="1511300" cy="0"/>
          </a:xfrm>
          <a:custGeom>
            <a:avLst/>
            <a:gdLst/>
            <a:ahLst/>
            <a:cxnLst/>
            <a:rect l="l" t="t" r="r" b="b"/>
            <a:pathLst>
              <a:path w="1511300">
                <a:moveTo>
                  <a:pt x="0" y="0"/>
                </a:moveTo>
                <a:lnTo>
                  <a:pt x="1510828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92623" y="5725813"/>
            <a:ext cx="1511300" cy="0"/>
          </a:xfrm>
          <a:custGeom>
            <a:avLst/>
            <a:gdLst/>
            <a:ahLst/>
            <a:cxnLst/>
            <a:rect l="l" t="t" r="r" b="b"/>
            <a:pathLst>
              <a:path w="1511300">
                <a:moveTo>
                  <a:pt x="0" y="0"/>
                </a:moveTo>
                <a:lnTo>
                  <a:pt x="1510828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73210" y="230055"/>
            <a:ext cx="5248275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074035" algn="l"/>
              </a:tabLst>
            </a:pPr>
            <a:r>
              <a:rPr sz="4100" b="1" u="none" spc="-114" dirty="0">
                <a:solidFill>
                  <a:srgbClr val="D40A0F"/>
                </a:solidFill>
                <a:latin typeface="Arial"/>
                <a:cs typeface="Arial"/>
              </a:rPr>
              <a:t>Kompetensi	</a:t>
            </a:r>
            <a:r>
              <a:rPr sz="4100" b="1" u="none" spc="-165" dirty="0">
                <a:solidFill>
                  <a:srgbClr val="D40A0F"/>
                </a:solidFill>
                <a:latin typeface="Arial"/>
                <a:cs typeface="Arial"/>
              </a:rPr>
              <a:t>Supervisi</a:t>
            </a:r>
            <a:endParaRPr sz="4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9435" y="1359859"/>
            <a:ext cx="1789430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b="1" spc="-195" dirty="0">
                <a:solidFill>
                  <a:srgbClr val="1D1F80"/>
                </a:solidFill>
                <a:latin typeface="Times New Roman"/>
                <a:cs typeface="Times New Roman"/>
              </a:rPr>
              <a:t>,l</a:t>
            </a:r>
            <a:r>
              <a:rPr sz="4700" b="1" spc="-185" dirty="0">
                <a:solidFill>
                  <a:srgbClr val="1D1F80"/>
                </a:solidFill>
                <a:latin typeface="Times New Roman"/>
                <a:cs typeface="Times New Roman"/>
              </a:rPr>
              <a:t> </a:t>
            </a:r>
            <a:r>
              <a:rPr sz="4700" b="1" spc="-250" dirty="0">
                <a:solidFill>
                  <a:srgbClr val="1D1F80"/>
                </a:solidFill>
                <a:latin typeface="Times New Roman"/>
                <a:cs typeface="Times New Roman"/>
              </a:rPr>
              <a:t>-</a:t>
            </a:r>
            <a:r>
              <a:rPr sz="4700" b="1" spc="-530" dirty="0">
                <a:solidFill>
                  <a:srgbClr val="1D1F80"/>
                </a:solidFill>
                <a:latin typeface="Times New Roman"/>
                <a:cs typeface="Times New Roman"/>
              </a:rPr>
              <a:t> </a:t>
            </a:r>
            <a:r>
              <a:rPr sz="1900" spc="-315" dirty="0">
                <a:solidFill>
                  <a:srgbClr val="494949"/>
                </a:solidFill>
                <a:latin typeface="Arial"/>
                <a:cs typeface="Arial"/>
              </a:rPr>
              <a:t>Merencanakan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30626" y="1994974"/>
            <a:ext cx="1447165" cy="316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00" spc="-280" dirty="0">
                <a:solidFill>
                  <a:srgbClr val="494949"/>
                </a:solidFill>
                <a:latin typeface="Arial"/>
                <a:cs typeface="Arial"/>
              </a:rPr>
              <a:t>Progra</a:t>
            </a:r>
            <a:r>
              <a:rPr sz="1900" spc="-455" dirty="0">
                <a:solidFill>
                  <a:srgbClr val="494949"/>
                </a:solidFill>
                <a:latin typeface="Arial"/>
                <a:cs typeface="Arial"/>
              </a:rPr>
              <a:t>m</a:t>
            </a:r>
            <a:r>
              <a:rPr sz="1900" spc="-1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900" spc="-250" dirty="0">
                <a:solidFill>
                  <a:srgbClr val="595959"/>
                </a:solidFill>
                <a:latin typeface="Arial"/>
                <a:cs typeface="Arial"/>
              </a:rPr>
              <a:t>Supervisi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573059" y="1627881"/>
            <a:ext cx="1261745" cy="0"/>
          </a:xfrm>
          <a:custGeom>
            <a:avLst/>
            <a:gdLst/>
            <a:ahLst/>
            <a:cxnLst/>
            <a:rect l="l" t="t" r="r" b="b"/>
            <a:pathLst>
              <a:path w="1261745">
                <a:moveTo>
                  <a:pt x="0" y="0"/>
                </a:moveTo>
                <a:lnTo>
                  <a:pt x="1261395" y="0"/>
                </a:lnTo>
              </a:path>
            </a:pathLst>
          </a:custGeom>
          <a:ln w="12766">
            <a:solidFill>
              <a:srgbClr val="6B6B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560360" y="1410923"/>
            <a:ext cx="12941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300" dirty="0">
                <a:solidFill>
                  <a:srgbClr val="6B6B6B"/>
                </a:solidFill>
                <a:latin typeface="Arial"/>
                <a:cs typeface="Arial"/>
              </a:rPr>
              <a:t>Men</a:t>
            </a:r>
            <a:r>
              <a:rPr sz="1600" spc="65" dirty="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sz="1600" spc="-229" dirty="0">
                <a:solidFill>
                  <a:srgbClr val="6B6B6B"/>
                </a:solidFill>
                <a:latin typeface="Arial"/>
                <a:cs typeface="Arial"/>
              </a:rPr>
              <a:t>usun</a:t>
            </a:r>
            <a:r>
              <a:rPr sz="1600" spc="-260" dirty="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sz="1600" spc="-280" dirty="0">
                <a:solidFill>
                  <a:srgbClr val="6B6B6B"/>
                </a:solidFill>
                <a:latin typeface="Arial"/>
                <a:cs typeface="Arial"/>
              </a:rPr>
              <a:t>Rencana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68351" y="1736460"/>
            <a:ext cx="207898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265" dirty="0">
                <a:solidFill>
                  <a:srgbClr val="6B6B6B"/>
                </a:solidFill>
                <a:latin typeface="Arial"/>
                <a:cs typeface="Arial"/>
              </a:rPr>
              <a:t>_ </a:t>
            </a:r>
            <a:r>
              <a:rPr sz="1600" spc="-5" dirty="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sz="1600" u="heavy" spc="-275" dirty="0">
                <a:solidFill>
                  <a:srgbClr val="6B6B6B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Menyusun</a:t>
            </a:r>
            <a:r>
              <a:rPr sz="1600" u="heavy" spc="-229" dirty="0">
                <a:solidFill>
                  <a:srgbClr val="6B6B6B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195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Kreri</a:t>
            </a:r>
            <a:r>
              <a:rPr sz="1600" u="heavy" spc="-25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a</a:t>
            </a:r>
            <a:r>
              <a:rPr sz="1600" u="heavy" spc="-27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215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keberasilan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60360" y="2081146"/>
            <a:ext cx="13912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u="heavy" spc="-275" dirty="0">
                <a:solidFill>
                  <a:srgbClr val="6B6B6B"/>
                </a:solidFill>
                <a:uFill>
                  <a:solidFill>
                    <a:srgbClr val="6B6B6B"/>
                  </a:solidFill>
                </a:uFill>
                <a:latin typeface="Arial"/>
                <a:cs typeface="Arial"/>
              </a:rPr>
              <a:t>Menyusun</a:t>
            </a:r>
            <a:r>
              <a:rPr sz="1600" u="heavy" spc="-220" dirty="0">
                <a:solidFill>
                  <a:srgbClr val="6B6B6B"/>
                </a:solidFill>
                <a:uFill>
                  <a:solidFill>
                    <a:srgbClr val="6B6B6B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195" dirty="0">
                <a:solidFill>
                  <a:srgbClr val="6B6B6B"/>
                </a:solidFill>
                <a:uFill>
                  <a:solidFill>
                    <a:srgbClr val="6B6B6B"/>
                  </a:solidFill>
                </a:uFill>
                <a:latin typeface="Arial"/>
                <a:cs typeface="Arial"/>
              </a:rPr>
              <a:t>ln</a:t>
            </a:r>
            <a:r>
              <a:rPr sz="1600" u="heavy" spc="-240" dirty="0">
                <a:solidFill>
                  <a:srgbClr val="6B6B6B"/>
                </a:solidFill>
                <a:uFill>
                  <a:solidFill>
                    <a:srgbClr val="6B6B6B"/>
                  </a:solidFill>
                </a:uFill>
                <a:latin typeface="Arial"/>
                <a:cs typeface="Arial"/>
              </a:rPr>
              <a:t>s</a:t>
            </a:r>
            <a:r>
              <a:rPr sz="1600" u="heavy" spc="-225" dirty="0">
                <a:solidFill>
                  <a:srgbClr val="494949"/>
                </a:solidFill>
                <a:uFill>
                  <a:solidFill>
                    <a:srgbClr val="6B6B6B"/>
                  </a:solidFill>
                </a:uFill>
                <a:latin typeface="Arial"/>
                <a:cs typeface="Arial"/>
              </a:rPr>
              <a:t>t</a:t>
            </a:r>
            <a:r>
              <a:rPr sz="1600" u="heavy" spc="-190" dirty="0">
                <a:solidFill>
                  <a:srgbClr val="6B6B6B"/>
                </a:solidFill>
                <a:uFill>
                  <a:solidFill>
                    <a:srgbClr val="6B6B6B"/>
                  </a:solidFill>
                </a:uFill>
                <a:latin typeface="Arial"/>
                <a:cs typeface="Arial"/>
              </a:rPr>
              <a:t>rum</a:t>
            </a:r>
            <a:r>
              <a:rPr sz="1600" u="heavy" spc="-520" dirty="0">
                <a:solidFill>
                  <a:srgbClr val="6B6B6B"/>
                </a:solidFill>
                <a:uFill>
                  <a:solidFill>
                    <a:srgbClr val="6B6B6B"/>
                  </a:solidFill>
                </a:uFill>
                <a:latin typeface="Arial"/>
                <a:cs typeface="Arial"/>
              </a:rPr>
              <a:t>e</a:t>
            </a:r>
            <a:r>
              <a:rPr sz="1600" u="heavy" spc="-15" dirty="0">
                <a:solidFill>
                  <a:srgbClr val="6B6B6B"/>
                </a:solidFill>
                <a:uFill>
                  <a:solidFill>
                    <a:srgbClr val="6B6B6B"/>
                  </a:solidFill>
                </a:uFill>
                <a:latin typeface="Arial"/>
                <a:cs typeface="Arial"/>
              </a:rPr>
              <a:t>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93750" y="3258823"/>
            <a:ext cx="1755775" cy="6788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03250">
              <a:lnSpc>
                <a:spcPts val="2565"/>
              </a:lnSpc>
              <a:spcBef>
                <a:spcPts val="110"/>
              </a:spcBef>
            </a:pPr>
            <a:r>
              <a:rPr sz="2200" b="1" spc="-370" dirty="0">
                <a:solidFill>
                  <a:srgbClr val="2D4254"/>
                </a:solidFill>
                <a:latin typeface="Arial"/>
                <a:cs typeface="Arial"/>
              </a:rPr>
              <a:t>Kompetensi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65"/>
              </a:lnSpc>
              <a:tabLst>
                <a:tab pos="728980" algn="l"/>
              </a:tabLst>
            </a:pPr>
            <a:r>
              <a:rPr sz="2200" u="heavy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195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225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"/>
                <a:cs typeface="Arial"/>
              </a:rPr>
              <a:t>:::,</a:t>
            </a:r>
            <a:r>
              <a:rPr sz="2200" spc="225" dirty="0">
                <a:solidFill>
                  <a:srgbClr val="595959"/>
                </a:solidFill>
                <a:latin typeface="Arial"/>
                <a:cs typeface="Arial"/>
              </a:rPr>
              <a:t>	</a:t>
            </a:r>
            <a:r>
              <a:rPr sz="2200" b="1" spc="-325" dirty="0">
                <a:solidFill>
                  <a:srgbClr val="2D4254"/>
                </a:solidFill>
                <a:latin typeface="Arial"/>
                <a:cs typeface="Arial"/>
              </a:rPr>
              <a:t>Supervisi</a:t>
            </a:r>
            <a:endParaRPr sz="2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12475" y="3048182"/>
            <a:ext cx="1621790" cy="49085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3175">
              <a:lnSpc>
                <a:spcPts val="1730"/>
              </a:lnSpc>
              <a:spcBef>
                <a:spcPts val="325"/>
              </a:spcBef>
            </a:pPr>
            <a:r>
              <a:rPr sz="1600" spc="-265" dirty="0">
                <a:solidFill>
                  <a:srgbClr val="6B6B6B"/>
                </a:solidFill>
                <a:latin typeface="Arial"/>
                <a:cs typeface="Arial"/>
              </a:rPr>
              <a:t>Menerapkan</a:t>
            </a:r>
            <a:r>
              <a:rPr sz="1600" spc="-150" dirty="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sz="1600" spc="-240" dirty="0">
                <a:solidFill>
                  <a:srgbClr val="595959"/>
                </a:solidFill>
                <a:latin typeface="Arial"/>
                <a:cs typeface="Arial"/>
              </a:rPr>
              <a:t>Pendekatan  </a:t>
            </a:r>
            <a:r>
              <a:rPr sz="1600" u="heavy" spc="-225" dirty="0">
                <a:solidFill>
                  <a:srgbClr val="6B6B6B"/>
                </a:solidFill>
                <a:uFill>
                  <a:solidFill>
                    <a:srgbClr val="494949"/>
                  </a:solidFill>
                </a:uFill>
                <a:latin typeface="Arial"/>
                <a:cs typeface="Arial"/>
              </a:rPr>
              <a:t>Supervis</a:t>
            </a:r>
            <a:r>
              <a:rPr sz="1600" u="heavy" spc="-100" dirty="0">
                <a:solidFill>
                  <a:srgbClr val="6B6B6B"/>
                </a:solidFill>
                <a:uFill>
                  <a:solidFill>
                    <a:srgbClr val="494949"/>
                  </a:solidFill>
                </a:uFill>
                <a:latin typeface="Arial"/>
                <a:cs typeface="Arial"/>
              </a:rPr>
              <a:t>i</a:t>
            </a:r>
            <a:r>
              <a:rPr sz="1600" u="heavy" spc="-254" dirty="0">
                <a:solidFill>
                  <a:srgbClr val="6B6B6B"/>
                </a:solidFill>
                <a:uFill>
                  <a:solidFill>
                    <a:srgbClr val="494949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245" dirty="0">
                <a:solidFill>
                  <a:srgbClr val="6B6B6B"/>
                </a:solidFill>
                <a:uFill>
                  <a:solidFill>
                    <a:srgbClr val="494949"/>
                  </a:solidFill>
                </a:uFill>
                <a:latin typeface="Arial"/>
                <a:cs typeface="Arial"/>
              </a:rPr>
              <a:t>yang </a:t>
            </a:r>
            <a:r>
              <a:rPr sz="1600" u="heavy" spc="-70" dirty="0">
                <a:solidFill>
                  <a:srgbClr val="6B6B6B"/>
                </a:solidFill>
                <a:uFill>
                  <a:solidFill>
                    <a:srgbClr val="494949"/>
                  </a:solidFill>
                </a:uFill>
                <a:latin typeface="Arial"/>
                <a:cs typeface="Arial"/>
              </a:rPr>
              <a:t>tep</a:t>
            </a:r>
            <a:r>
              <a:rPr sz="1600" u="heavy" spc="-665" dirty="0">
                <a:solidFill>
                  <a:srgbClr val="6B6B6B"/>
                </a:solidFill>
                <a:uFill>
                  <a:solidFill>
                    <a:srgbClr val="494949"/>
                  </a:solidFill>
                </a:uFill>
                <a:latin typeface="Arial"/>
                <a:cs typeface="Arial"/>
              </a:rPr>
              <a:t>a</a:t>
            </a:r>
            <a:r>
              <a:rPr sz="1600" u="heavy" spc="-125" dirty="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92862" y="3660957"/>
            <a:ext cx="1164590" cy="316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00" spc="-295" dirty="0">
                <a:solidFill>
                  <a:srgbClr val="494949"/>
                </a:solidFill>
                <a:latin typeface="Arial"/>
                <a:cs typeface="Arial"/>
              </a:rPr>
              <a:t>Melaksanaka</a:t>
            </a:r>
            <a:r>
              <a:rPr sz="1900" spc="-825" dirty="0">
                <a:solidFill>
                  <a:srgbClr val="494949"/>
                </a:solidFill>
                <a:latin typeface="Arial"/>
                <a:cs typeface="Arial"/>
              </a:rPr>
              <a:t>n</a:t>
            </a:r>
            <a:r>
              <a:rPr sz="1900" spc="-305" dirty="0">
                <a:solidFill>
                  <a:srgbClr val="898989"/>
                </a:solidFill>
                <a:latin typeface="Arial"/>
                <a:cs typeface="Arial"/>
              </a:rPr>
              <a:t>_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965122" y="3703875"/>
            <a:ext cx="124460" cy="278765"/>
          </a:xfrm>
          <a:custGeom>
            <a:avLst/>
            <a:gdLst/>
            <a:ahLst/>
            <a:cxnLst/>
            <a:rect l="l" t="t" r="r" b="b"/>
            <a:pathLst>
              <a:path w="124460" h="278764">
                <a:moveTo>
                  <a:pt x="124308" y="278661"/>
                </a:moveTo>
                <a:lnTo>
                  <a:pt x="0" y="278661"/>
                </a:lnTo>
                <a:lnTo>
                  <a:pt x="0" y="0"/>
                </a:lnTo>
                <a:lnTo>
                  <a:pt x="124308" y="0"/>
                </a:lnTo>
                <a:lnTo>
                  <a:pt x="124308" y="278661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165419" y="3699255"/>
            <a:ext cx="12242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735" dirty="0">
                <a:solidFill>
                  <a:srgbClr val="6B6B6B"/>
                </a:solidFill>
                <a:latin typeface="Arial"/>
                <a:cs typeface="Arial"/>
              </a:rPr>
              <a:t>M</a:t>
            </a:r>
            <a:r>
              <a:rPr sz="1600" spc="-660" dirty="0">
                <a:solidFill>
                  <a:srgbClr val="6B6B6B"/>
                </a:solidFill>
                <a:latin typeface="Arial"/>
                <a:cs typeface="Arial"/>
              </a:rPr>
              <a:t>e</a:t>
            </a:r>
            <a:r>
              <a:rPr sz="1600" spc="-190" dirty="0">
                <a:solidFill>
                  <a:srgbClr val="898989"/>
                </a:solidFill>
                <a:latin typeface="Arial"/>
                <a:cs typeface="Arial"/>
              </a:rPr>
              <a:t>-</a:t>
            </a:r>
            <a:r>
              <a:rPr sz="1600" spc="-880" dirty="0">
                <a:solidFill>
                  <a:srgbClr val="898989"/>
                </a:solidFill>
                <a:latin typeface="Arial"/>
                <a:cs typeface="Arial"/>
              </a:rPr>
              <a:t>_</a:t>
            </a:r>
            <a:r>
              <a:rPr sz="1600" spc="-280" dirty="0">
                <a:solidFill>
                  <a:srgbClr val="6B6B6B"/>
                </a:solidFill>
                <a:latin typeface="Arial"/>
                <a:cs typeface="Arial"/>
              </a:rPr>
              <a:t>n</a:t>
            </a:r>
            <a:r>
              <a:rPr sz="1600" spc="-229" dirty="0">
                <a:solidFill>
                  <a:srgbClr val="6B6B6B"/>
                </a:solidFill>
                <a:latin typeface="Arial"/>
                <a:cs typeface="Arial"/>
              </a:rPr>
              <a:t>e</a:t>
            </a:r>
            <a:r>
              <a:rPr sz="1600" spc="-160" dirty="0">
                <a:solidFill>
                  <a:srgbClr val="494949"/>
                </a:solidFill>
                <a:latin typeface="Arial"/>
                <a:cs typeface="Arial"/>
              </a:rPr>
              <a:t>r</a:t>
            </a:r>
            <a:r>
              <a:rPr sz="1600" spc="-735" dirty="0">
                <a:solidFill>
                  <a:srgbClr val="6B6B6B"/>
                </a:solidFill>
                <a:latin typeface="Arial"/>
                <a:cs typeface="Arial"/>
              </a:rPr>
              <a:t>a</a:t>
            </a:r>
            <a:r>
              <a:rPr sz="1600" spc="-95" dirty="0">
                <a:solidFill>
                  <a:srgbClr val="898989"/>
                </a:solidFill>
                <a:latin typeface="Arial"/>
                <a:cs typeface="Arial"/>
              </a:rPr>
              <a:t>-</a:t>
            </a:r>
            <a:r>
              <a:rPr sz="1600" spc="-280" dirty="0">
                <a:solidFill>
                  <a:srgbClr val="6B6B6B"/>
                </a:solidFill>
                <a:latin typeface="Arial"/>
                <a:cs typeface="Arial"/>
              </a:rPr>
              <a:t>p</a:t>
            </a:r>
            <a:r>
              <a:rPr sz="1600" spc="-175" dirty="0">
                <a:solidFill>
                  <a:srgbClr val="898989"/>
                </a:solidFill>
                <a:latin typeface="Arial"/>
                <a:cs typeface="Arial"/>
              </a:rPr>
              <a:t>-</a:t>
            </a:r>
            <a:r>
              <a:rPr sz="1600" spc="-745" dirty="0">
                <a:solidFill>
                  <a:srgbClr val="494949"/>
                </a:solidFill>
                <a:latin typeface="Arial"/>
                <a:cs typeface="Arial"/>
              </a:rPr>
              <a:t>k</a:t>
            </a:r>
            <a:r>
              <a:rPr sz="1600" spc="-730" dirty="0">
                <a:solidFill>
                  <a:srgbClr val="898989"/>
                </a:solidFill>
                <a:latin typeface="Arial"/>
                <a:cs typeface="Arial"/>
              </a:rPr>
              <a:t>_</a:t>
            </a:r>
            <a:r>
              <a:rPr sz="1600" spc="-300" dirty="0">
                <a:solidFill>
                  <a:srgbClr val="6B6B6B"/>
                </a:solidFill>
                <a:latin typeface="Arial"/>
                <a:cs typeface="Arial"/>
              </a:rPr>
              <a:t>a</a:t>
            </a:r>
            <a:r>
              <a:rPr sz="1600" spc="-605" dirty="0">
                <a:solidFill>
                  <a:srgbClr val="6B6B6B"/>
                </a:solidFill>
                <a:latin typeface="Arial"/>
                <a:cs typeface="Arial"/>
              </a:rPr>
              <a:t>n</a:t>
            </a:r>
            <a:r>
              <a:rPr sz="1600" spc="-215" dirty="0">
                <a:solidFill>
                  <a:srgbClr val="898989"/>
                </a:solidFill>
                <a:latin typeface="Arial"/>
                <a:cs typeface="Arial"/>
              </a:rPr>
              <a:t>_</a:t>
            </a:r>
            <a:r>
              <a:rPr sz="1600" spc="-130" dirty="0">
                <a:solidFill>
                  <a:srgbClr val="898989"/>
                </a:solidFill>
                <a:latin typeface="Arial"/>
                <a:cs typeface="Arial"/>
              </a:rPr>
              <a:t> </a:t>
            </a:r>
            <a:r>
              <a:rPr sz="1600" spc="-894" dirty="0">
                <a:solidFill>
                  <a:srgbClr val="6B6B6B"/>
                </a:solidFill>
                <a:latin typeface="Arial"/>
                <a:cs typeface="Arial"/>
              </a:rPr>
              <a:t>e</a:t>
            </a:r>
            <a:r>
              <a:rPr sz="1600" spc="-760" dirty="0">
                <a:solidFill>
                  <a:srgbClr val="6B6B6B"/>
                </a:solidFill>
                <a:latin typeface="Arial"/>
                <a:cs typeface="Arial"/>
              </a:rPr>
              <a:t>1</a:t>
            </a:r>
            <a:r>
              <a:rPr sz="1600" spc="-445" dirty="0">
                <a:solidFill>
                  <a:srgbClr val="898989"/>
                </a:solidFill>
                <a:latin typeface="Arial"/>
                <a:cs typeface="Arial"/>
              </a:rPr>
              <a:t>_</a:t>
            </a:r>
            <a:r>
              <a:rPr sz="1600" spc="-50" dirty="0">
                <a:solidFill>
                  <a:srgbClr val="898989"/>
                </a:solidFill>
                <a:latin typeface="Arial"/>
                <a:cs typeface="Arial"/>
              </a:rPr>
              <a:t> </a:t>
            </a:r>
            <a:r>
              <a:rPr sz="1600" spc="-680" dirty="0">
                <a:solidFill>
                  <a:srgbClr val="6B6B6B"/>
                </a:solidFill>
                <a:latin typeface="Arial"/>
                <a:cs typeface="Arial"/>
              </a:rPr>
              <a:t>h</a:t>
            </a:r>
            <a:r>
              <a:rPr sz="1600" spc="-805" dirty="0">
                <a:solidFill>
                  <a:srgbClr val="898989"/>
                </a:solidFill>
                <a:latin typeface="Arial"/>
                <a:cs typeface="Arial"/>
              </a:rPr>
              <a:t>_</a:t>
            </a:r>
            <a:r>
              <a:rPr sz="1600" spc="-195" dirty="0">
                <a:solidFill>
                  <a:srgbClr val="6B6B6B"/>
                </a:solidFill>
                <a:latin typeface="Arial"/>
                <a:cs typeface="Arial"/>
              </a:rPr>
              <a:t>n</a:t>
            </a:r>
            <a:r>
              <a:rPr sz="1600" spc="-165" dirty="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sz="1600" spc="-675" dirty="0">
                <a:solidFill>
                  <a:srgbClr val="6B6B6B"/>
                </a:solidFill>
                <a:latin typeface="Arial"/>
                <a:cs typeface="Arial"/>
              </a:rPr>
              <a:t>1</a:t>
            </a:r>
            <a:r>
              <a:rPr sz="1600" spc="-400" dirty="0">
                <a:solidFill>
                  <a:srgbClr val="6B6B6B"/>
                </a:solidFill>
                <a:latin typeface="Arial"/>
                <a:cs typeface="Arial"/>
              </a:rPr>
              <a:t>k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55605" y="3632233"/>
            <a:ext cx="455930" cy="523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50" b="1" i="1" spc="-229" dirty="0">
                <a:solidFill>
                  <a:srgbClr val="38281A"/>
                </a:solidFill>
                <a:latin typeface="Arial"/>
                <a:cs typeface="Arial"/>
              </a:rPr>
              <a:t>'W</a:t>
            </a:r>
            <a:endParaRPr sz="32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77962" y="3842875"/>
            <a:ext cx="66992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40" dirty="0">
                <a:solidFill>
                  <a:srgbClr val="6B6B6B"/>
                </a:solidFill>
                <a:latin typeface="Arial"/>
                <a:cs typeface="Arial"/>
              </a:rPr>
              <a:t>Jupervisi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24313" y="5077999"/>
            <a:ext cx="1237615" cy="316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00" spc="-245" dirty="0">
                <a:solidFill>
                  <a:srgbClr val="595959"/>
                </a:solidFill>
                <a:latin typeface="Arial"/>
                <a:cs typeface="Arial"/>
              </a:rPr>
              <a:t>Menindaklanjuti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855894" y="5120917"/>
            <a:ext cx="1962150" cy="278765"/>
            <a:chOff x="5855894" y="5120917"/>
            <a:chExt cx="1962150" cy="278765"/>
          </a:xfrm>
        </p:grpSpPr>
        <p:sp>
          <p:nvSpPr>
            <p:cNvPr id="41" name="object 41"/>
            <p:cNvSpPr/>
            <p:nvPr/>
          </p:nvSpPr>
          <p:spPr>
            <a:xfrm>
              <a:off x="6669879" y="5120917"/>
              <a:ext cx="19685" cy="278765"/>
            </a:xfrm>
            <a:custGeom>
              <a:avLst/>
              <a:gdLst/>
              <a:ahLst/>
              <a:cxnLst/>
              <a:rect l="l" t="t" r="r" b="b"/>
              <a:pathLst>
                <a:path w="19684" h="278764">
                  <a:moveTo>
                    <a:pt x="19124" y="278661"/>
                  </a:moveTo>
                  <a:lnTo>
                    <a:pt x="0" y="278661"/>
                  </a:lnTo>
                  <a:lnTo>
                    <a:pt x="0" y="0"/>
                  </a:lnTo>
                  <a:lnTo>
                    <a:pt x="19124" y="0"/>
                  </a:lnTo>
                  <a:lnTo>
                    <a:pt x="19124" y="278661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855894" y="5333254"/>
              <a:ext cx="1962150" cy="0"/>
            </a:xfrm>
            <a:custGeom>
              <a:avLst/>
              <a:gdLst/>
              <a:ahLst/>
              <a:cxnLst/>
              <a:rect l="l" t="t" r="r" b="b"/>
              <a:pathLst>
                <a:path w="1962150">
                  <a:moveTo>
                    <a:pt x="0" y="0"/>
                  </a:moveTo>
                  <a:lnTo>
                    <a:pt x="1962087" y="0"/>
                  </a:lnTo>
                </a:path>
              </a:pathLst>
            </a:custGeom>
            <a:ln w="12766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650179" y="4772921"/>
            <a:ext cx="2477770" cy="62166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325"/>
              </a:spcBef>
            </a:pPr>
            <a:r>
              <a:rPr sz="1600" u="heavy" spc="-250" dirty="0">
                <a:solidFill>
                  <a:srgbClr val="595959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Melakukan </a:t>
            </a:r>
            <a:r>
              <a:rPr sz="1600" u="heavy" spc="-235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Evaluas</a:t>
            </a:r>
            <a:r>
              <a:rPr sz="1600" u="heavy" spc="-100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i</a:t>
            </a:r>
            <a:r>
              <a:rPr sz="1600" u="heavy" spc="-265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195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hasi</a:t>
            </a:r>
            <a:r>
              <a:rPr sz="1600" u="heavy" spc="-95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l</a:t>
            </a:r>
            <a:r>
              <a:rPr sz="1600" u="heavy" spc="-225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425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S</a:t>
            </a:r>
            <a:r>
              <a:rPr sz="1600" u="heavy" spc="-20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up</a:t>
            </a:r>
            <a:r>
              <a:rPr sz="1600" u="heavy" spc="-765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e</a:t>
            </a:r>
            <a:r>
              <a:rPr sz="1600" u="heavy" spc="-80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r</a:t>
            </a:r>
            <a:r>
              <a:rPr sz="1600" u="heavy" spc="-285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v</a:t>
            </a:r>
            <a:r>
              <a:rPr sz="1600" u="heavy" spc="-80" dirty="0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i</a:t>
            </a:r>
            <a:r>
              <a:rPr sz="1600" u="heavy" spc="-260" dirty="0">
                <a:solidFill>
                  <a:srgbClr val="6B6B6B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s</a:t>
            </a:r>
            <a:r>
              <a:rPr sz="1600" u="heavy" spc="-55" dirty="0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205104" algn="l"/>
              </a:tabLst>
            </a:pPr>
            <a:r>
              <a:rPr sz="1900" spc="-180" dirty="0">
                <a:solidFill>
                  <a:srgbClr val="6B6B6B"/>
                </a:solidFill>
                <a:latin typeface="Arial"/>
                <a:cs typeface="Arial"/>
              </a:rPr>
              <a:t>-	</a:t>
            </a:r>
            <a:r>
              <a:rPr sz="1600" spc="-265" dirty="0">
                <a:solidFill>
                  <a:srgbClr val="595959"/>
                </a:solidFill>
                <a:latin typeface="Arial"/>
                <a:cs typeface="Arial"/>
              </a:rPr>
              <a:t>M</a:t>
            </a:r>
            <a:r>
              <a:rPr sz="1600" spc="-370" dirty="0">
                <a:solidFill>
                  <a:srgbClr val="595959"/>
                </a:solidFill>
                <a:latin typeface="Arial"/>
                <a:cs typeface="Arial"/>
              </a:rPr>
              <a:t>e</a:t>
            </a:r>
            <a:r>
              <a:rPr sz="1600" spc="-20" dirty="0">
                <a:solidFill>
                  <a:srgbClr val="595959"/>
                </a:solidFill>
                <a:latin typeface="Arial"/>
                <a:cs typeface="Arial"/>
              </a:rPr>
              <a:t>nin</a:t>
            </a:r>
            <a:r>
              <a:rPr sz="1600" spc="-760" dirty="0">
                <a:solidFill>
                  <a:srgbClr val="595959"/>
                </a:solidFill>
                <a:latin typeface="Arial"/>
                <a:cs typeface="Arial"/>
              </a:rPr>
              <a:t>d</a:t>
            </a:r>
            <a:r>
              <a:rPr sz="1600" spc="-170" dirty="0">
                <a:solidFill>
                  <a:srgbClr val="595959"/>
                </a:solidFill>
                <a:latin typeface="Arial"/>
                <a:cs typeface="Arial"/>
              </a:rPr>
              <a:t>akl</a:t>
            </a:r>
            <a:r>
              <a:rPr sz="1600" spc="-470" dirty="0">
                <a:solidFill>
                  <a:srgbClr val="595959"/>
                </a:solidFill>
                <a:latin typeface="Arial"/>
                <a:cs typeface="Arial"/>
              </a:rPr>
              <a:t>a</a:t>
            </a:r>
            <a:r>
              <a:rPr sz="1600" spc="-295" dirty="0">
                <a:solidFill>
                  <a:srgbClr val="595959"/>
                </a:solidFill>
                <a:latin typeface="Arial"/>
                <a:cs typeface="Arial"/>
              </a:rPr>
              <a:t>n</a:t>
            </a:r>
            <a:r>
              <a:rPr sz="1600" spc="-225" dirty="0">
                <a:solidFill>
                  <a:srgbClr val="A1A1A1"/>
                </a:solidFill>
                <a:latin typeface="Arial"/>
                <a:cs typeface="Arial"/>
              </a:rPr>
              <a:t>·</a:t>
            </a:r>
            <a:r>
              <a:rPr sz="1600" spc="-90" dirty="0">
                <a:solidFill>
                  <a:srgbClr val="6B6B6B"/>
                </a:solidFill>
                <a:latin typeface="Arial"/>
                <a:cs typeface="Arial"/>
              </a:rPr>
              <a:t>ut</a:t>
            </a:r>
            <a:r>
              <a:rPr sz="1600" spc="-20" dirty="0">
                <a:solidFill>
                  <a:srgbClr val="6B6B6B"/>
                </a:solidFill>
                <a:latin typeface="Arial"/>
                <a:cs typeface="Arial"/>
              </a:rPr>
              <a:t>i</a:t>
            </a:r>
            <a:r>
              <a:rPr sz="1600" spc="-195" dirty="0">
                <a:solidFill>
                  <a:srgbClr val="595959"/>
                </a:solidFill>
                <a:latin typeface="Arial"/>
                <a:cs typeface="Arial"/>
              </a:rPr>
              <a:t>hasi</a:t>
            </a:r>
            <a:r>
              <a:rPr sz="1600" spc="-95" dirty="0">
                <a:solidFill>
                  <a:srgbClr val="595959"/>
                </a:solidFill>
                <a:latin typeface="Arial"/>
                <a:cs typeface="Arial"/>
              </a:rPr>
              <a:t>l</a:t>
            </a:r>
            <a:r>
              <a:rPr sz="1600" spc="-2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600" spc="-175" dirty="0">
                <a:solidFill>
                  <a:srgbClr val="6B6B6B"/>
                </a:solidFill>
                <a:latin typeface="Arial"/>
                <a:cs typeface="Arial"/>
              </a:rPr>
              <a:t>Super</a:t>
            </a:r>
            <a:r>
              <a:rPr sz="1600" spc="-645" dirty="0">
                <a:solidFill>
                  <a:srgbClr val="6B6B6B"/>
                </a:solidFill>
                <a:latin typeface="Arial"/>
                <a:cs typeface="Arial"/>
              </a:rPr>
              <a:t>v</a:t>
            </a:r>
            <a:r>
              <a:rPr sz="1600" spc="-80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600" spc="-260" dirty="0">
                <a:solidFill>
                  <a:srgbClr val="6B6B6B"/>
                </a:solidFill>
                <a:latin typeface="Arial"/>
                <a:cs typeface="Arial"/>
              </a:rPr>
              <a:t>s</a:t>
            </a:r>
            <a:r>
              <a:rPr sz="1600" spc="-55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91703"/>
            <a:ext cx="8893175" cy="6189980"/>
            <a:chOff x="0" y="1091703"/>
            <a:chExt cx="8893175" cy="6189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91703"/>
              <a:ext cx="8892852" cy="61851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6682" y="249203"/>
            <a:ext cx="4551045" cy="676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250" u="none" spc="210" dirty="0">
                <a:solidFill>
                  <a:srgbClr val="D80A0F"/>
                </a:solidFill>
              </a:rPr>
              <a:t>Definisi</a:t>
            </a:r>
            <a:r>
              <a:rPr sz="4250" u="none" spc="180" dirty="0">
                <a:solidFill>
                  <a:srgbClr val="D80A0F"/>
                </a:solidFill>
              </a:rPr>
              <a:t> </a:t>
            </a:r>
            <a:r>
              <a:rPr sz="4250" u="none" spc="114" dirty="0">
                <a:solidFill>
                  <a:srgbClr val="D80A0F"/>
                </a:solidFill>
              </a:rPr>
              <a:t>Supervisi</a:t>
            </a:r>
            <a:endParaRPr sz="425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2948" y="1206599"/>
            <a:ext cx="1491703" cy="14936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3386" y="3044924"/>
            <a:ext cx="1520391" cy="15319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940696"/>
            <a:ext cx="4417739" cy="233620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630639" y="3064072"/>
            <a:ext cx="0" cy="1494155"/>
          </a:xfrm>
          <a:custGeom>
            <a:avLst/>
            <a:gdLst/>
            <a:ahLst/>
            <a:cxnLst/>
            <a:rect l="l" t="t" r="r" b="b"/>
            <a:pathLst>
              <a:path h="1494154">
                <a:moveTo>
                  <a:pt x="0" y="1493638"/>
                </a:moveTo>
                <a:lnTo>
                  <a:pt x="0" y="0"/>
                </a:lnTo>
              </a:path>
            </a:pathLst>
          </a:custGeom>
          <a:ln w="47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30639" y="1206599"/>
            <a:ext cx="0" cy="1494155"/>
          </a:xfrm>
          <a:custGeom>
            <a:avLst/>
            <a:gdLst/>
            <a:ahLst/>
            <a:cxnLst/>
            <a:rect l="l" t="t" r="r" b="b"/>
            <a:pathLst>
              <a:path h="1494155">
                <a:moveTo>
                  <a:pt x="0" y="1493638"/>
                </a:moveTo>
                <a:lnTo>
                  <a:pt x="0" y="0"/>
                </a:lnTo>
              </a:path>
            </a:pathLst>
          </a:custGeom>
          <a:ln w="47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59326" y="4921546"/>
            <a:ext cx="0" cy="1494155"/>
          </a:xfrm>
          <a:custGeom>
            <a:avLst/>
            <a:gdLst/>
            <a:ahLst/>
            <a:cxnLst/>
            <a:rect l="l" t="t" r="r" b="b"/>
            <a:pathLst>
              <a:path h="1494154">
                <a:moveTo>
                  <a:pt x="0" y="1493638"/>
                </a:moveTo>
                <a:lnTo>
                  <a:pt x="0" y="0"/>
                </a:lnTo>
              </a:path>
            </a:pathLst>
          </a:custGeom>
          <a:ln w="47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7278" y="1235322"/>
            <a:ext cx="4551680" cy="0"/>
          </a:xfrm>
          <a:custGeom>
            <a:avLst/>
            <a:gdLst/>
            <a:ahLst/>
            <a:cxnLst/>
            <a:rect l="l" t="t" r="r" b="b"/>
            <a:pathLst>
              <a:path w="4551680">
                <a:moveTo>
                  <a:pt x="0" y="0"/>
                </a:moveTo>
                <a:lnTo>
                  <a:pt x="4551609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98154" y="2661939"/>
            <a:ext cx="4570730" cy="0"/>
          </a:xfrm>
          <a:custGeom>
            <a:avLst/>
            <a:gdLst/>
            <a:ahLst/>
            <a:cxnLst/>
            <a:rect l="l" t="t" r="r" b="b"/>
            <a:pathLst>
              <a:path w="4570730">
                <a:moveTo>
                  <a:pt x="0" y="0"/>
                </a:moveTo>
                <a:lnTo>
                  <a:pt x="4570733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93776" y="3092796"/>
            <a:ext cx="4475480" cy="0"/>
          </a:xfrm>
          <a:custGeom>
            <a:avLst/>
            <a:gdLst/>
            <a:ahLst/>
            <a:cxnLst/>
            <a:rect l="l" t="t" r="r" b="b"/>
            <a:pathLst>
              <a:path w="4475480">
                <a:moveTo>
                  <a:pt x="0" y="0"/>
                </a:moveTo>
                <a:lnTo>
                  <a:pt x="4475111" y="0"/>
                </a:lnTo>
              </a:path>
            </a:pathLst>
          </a:custGeom>
          <a:ln w="478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93776" y="4519412"/>
            <a:ext cx="4475480" cy="0"/>
          </a:xfrm>
          <a:custGeom>
            <a:avLst/>
            <a:gdLst/>
            <a:ahLst/>
            <a:cxnLst/>
            <a:rect l="l" t="t" r="r" b="b"/>
            <a:pathLst>
              <a:path w="4475480">
                <a:moveTo>
                  <a:pt x="0" y="0"/>
                </a:moveTo>
                <a:lnTo>
                  <a:pt x="4475111" y="0"/>
                </a:lnTo>
              </a:path>
            </a:pathLst>
          </a:custGeom>
          <a:ln w="478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17278" y="4950269"/>
            <a:ext cx="4590415" cy="0"/>
          </a:xfrm>
          <a:custGeom>
            <a:avLst/>
            <a:gdLst/>
            <a:ahLst/>
            <a:cxnLst/>
            <a:rect l="l" t="t" r="r" b="b"/>
            <a:pathLst>
              <a:path w="4590415">
                <a:moveTo>
                  <a:pt x="0" y="0"/>
                </a:moveTo>
                <a:lnTo>
                  <a:pt x="4589858" y="0"/>
                </a:lnTo>
              </a:path>
            </a:pathLst>
          </a:custGeom>
          <a:ln w="478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99307" y="4931120"/>
            <a:ext cx="459105" cy="0"/>
          </a:xfrm>
          <a:custGeom>
            <a:avLst/>
            <a:gdLst/>
            <a:ahLst/>
            <a:cxnLst/>
            <a:rect l="l" t="t" r="r" b="b"/>
            <a:pathLst>
              <a:path w="459105">
                <a:moveTo>
                  <a:pt x="0" y="0"/>
                </a:moveTo>
                <a:lnTo>
                  <a:pt x="458985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17738" y="6376886"/>
            <a:ext cx="3289935" cy="0"/>
          </a:xfrm>
          <a:custGeom>
            <a:avLst/>
            <a:gdLst/>
            <a:ahLst/>
            <a:cxnLst/>
            <a:rect l="l" t="t" r="r" b="b"/>
            <a:pathLst>
              <a:path w="3289934">
                <a:moveTo>
                  <a:pt x="0" y="0"/>
                </a:moveTo>
                <a:lnTo>
                  <a:pt x="3289398" y="0"/>
                </a:lnTo>
              </a:path>
            </a:pathLst>
          </a:custGeom>
          <a:ln w="574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01219" y="90844"/>
            <a:ext cx="5910580" cy="8845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  <a:tabLst>
                <a:tab pos="1315720" algn="l"/>
              </a:tabLst>
            </a:pPr>
            <a:r>
              <a:rPr sz="2600" u="none" spc="120" dirty="0">
                <a:solidFill>
                  <a:srgbClr val="C60A15"/>
                </a:solidFill>
              </a:rPr>
              <a:t>Tujuan	</a:t>
            </a:r>
            <a:r>
              <a:rPr sz="2600" u="none" spc="145" dirty="0">
                <a:solidFill>
                  <a:srgbClr val="C60A15"/>
                </a:solidFill>
              </a:rPr>
              <a:t>&amp;</a:t>
            </a:r>
            <a:r>
              <a:rPr sz="2600" u="none" spc="60" dirty="0">
                <a:solidFill>
                  <a:srgbClr val="C60A15"/>
                </a:solidFill>
              </a:rPr>
              <a:t> </a:t>
            </a:r>
            <a:r>
              <a:rPr sz="2600" u="none" spc="65" dirty="0">
                <a:solidFill>
                  <a:srgbClr val="C60A15"/>
                </a:solidFill>
              </a:rPr>
              <a:t>Fungsi</a:t>
            </a:r>
            <a:r>
              <a:rPr sz="2600" u="none" spc="95" dirty="0">
                <a:solidFill>
                  <a:srgbClr val="C60A15"/>
                </a:solidFill>
              </a:rPr>
              <a:t> </a:t>
            </a:r>
            <a:r>
              <a:rPr sz="2600" u="none" spc="45" dirty="0">
                <a:solidFill>
                  <a:srgbClr val="C60A15"/>
                </a:solidFill>
              </a:rPr>
              <a:t>Supervisi</a:t>
            </a:r>
            <a:r>
              <a:rPr sz="2600" u="none" spc="210" dirty="0">
                <a:solidFill>
                  <a:srgbClr val="C60A15"/>
                </a:solidFill>
              </a:rPr>
              <a:t> </a:t>
            </a:r>
            <a:r>
              <a:rPr sz="2600" u="none" spc="100" dirty="0">
                <a:solidFill>
                  <a:srgbClr val="C60A15"/>
                </a:solidFill>
              </a:rPr>
              <a:t>Akademik</a:t>
            </a:r>
            <a:endParaRPr sz="2600"/>
          </a:p>
          <a:p>
            <a:pPr marL="22860">
              <a:lnSpc>
                <a:spcPct val="100000"/>
              </a:lnSpc>
              <a:spcBef>
                <a:spcPts val="520"/>
              </a:spcBef>
            </a:pPr>
            <a:r>
              <a:rPr sz="2050" b="1" u="none" spc="50" dirty="0">
                <a:solidFill>
                  <a:srgbClr val="C60A15"/>
                </a:solidFill>
                <a:latin typeface="Arial"/>
                <a:cs typeface="Arial"/>
              </a:rPr>
              <a:t>membantu</a:t>
            </a:r>
            <a:r>
              <a:rPr sz="2050" b="1" u="none" spc="-10" dirty="0">
                <a:solidFill>
                  <a:srgbClr val="C60A15"/>
                </a:solidFill>
                <a:latin typeface="Arial"/>
                <a:cs typeface="Arial"/>
              </a:rPr>
              <a:t> </a:t>
            </a:r>
            <a:r>
              <a:rPr sz="2050" b="1" u="none" spc="70" dirty="0">
                <a:solidFill>
                  <a:srgbClr val="C60A15"/>
                </a:solidFill>
                <a:latin typeface="Arial"/>
                <a:cs typeface="Arial"/>
              </a:rPr>
              <a:t>Guru</a:t>
            </a:r>
            <a:endParaRPr sz="2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50132" y="1489434"/>
            <a:ext cx="2366645" cy="810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7160" marR="5080" indent="-125095">
              <a:lnSpc>
                <a:spcPct val="117100"/>
              </a:lnSpc>
              <a:spcBef>
                <a:spcPts val="95"/>
              </a:spcBef>
            </a:pPr>
            <a:r>
              <a:rPr sz="2200" spc="100" dirty="0">
                <a:solidFill>
                  <a:srgbClr val="080808"/>
                </a:solidFill>
                <a:latin typeface="Arial"/>
                <a:cs typeface="Arial"/>
              </a:rPr>
              <a:t>Mengembangkan  </a:t>
            </a:r>
            <a:r>
              <a:rPr sz="2200" spc="105" dirty="0">
                <a:solidFill>
                  <a:srgbClr val="080808"/>
                </a:solidFill>
                <a:latin typeface="Arial"/>
                <a:cs typeface="Arial"/>
              </a:rPr>
              <a:t>Kompetensinya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85155" y="3603509"/>
            <a:ext cx="391223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110" dirty="0">
                <a:solidFill>
                  <a:srgbClr val="080808"/>
                </a:solidFill>
                <a:latin typeface="Arial"/>
                <a:cs typeface="Arial"/>
              </a:rPr>
              <a:t>Mengembangkan</a:t>
            </a:r>
            <a:r>
              <a:rPr sz="2200" spc="31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200" spc="150" dirty="0">
                <a:solidFill>
                  <a:srgbClr val="080808"/>
                </a:solidFill>
                <a:latin typeface="Arial"/>
                <a:cs typeface="Arial"/>
              </a:rPr>
              <a:t>Kurikulum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87566" y="5003316"/>
            <a:ext cx="3963035" cy="12141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3810" algn="ctr">
              <a:lnSpc>
                <a:spcPct val="117600"/>
              </a:lnSpc>
              <a:spcBef>
                <a:spcPts val="85"/>
              </a:spcBef>
              <a:tabLst>
                <a:tab pos="2487295" algn="l"/>
              </a:tabLst>
            </a:pPr>
            <a:r>
              <a:rPr sz="2200" spc="110" dirty="0">
                <a:solidFill>
                  <a:srgbClr val="080808"/>
                </a:solidFill>
                <a:latin typeface="Arial"/>
                <a:cs typeface="Arial"/>
              </a:rPr>
              <a:t>Mengembangkan	</a:t>
            </a:r>
            <a:r>
              <a:rPr sz="2200" spc="145" dirty="0">
                <a:solidFill>
                  <a:srgbClr val="080808"/>
                </a:solidFill>
                <a:latin typeface="Arial"/>
                <a:cs typeface="Arial"/>
              </a:rPr>
              <a:t>kelompok </a:t>
            </a:r>
            <a:r>
              <a:rPr sz="2200" spc="15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080808"/>
                </a:solidFill>
                <a:latin typeface="Arial"/>
                <a:cs typeface="Arial"/>
              </a:rPr>
              <a:t>kerja </a:t>
            </a:r>
            <a:r>
              <a:rPr sz="2200" spc="165" dirty="0">
                <a:solidFill>
                  <a:srgbClr val="080808"/>
                </a:solidFill>
                <a:latin typeface="Arial"/>
                <a:cs typeface="Arial"/>
              </a:rPr>
              <a:t>guru </a:t>
            </a:r>
            <a:r>
              <a:rPr sz="2200" spc="110" dirty="0">
                <a:solidFill>
                  <a:srgbClr val="080808"/>
                </a:solidFill>
                <a:latin typeface="Arial"/>
                <a:cs typeface="Arial"/>
              </a:rPr>
              <a:t>dan </a:t>
            </a:r>
            <a:r>
              <a:rPr sz="2200" spc="165" dirty="0">
                <a:solidFill>
                  <a:srgbClr val="080808"/>
                </a:solidFill>
                <a:latin typeface="Arial"/>
                <a:cs typeface="Arial"/>
              </a:rPr>
              <a:t>membimbing </a:t>
            </a:r>
            <a:r>
              <a:rPr sz="2200" spc="-60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250" spc="-105" dirty="0">
                <a:solidFill>
                  <a:srgbClr val="080808"/>
                </a:solidFill>
                <a:latin typeface="Arial"/>
                <a:cs typeface="Arial"/>
              </a:rPr>
              <a:t>PTK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34256"/>
            <a:ext cx="7898765" cy="6247765"/>
            <a:chOff x="0" y="1034256"/>
            <a:chExt cx="7898765" cy="6247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0920" y="1034256"/>
              <a:ext cx="4934099" cy="11298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83208"/>
              <a:ext cx="7898382" cy="509369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7972" y="188564"/>
            <a:ext cx="4490720" cy="715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0" b="1" u="none" spc="-20" dirty="0">
                <a:solidFill>
                  <a:srgbClr val="D8080E"/>
                </a:solidFill>
                <a:latin typeface="Arial"/>
                <a:cs typeface="Arial"/>
              </a:rPr>
              <a:t>Tujuan</a:t>
            </a:r>
            <a:r>
              <a:rPr sz="4500" b="1" u="none" spc="300" dirty="0">
                <a:solidFill>
                  <a:srgbClr val="D8080E"/>
                </a:solidFill>
                <a:latin typeface="Arial"/>
                <a:cs typeface="Arial"/>
              </a:rPr>
              <a:t> </a:t>
            </a:r>
            <a:r>
              <a:rPr sz="4500" b="1" u="none" spc="-155" dirty="0">
                <a:solidFill>
                  <a:srgbClr val="D8080E"/>
                </a:solidFill>
                <a:latin typeface="Arial"/>
                <a:cs typeface="Arial"/>
              </a:rPr>
              <a:t>Supervisi</a:t>
            </a:r>
            <a:endParaRPr sz="4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5165" y="2649878"/>
            <a:ext cx="1452245" cy="715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2095" marR="5080" indent="-240029">
              <a:lnSpc>
                <a:spcPct val="119000"/>
              </a:lnSpc>
              <a:spcBef>
                <a:spcPts val="95"/>
              </a:spcBef>
            </a:pPr>
            <a:r>
              <a:rPr sz="1900" spc="15" dirty="0">
                <a:solidFill>
                  <a:srgbClr val="231A05"/>
                </a:solidFill>
                <a:latin typeface="Arial"/>
                <a:cs typeface="Arial"/>
              </a:rPr>
              <a:t>Pengawasan  </a:t>
            </a:r>
            <a:r>
              <a:rPr sz="1900" spc="50" dirty="0">
                <a:solidFill>
                  <a:srgbClr val="231A05"/>
                </a:solidFill>
                <a:latin typeface="Arial"/>
                <a:cs typeface="Arial"/>
              </a:rPr>
              <a:t>Kwalitas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9846"/>
            <a:ext cx="8453120" cy="2322195"/>
            <a:chOff x="0" y="4959846"/>
            <a:chExt cx="8453120" cy="2322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59846"/>
              <a:ext cx="8452990" cy="2317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2669" y="239629"/>
            <a:ext cx="8616315" cy="607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800" b="1" u="none" spc="70" dirty="0">
                <a:solidFill>
                  <a:srgbClr val="DD080C"/>
                </a:solidFill>
                <a:latin typeface="Arial"/>
                <a:cs typeface="Arial"/>
              </a:rPr>
              <a:t>Prinsip-</a:t>
            </a:r>
            <a:r>
              <a:rPr sz="3800" b="1" u="none" spc="145" dirty="0">
                <a:solidFill>
                  <a:srgbClr val="DD080C"/>
                </a:solidFill>
                <a:latin typeface="Arial"/>
                <a:cs typeface="Arial"/>
              </a:rPr>
              <a:t> </a:t>
            </a:r>
            <a:r>
              <a:rPr sz="3800" b="1" u="none" spc="55" dirty="0">
                <a:solidFill>
                  <a:srgbClr val="DD080C"/>
                </a:solidFill>
                <a:latin typeface="Arial"/>
                <a:cs typeface="Arial"/>
              </a:rPr>
              <a:t>Prinsip</a:t>
            </a:r>
            <a:r>
              <a:rPr sz="3800" b="1" u="none" spc="235" dirty="0">
                <a:solidFill>
                  <a:srgbClr val="DD080C"/>
                </a:solidFill>
                <a:latin typeface="Arial"/>
                <a:cs typeface="Arial"/>
              </a:rPr>
              <a:t> </a:t>
            </a:r>
            <a:r>
              <a:rPr sz="3800" b="1" u="none" spc="60" dirty="0">
                <a:solidFill>
                  <a:srgbClr val="DD080C"/>
                </a:solidFill>
                <a:latin typeface="Arial"/>
                <a:cs typeface="Arial"/>
              </a:rPr>
              <a:t>Supervisi</a:t>
            </a:r>
            <a:r>
              <a:rPr sz="3800" b="1" u="none" spc="150" dirty="0">
                <a:solidFill>
                  <a:srgbClr val="DD080C"/>
                </a:solidFill>
                <a:latin typeface="Arial"/>
                <a:cs typeface="Arial"/>
              </a:rPr>
              <a:t> </a:t>
            </a:r>
            <a:r>
              <a:rPr sz="3800" b="1" u="none" spc="25" dirty="0">
                <a:solidFill>
                  <a:srgbClr val="DD080C"/>
                </a:solidFill>
                <a:latin typeface="Arial"/>
                <a:cs typeface="Arial"/>
              </a:rPr>
              <a:t>Akademik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24786" y="1685329"/>
            <a:ext cx="38735" cy="0"/>
          </a:xfrm>
          <a:custGeom>
            <a:avLst/>
            <a:gdLst/>
            <a:ahLst/>
            <a:cxnLst/>
            <a:rect l="l" t="t" r="r" b="b"/>
            <a:pathLst>
              <a:path w="38734">
                <a:moveTo>
                  <a:pt x="0" y="0"/>
                </a:moveTo>
                <a:lnTo>
                  <a:pt x="38248" y="0"/>
                </a:lnTo>
              </a:path>
            </a:pathLst>
          </a:custGeom>
          <a:ln w="12766">
            <a:solidFill>
              <a:srgbClr val="162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2086" y="1110919"/>
            <a:ext cx="162560" cy="699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00" spc="-145" dirty="0">
                <a:solidFill>
                  <a:srgbClr val="162B54"/>
                </a:solidFill>
                <a:latin typeface="Arial"/>
                <a:cs typeface="Arial"/>
              </a:rPr>
              <a:t>I</a:t>
            </a:r>
            <a:endParaRPr sz="4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7407" y="1179028"/>
            <a:ext cx="1375410" cy="40068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-35" dirty="0">
                <a:solidFill>
                  <a:srgbClr val="EBF7FB"/>
                </a:solidFill>
                <a:latin typeface="Arial"/>
                <a:cs typeface="Arial"/>
              </a:rPr>
              <a:t>1</a:t>
            </a:r>
            <a:r>
              <a:rPr sz="2300" spc="-415" dirty="0">
                <a:solidFill>
                  <a:srgbClr val="EBF7FB"/>
                </a:solidFill>
                <a:latin typeface="Arial"/>
                <a:cs typeface="Arial"/>
              </a:rPr>
              <a:t> </a:t>
            </a:r>
            <a:r>
              <a:rPr sz="2300" spc="-20" dirty="0">
                <a:solidFill>
                  <a:srgbClr val="EBF7FB"/>
                </a:solidFill>
                <a:latin typeface="Arial"/>
                <a:cs typeface="Arial"/>
              </a:rPr>
              <a:t>.</a:t>
            </a:r>
            <a:r>
              <a:rPr sz="2300" spc="275" dirty="0">
                <a:solidFill>
                  <a:srgbClr val="EBF7FB"/>
                </a:solidFill>
                <a:latin typeface="Arial"/>
                <a:cs typeface="Arial"/>
              </a:rPr>
              <a:t> </a:t>
            </a:r>
            <a:r>
              <a:rPr sz="2300" spc="80" dirty="0">
                <a:solidFill>
                  <a:srgbClr val="EBF7FB"/>
                </a:solidFill>
                <a:latin typeface="Arial"/>
                <a:cs typeface="Arial"/>
              </a:rPr>
              <a:t>Pra</a:t>
            </a:r>
            <a:r>
              <a:rPr sz="2300" spc="195" dirty="0">
                <a:solidFill>
                  <a:srgbClr val="EBF7FB"/>
                </a:solidFill>
                <a:latin typeface="Arial"/>
                <a:cs typeface="Arial"/>
              </a:rPr>
              <a:t>k</a:t>
            </a:r>
            <a:r>
              <a:rPr sz="2300" spc="50" dirty="0">
                <a:solidFill>
                  <a:srgbClr val="EBF7FB"/>
                </a:solidFill>
                <a:latin typeface="Arial"/>
                <a:cs typeface="Arial"/>
              </a:rPr>
              <a:t>tis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1641" y="1964145"/>
            <a:ext cx="1827530" cy="40068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65" dirty="0">
                <a:solidFill>
                  <a:srgbClr val="EBF7FB"/>
                </a:solidFill>
                <a:latin typeface="Arial"/>
                <a:cs typeface="Arial"/>
              </a:rPr>
              <a:t>2.</a:t>
            </a:r>
            <a:r>
              <a:rPr sz="2300" spc="200" dirty="0">
                <a:solidFill>
                  <a:srgbClr val="EBF7FB"/>
                </a:solidFill>
                <a:latin typeface="Arial"/>
                <a:cs typeface="Arial"/>
              </a:rPr>
              <a:t> </a:t>
            </a:r>
            <a:r>
              <a:rPr sz="2300" spc="145" dirty="0">
                <a:solidFill>
                  <a:srgbClr val="EBF7FB"/>
                </a:solidFill>
                <a:latin typeface="Arial"/>
                <a:cs typeface="Arial"/>
              </a:rPr>
              <a:t>Sistimatis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17636" y="2749263"/>
            <a:ext cx="1595755" cy="40068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145" dirty="0">
                <a:solidFill>
                  <a:srgbClr val="EBF7FB"/>
                </a:solidFill>
                <a:latin typeface="Arial"/>
                <a:cs typeface="Arial"/>
              </a:rPr>
              <a:t>3.</a:t>
            </a:r>
            <a:r>
              <a:rPr sz="2300" spc="75" dirty="0">
                <a:solidFill>
                  <a:srgbClr val="EBF7FB"/>
                </a:solidFill>
                <a:latin typeface="Arial"/>
                <a:cs typeface="Arial"/>
              </a:rPr>
              <a:t> </a:t>
            </a:r>
            <a:r>
              <a:rPr sz="2300" spc="210" dirty="0">
                <a:solidFill>
                  <a:srgbClr val="EBF7FB"/>
                </a:solidFill>
                <a:latin typeface="Arial"/>
                <a:cs typeface="Arial"/>
              </a:rPr>
              <a:t>Objektif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7309" y="3534381"/>
            <a:ext cx="1644650" cy="40068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210" dirty="0">
                <a:solidFill>
                  <a:srgbClr val="EBF7FB"/>
                </a:solidFill>
                <a:latin typeface="Arial"/>
                <a:cs typeface="Arial"/>
              </a:rPr>
              <a:t>4.</a:t>
            </a:r>
            <a:r>
              <a:rPr sz="2300" spc="5" dirty="0">
                <a:solidFill>
                  <a:srgbClr val="EBF7FB"/>
                </a:solidFill>
                <a:latin typeface="Arial"/>
                <a:cs typeface="Arial"/>
              </a:rPr>
              <a:t> </a:t>
            </a:r>
            <a:r>
              <a:rPr sz="2300" spc="114" dirty="0">
                <a:solidFill>
                  <a:srgbClr val="EBF7FB"/>
                </a:solidFill>
                <a:latin typeface="Arial"/>
                <a:cs typeface="Arial"/>
              </a:rPr>
              <a:t>Realistis</a:t>
            </a:r>
            <a:endParaRPr sz="2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7198" y="4319498"/>
            <a:ext cx="1924685" cy="40068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114" dirty="0">
                <a:solidFill>
                  <a:srgbClr val="EBF7FB"/>
                </a:solidFill>
                <a:latin typeface="Arial"/>
                <a:cs typeface="Arial"/>
              </a:rPr>
              <a:t>5.</a:t>
            </a:r>
            <a:r>
              <a:rPr sz="2300" spc="125" dirty="0">
                <a:solidFill>
                  <a:srgbClr val="EBF7FB"/>
                </a:solidFill>
                <a:latin typeface="Arial"/>
                <a:cs typeface="Arial"/>
              </a:rPr>
              <a:t> </a:t>
            </a:r>
            <a:r>
              <a:rPr sz="2300" spc="180" dirty="0">
                <a:solidFill>
                  <a:srgbClr val="EBF7FB"/>
                </a:solidFill>
                <a:latin typeface="Arial"/>
                <a:cs typeface="Arial"/>
              </a:rPr>
              <a:t>Antisipatif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6520" y="1771501"/>
            <a:ext cx="7563705" cy="146491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5496024"/>
            <a:ext cx="8893175" cy="1781175"/>
            <a:chOff x="0" y="5496024"/>
            <a:chExt cx="8893175" cy="17811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496024"/>
              <a:ext cx="8892852" cy="17808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01379" y="7248175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574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60989" y="618539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686" y="0"/>
                  </a:lnTo>
                </a:path>
              </a:pathLst>
            </a:custGeom>
            <a:ln w="12766">
              <a:solidFill>
                <a:srgbClr val="0A23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12655" y="175800"/>
            <a:ext cx="8395335" cy="5924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700" b="1" spc="50" dirty="0">
                <a:solidFill>
                  <a:srgbClr val="DD080C"/>
                </a:solidFill>
                <a:latin typeface="Arial"/>
                <a:cs typeface="Arial"/>
              </a:rPr>
              <a:t>Prinsip-</a:t>
            </a:r>
            <a:r>
              <a:rPr sz="3700" b="1" spc="185" dirty="0">
                <a:solidFill>
                  <a:srgbClr val="DD080C"/>
                </a:solidFill>
                <a:latin typeface="Arial"/>
                <a:cs typeface="Arial"/>
              </a:rPr>
              <a:t> </a:t>
            </a:r>
            <a:r>
              <a:rPr sz="3700" b="1" spc="55" dirty="0">
                <a:solidFill>
                  <a:srgbClr val="DD080C"/>
                </a:solidFill>
                <a:latin typeface="Arial"/>
                <a:cs typeface="Arial"/>
              </a:rPr>
              <a:t>Prinsip</a:t>
            </a:r>
            <a:r>
              <a:rPr sz="3700" b="1" spc="245" dirty="0">
                <a:solidFill>
                  <a:srgbClr val="DD080C"/>
                </a:solidFill>
                <a:latin typeface="Arial"/>
                <a:cs typeface="Arial"/>
              </a:rPr>
              <a:t> </a:t>
            </a:r>
            <a:r>
              <a:rPr sz="3700" b="1" spc="55" dirty="0">
                <a:solidFill>
                  <a:srgbClr val="DD080C"/>
                </a:solidFill>
                <a:latin typeface="Arial"/>
                <a:cs typeface="Arial"/>
              </a:rPr>
              <a:t>Supervisi</a:t>
            </a:r>
            <a:r>
              <a:rPr sz="3700" b="1" spc="125" dirty="0">
                <a:solidFill>
                  <a:srgbClr val="DD080C"/>
                </a:solidFill>
                <a:latin typeface="Arial"/>
                <a:cs typeface="Arial"/>
              </a:rPr>
              <a:t> </a:t>
            </a:r>
            <a:r>
              <a:rPr sz="3700" b="1" spc="45" dirty="0">
                <a:solidFill>
                  <a:srgbClr val="DD080C"/>
                </a:solidFill>
                <a:latin typeface="Arial"/>
                <a:cs typeface="Arial"/>
              </a:rPr>
              <a:t>Akademik</a:t>
            </a:r>
            <a:endParaRPr sz="37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7451725" algn="l"/>
              </a:tabLst>
            </a:pPr>
            <a:r>
              <a:rPr spc="45" dirty="0"/>
              <a:t>I</a:t>
            </a:r>
            <a:r>
              <a:rPr u="none" spc="45" dirty="0"/>
              <a:t>	</a:t>
            </a:r>
            <a:r>
              <a:rPr spc="45" dirty="0"/>
              <a:t>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24521" y="1869067"/>
            <a:ext cx="2435860" cy="487680"/>
          </a:xfrm>
          <a:prstGeom prst="rect">
            <a:avLst/>
          </a:prstGeom>
          <a:solidFill>
            <a:srgbClr val="031C57"/>
          </a:solidFill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800" spc="95" dirty="0">
                <a:solidFill>
                  <a:srgbClr val="F0F9FB"/>
                </a:solidFill>
                <a:latin typeface="Arial"/>
                <a:cs typeface="Arial"/>
              </a:rPr>
              <a:t>9.</a:t>
            </a:r>
            <a:r>
              <a:rPr sz="2800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800" spc="65" dirty="0">
                <a:solidFill>
                  <a:srgbClr val="F0F9FB"/>
                </a:solidFill>
                <a:latin typeface="Arial"/>
                <a:cs typeface="Arial"/>
              </a:rPr>
              <a:t>Demokratis.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54008" y="3983234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4">
                <a:moveTo>
                  <a:pt x="0" y="0"/>
                </a:moveTo>
                <a:lnTo>
                  <a:pt x="200806" y="0"/>
                </a:lnTo>
              </a:path>
            </a:pathLst>
          </a:custGeom>
          <a:ln w="12766">
            <a:solidFill>
              <a:srgbClr val="0A23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20636" y="5419425"/>
            <a:ext cx="38735" cy="0"/>
          </a:xfrm>
          <a:custGeom>
            <a:avLst/>
            <a:gdLst/>
            <a:ahLst/>
            <a:cxnLst/>
            <a:rect l="l" t="t" r="r" b="b"/>
            <a:pathLst>
              <a:path w="38734">
                <a:moveTo>
                  <a:pt x="0" y="0"/>
                </a:moveTo>
                <a:lnTo>
                  <a:pt x="38248" y="0"/>
                </a:lnTo>
              </a:path>
            </a:pathLst>
          </a:custGeom>
          <a:ln w="12766">
            <a:solidFill>
              <a:srgbClr val="0A23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20084" y="3362705"/>
            <a:ext cx="2065655" cy="487680"/>
          </a:xfrm>
          <a:custGeom>
            <a:avLst/>
            <a:gdLst/>
            <a:ahLst/>
            <a:cxnLst/>
            <a:rect l="l" t="t" r="r" b="b"/>
            <a:pathLst>
              <a:path w="2065654" h="487679">
                <a:moveTo>
                  <a:pt x="2065512" y="487656"/>
                </a:moveTo>
                <a:lnTo>
                  <a:pt x="0" y="487656"/>
                </a:lnTo>
                <a:lnTo>
                  <a:pt x="0" y="0"/>
                </a:lnTo>
                <a:lnTo>
                  <a:pt x="2065512" y="0"/>
                </a:lnTo>
                <a:lnTo>
                  <a:pt x="2065512" y="487656"/>
                </a:lnTo>
                <a:close/>
              </a:path>
            </a:pathLst>
          </a:custGeom>
          <a:solidFill>
            <a:srgbClr val="031C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15907" y="2802434"/>
            <a:ext cx="2332990" cy="1128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0800" spc="-1642" baseline="-15046" dirty="0">
                <a:solidFill>
                  <a:srgbClr val="0A235B"/>
                </a:solidFill>
                <a:latin typeface="Times New Roman"/>
                <a:cs typeface="Times New Roman"/>
              </a:rPr>
              <a:t>I</a:t>
            </a:r>
            <a:r>
              <a:rPr sz="2800" spc="45" dirty="0">
                <a:solidFill>
                  <a:srgbClr val="F0F9FB"/>
                </a:solidFill>
                <a:latin typeface="Arial"/>
                <a:cs typeface="Arial"/>
              </a:rPr>
              <a:t>11</a:t>
            </a:r>
            <a:r>
              <a:rPr sz="2800" spc="25" dirty="0">
                <a:solidFill>
                  <a:srgbClr val="F0F9FB"/>
                </a:solidFill>
                <a:latin typeface="Arial"/>
                <a:cs typeface="Arial"/>
              </a:rPr>
              <a:t>.</a:t>
            </a:r>
            <a:r>
              <a:rPr sz="2800" spc="15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800" spc="80" dirty="0">
                <a:solidFill>
                  <a:srgbClr val="F0F9FB"/>
                </a:solidFill>
                <a:latin typeface="Arial"/>
                <a:cs typeface="Arial"/>
              </a:rPr>
              <a:t>Humanis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20084" y="4138248"/>
            <a:ext cx="3980815" cy="487680"/>
          </a:xfrm>
          <a:custGeom>
            <a:avLst/>
            <a:gdLst/>
            <a:ahLst/>
            <a:cxnLst/>
            <a:rect l="l" t="t" r="r" b="b"/>
            <a:pathLst>
              <a:path w="3980815" h="487679">
                <a:moveTo>
                  <a:pt x="3980809" y="487656"/>
                </a:moveTo>
                <a:lnTo>
                  <a:pt x="0" y="487656"/>
                </a:lnTo>
                <a:lnTo>
                  <a:pt x="0" y="0"/>
                </a:lnTo>
                <a:lnTo>
                  <a:pt x="3980809" y="0"/>
                </a:lnTo>
                <a:lnTo>
                  <a:pt x="3980809" y="487656"/>
                </a:lnTo>
                <a:close/>
              </a:path>
            </a:pathLst>
          </a:custGeom>
          <a:solidFill>
            <a:srgbClr val="031C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53486" y="3577977"/>
            <a:ext cx="4338955" cy="1128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014730" algn="l"/>
              </a:tabLst>
            </a:pPr>
            <a:r>
              <a:rPr sz="10800" u="heavy" spc="-307" baseline="-12731" dirty="0">
                <a:solidFill>
                  <a:srgbClr val="0A235B"/>
                </a:solidFill>
                <a:uFill>
                  <a:solidFill>
                    <a:srgbClr val="0A235B"/>
                  </a:solidFill>
                </a:uFill>
                <a:latin typeface="Arial"/>
                <a:cs typeface="Arial"/>
              </a:rPr>
              <a:t>I</a:t>
            </a:r>
            <a:r>
              <a:rPr sz="2800" spc="155" dirty="0">
                <a:solidFill>
                  <a:srgbClr val="F0F9FB"/>
                </a:solidFill>
                <a:latin typeface="Arial"/>
                <a:cs typeface="Arial"/>
              </a:rPr>
              <a:t>12</a:t>
            </a:r>
            <a:r>
              <a:rPr sz="2800" spc="80" dirty="0">
                <a:solidFill>
                  <a:srgbClr val="F0F9FB"/>
                </a:solidFill>
                <a:latin typeface="Arial"/>
                <a:cs typeface="Arial"/>
              </a:rPr>
              <a:t>.</a:t>
            </a:r>
            <a:r>
              <a:rPr sz="2800" dirty="0">
                <a:solidFill>
                  <a:srgbClr val="F0F9FB"/>
                </a:solidFill>
                <a:latin typeface="Arial"/>
                <a:cs typeface="Arial"/>
              </a:rPr>
              <a:t>	</a:t>
            </a:r>
            <a:r>
              <a:rPr sz="2800" spc="105" dirty="0">
                <a:solidFill>
                  <a:srgbClr val="F0F9FB"/>
                </a:solidFill>
                <a:latin typeface="Arial"/>
                <a:cs typeface="Arial"/>
              </a:rPr>
              <a:t>Berkesinambungan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20084" y="4865918"/>
            <a:ext cx="1971675" cy="487680"/>
          </a:xfrm>
          <a:custGeom>
            <a:avLst/>
            <a:gdLst/>
            <a:ahLst/>
            <a:cxnLst/>
            <a:rect l="l" t="t" r="r" b="b"/>
            <a:pathLst>
              <a:path w="1971675" h="487679">
                <a:moveTo>
                  <a:pt x="1971471" y="487656"/>
                </a:moveTo>
                <a:lnTo>
                  <a:pt x="0" y="487656"/>
                </a:lnTo>
                <a:lnTo>
                  <a:pt x="0" y="0"/>
                </a:lnTo>
                <a:lnTo>
                  <a:pt x="1971471" y="0"/>
                </a:lnTo>
                <a:lnTo>
                  <a:pt x="1971471" y="487656"/>
                </a:lnTo>
                <a:close/>
              </a:path>
            </a:pathLst>
          </a:custGeom>
          <a:solidFill>
            <a:srgbClr val="031C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82536" y="4618417"/>
            <a:ext cx="2266315" cy="753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7125" spc="-375" baseline="-16959" dirty="0">
                <a:solidFill>
                  <a:srgbClr val="0A235B"/>
                </a:solidFill>
                <a:latin typeface="Arial"/>
                <a:cs typeface="Arial"/>
              </a:rPr>
              <a:t>I</a:t>
            </a:r>
            <a:r>
              <a:rPr sz="7125" spc="-1237" baseline="-16959" dirty="0">
                <a:solidFill>
                  <a:srgbClr val="0A235B"/>
                </a:solidFill>
                <a:latin typeface="Arial"/>
                <a:cs typeface="Arial"/>
              </a:rPr>
              <a:t> </a:t>
            </a:r>
            <a:r>
              <a:rPr sz="2800" spc="125" dirty="0">
                <a:solidFill>
                  <a:srgbClr val="F0F9FB"/>
                </a:solidFill>
                <a:latin typeface="Arial"/>
                <a:cs typeface="Arial"/>
              </a:rPr>
              <a:t>13</a:t>
            </a:r>
            <a:r>
              <a:rPr sz="2800" spc="65" dirty="0">
                <a:solidFill>
                  <a:srgbClr val="F0F9FB"/>
                </a:solidFill>
                <a:latin typeface="Arial"/>
                <a:cs typeface="Arial"/>
              </a:rPr>
              <a:t>.</a:t>
            </a:r>
            <a:r>
              <a:rPr sz="2800" spc="-95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800" spc="45" dirty="0">
                <a:solidFill>
                  <a:srgbClr val="F0F9FB"/>
                </a:solidFill>
                <a:latin typeface="Arial"/>
                <a:cs typeface="Arial"/>
              </a:rPr>
              <a:t>Terpadu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846091" y="5419425"/>
            <a:ext cx="38735" cy="0"/>
          </a:xfrm>
          <a:custGeom>
            <a:avLst/>
            <a:gdLst/>
            <a:ahLst/>
            <a:cxnLst/>
            <a:rect l="l" t="t" r="r" b="b"/>
            <a:pathLst>
              <a:path w="38734">
                <a:moveTo>
                  <a:pt x="0" y="0"/>
                </a:moveTo>
                <a:lnTo>
                  <a:pt x="38248" y="0"/>
                </a:lnTo>
              </a:path>
            </a:pathLst>
          </a:custGeom>
          <a:ln w="12766">
            <a:solidFill>
              <a:srgbClr val="0A23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727844" y="3080097"/>
            <a:ext cx="267335" cy="32283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6515">
              <a:lnSpc>
                <a:spcPts val="6930"/>
              </a:lnSpc>
              <a:spcBef>
                <a:spcPts val="135"/>
              </a:spcBef>
            </a:pPr>
            <a:r>
              <a:rPr sz="6900" u="heavy" spc="-1030" dirty="0">
                <a:solidFill>
                  <a:srgbClr val="0A235B"/>
                </a:solidFill>
                <a:uFill>
                  <a:solidFill>
                    <a:srgbClr val="0A235B"/>
                  </a:solidFill>
                </a:uFill>
                <a:latin typeface="Times New Roman"/>
                <a:cs typeface="Times New Roman"/>
              </a:rPr>
              <a:t>I</a:t>
            </a:r>
            <a:endParaRPr sz="6900">
              <a:latin typeface="Times New Roman"/>
              <a:cs typeface="Times New Roman"/>
            </a:endParaRPr>
          </a:p>
          <a:p>
            <a:pPr marL="12700">
              <a:lnSpc>
                <a:spcPts val="6945"/>
              </a:lnSpc>
            </a:pPr>
            <a:r>
              <a:rPr sz="7200" u="heavy" spc="-900" dirty="0">
                <a:solidFill>
                  <a:srgbClr val="0A235B"/>
                </a:solidFill>
                <a:uFill>
                  <a:solidFill>
                    <a:srgbClr val="0A235B"/>
                  </a:solidFill>
                </a:uFill>
                <a:latin typeface="Arial"/>
                <a:cs typeface="Arial"/>
              </a:rPr>
              <a:t>I</a:t>
            </a:r>
            <a:endParaRPr sz="7200">
              <a:latin typeface="Arial"/>
              <a:cs typeface="Arial"/>
            </a:endParaRPr>
          </a:p>
          <a:p>
            <a:pPr marL="118110">
              <a:lnSpc>
                <a:spcPts val="5355"/>
              </a:lnSpc>
            </a:pPr>
            <a:r>
              <a:rPr sz="4750" spc="-250" dirty="0">
                <a:solidFill>
                  <a:srgbClr val="0A235B"/>
                </a:solidFill>
                <a:latin typeface="Arial"/>
                <a:cs typeface="Arial"/>
              </a:rPr>
              <a:t>I</a:t>
            </a:r>
            <a:endParaRPr sz="4750">
              <a:latin typeface="Arial"/>
              <a:cs typeface="Arial"/>
            </a:endParaRPr>
          </a:p>
          <a:p>
            <a:pPr marL="132715">
              <a:lnSpc>
                <a:spcPct val="100000"/>
              </a:lnSpc>
              <a:spcBef>
                <a:spcPts val="780"/>
              </a:spcBef>
            </a:pPr>
            <a:r>
              <a:rPr sz="4300" spc="-345" dirty="0">
                <a:solidFill>
                  <a:srgbClr val="0A235B"/>
                </a:solidFill>
                <a:latin typeface="Arial"/>
                <a:cs typeface="Arial"/>
              </a:rPr>
              <a:t>I</a:t>
            </a:r>
            <a:endParaRPr sz="4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28815" y="6415252"/>
            <a:ext cx="4332605" cy="262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50" spc="-150" dirty="0">
                <a:solidFill>
                  <a:srgbClr val="242424"/>
                </a:solidFill>
                <a:latin typeface="Arial"/>
                <a:cs typeface="Arial"/>
              </a:rPr>
              <a:t>( </a:t>
            </a:r>
            <a:r>
              <a:rPr sz="1550" spc="-280" dirty="0">
                <a:solidFill>
                  <a:srgbClr val="242424"/>
                </a:solidFill>
                <a:latin typeface="Arial"/>
                <a:cs typeface="Arial"/>
              </a:rPr>
              <a:t>Dod</a:t>
            </a:r>
            <a:r>
              <a:rPr sz="1550" spc="-20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-250" dirty="0">
                <a:solidFill>
                  <a:srgbClr val="242424"/>
                </a:solidFill>
                <a:latin typeface="Arial"/>
                <a:cs typeface="Arial"/>
              </a:rPr>
              <a:t>d</a:t>
            </a:r>
            <a:r>
              <a:rPr sz="1550" spc="-145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-125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550" spc="-1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550" spc="-100" dirty="0">
                <a:solidFill>
                  <a:srgbClr val="242424"/>
                </a:solidFill>
                <a:latin typeface="Arial"/>
                <a:cs typeface="Arial"/>
              </a:rPr>
              <a:t>l</a:t>
            </a:r>
            <a:r>
              <a:rPr sz="1550" spc="185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-254" dirty="0">
                <a:solidFill>
                  <a:srgbClr val="242424"/>
                </a:solidFill>
                <a:latin typeface="Arial"/>
                <a:cs typeface="Arial"/>
              </a:rPr>
              <a:t>07</a:t>
            </a:r>
            <a:r>
              <a:rPr sz="1550" spc="-105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10" dirty="0">
                <a:solidFill>
                  <a:srgbClr val="242424"/>
                </a:solidFill>
                <a:latin typeface="Arial"/>
                <a:cs typeface="Arial"/>
              </a:rPr>
              <a:t>2)</a:t>
            </a:r>
            <a:r>
              <a:rPr sz="1550" spc="10" dirty="0">
                <a:solidFill>
                  <a:srgbClr val="676767"/>
                </a:solidFill>
                <a:latin typeface="Arial"/>
                <a:cs typeface="Arial"/>
              </a:rPr>
              <a:t>-</a:t>
            </a:r>
            <a:r>
              <a:rPr sz="1550" spc="35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1550" spc="80" dirty="0">
                <a:solidFill>
                  <a:srgbClr val="242424"/>
                </a:solidFill>
                <a:latin typeface="Arial"/>
                <a:cs typeface="Arial"/>
              </a:rPr>
              <a:t>buku</a:t>
            </a:r>
            <a:r>
              <a:rPr sz="15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40" dirty="0">
                <a:solidFill>
                  <a:srgbClr val="242424"/>
                </a:solidFill>
                <a:latin typeface="Arial"/>
                <a:cs typeface="Arial"/>
              </a:rPr>
              <a:t>paket</a:t>
            </a:r>
            <a:r>
              <a:rPr sz="1550" spc="5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-165" dirty="0">
                <a:solidFill>
                  <a:srgbClr val="242424"/>
                </a:solidFill>
                <a:latin typeface="Arial"/>
                <a:cs typeface="Arial"/>
              </a:rPr>
              <a:t>Su</a:t>
            </a:r>
            <a:r>
              <a:rPr sz="1550" spc="-235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-145" dirty="0">
                <a:solidFill>
                  <a:srgbClr val="242424"/>
                </a:solidFill>
                <a:latin typeface="Arial"/>
                <a:cs typeface="Arial"/>
              </a:rPr>
              <a:t>p</a:t>
            </a:r>
            <a:r>
              <a:rPr sz="1550" spc="-204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42424"/>
                </a:solidFill>
                <a:latin typeface="Arial"/>
                <a:cs typeface="Arial"/>
              </a:rPr>
              <a:t>ervis</a:t>
            </a:r>
            <a:r>
              <a:rPr sz="1550" spc="-265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1550" spc="-5" dirty="0">
                <a:solidFill>
                  <a:srgbClr val="3F3F3F"/>
                </a:solidFill>
                <a:latin typeface="Arial"/>
                <a:cs typeface="Arial"/>
              </a:rPr>
              <a:t>i</a:t>
            </a:r>
            <a:r>
              <a:rPr sz="1550" spc="114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550" spc="40" dirty="0">
                <a:solidFill>
                  <a:srgbClr val="242424"/>
                </a:solidFill>
                <a:latin typeface="Arial"/>
                <a:cs typeface="Arial"/>
              </a:rPr>
              <a:t>Akademik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51140" y="1144071"/>
            <a:ext cx="7865745" cy="5204460"/>
            <a:chOff x="951140" y="1144071"/>
            <a:chExt cx="7865745" cy="5204460"/>
          </a:xfrm>
        </p:grpSpPr>
        <p:sp>
          <p:nvSpPr>
            <p:cNvPr id="6" name="object 6"/>
            <p:cNvSpPr/>
            <p:nvPr/>
          </p:nvSpPr>
          <p:spPr>
            <a:xfrm>
              <a:off x="956220" y="1149151"/>
              <a:ext cx="7851140" cy="5189855"/>
            </a:xfrm>
            <a:custGeom>
              <a:avLst/>
              <a:gdLst/>
              <a:ahLst/>
              <a:cxnLst/>
              <a:rect l="l" t="t" r="r" b="b"/>
              <a:pathLst>
                <a:path w="7851140" h="5189855">
                  <a:moveTo>
                    <a:pt x="9562" y="0"/>
                  </a:moveTo>
                  <a:lnTo>
                    <a:pt x="7841007" y="0"/>
                  </a:lnTo>
                </a:path>
                <a:path w="7851140" h="5189855">
                  <a:moveTo>
                    <a:pt x="9562" y="5189436"/>
                  </a:moveTo>
                  <a:lnTo>
                    <a:pt x="9562" y="0"/>
                  </a:lnTo>
                </a:path>
                <a:path w="7851140" h="5189855">
                  <a:moveTo>
                    <a:pt x="0" y="1273422"/>
                  </a:moveTo>
                  <a:lnTo>
                    <a:pt x="7850570" y="1273422"/>
                  </a:lnTo>
                </a:path>
                <a:path w="7851140" h="5189855">
                  <a:moveTo>
                    <a:pt x="7841007" y="1282997"/>
                  </a:moveTo>
                  <a:lnTo>
                    <a:pt x="7841007" y="287238"/>
                  </a:lnTo>
                </a:path>
                <a:path w="7851140" h="5189855">
                  <a:moveTo>
                    <a:pt x="7841007" y="5189436"/>
                  </a:moveTo>
                  <a:lnTo>
                    <a:pt x="7841007" y="1598959"/>
                  </a:lnTo>
                </a:path>
                <a:path w="7851140" h="5189855">
                  <a:moveTo>
                    <a:pt x="9562" y="2585143"/>
                  </a:moveTo>
                  <a:lnTo>
                    <a:pt x="7850570" y="2585143"/>
                  </a:lnTo>
                </a:path>
                <a:path w="7851140" h="5189855">
                  <a:moveTo>
                    <a:pt x="9562" y="3877715"/>
                  </a:moveTo>
                  <a:lnTo>
                    <a:pt x="7850570" y="3877715"/>
                  </a:lnTo>
                </a:path>
                <a:path w="7851140" h="5189855">
                  <a:moveTo>
                    <a:pt x="0" y="5179862"/>
                  </a:moveTo>
                  <a:lnTo>
                    <a:pt x="152995" y="5179862"/>
                  </a:lnTo>
                </a:path>
              </a:pathLst>
            </a:custGeom>
            <a:ln w="95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9215" y="6329013"/>
              <a:ext cx="7305675" cy="0"/>
            </a:xfrm>
            <a:custGeom>
              <a:avLst/>
              <a:gdLst/>
              <a:ahLst/>
              <a:cxnLst/>
              <a:rect l="l" t="t" r="r" b="b"/>
              <a:pathLst>
                <a:path w="7305675">
                  <a:moveTo>
                    <a:pt x="0" y="0"/>
                  </a:moveTo>
                  <a:lnTo>
                    <a:pt x="7305524" y="0"/>
                  </a:lnTo>
                </a:path>
              </a:pathLst>
            </a:custGeom>
            <a:ln w="382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14739" y="6329013"/>
              <a:ext cx="392430" cy="0"/>
            </a:xfrm>
            <a:custGeom>
              <a:avLst/>
              <a:gdLst/>
              <a:ahLst/>
              <a:cxnLst/>
              <a:rect l="l" t="t" r="r" b="b"/>
              <a:pathLst>
                <a:path w="392429">
                  <a:moveTo>
                    <a:pt x="0" y="0"/>
                  </a:moveTo>
                  <a:lnTo>
                    <a:pt x="392050" y="0"/>
                  </a:lnTo>
                </a:path>
              </a:pathLst>
            </a:custGeom>
            <a:ln w="19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69638" y="178990"/>
            <a:ext cx="8459470" cy="715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785110" algn="l"/>
                <a:tab pos="5817235" algn="l"/>
              </a:tabLst>
            </a:pPr>
            <a:r>
              <a:rPr sz="4500" b="1" u="none" spc="-145" dirty="0">
                <a:solidFill>
                  <a:srgbClr val="DA080E"/>
                </a:solidFill>
                <a:latin typeface="Arial"/>
                <a:cs typeface="Arial"/>
              </a:rPr>
              <a:t>Siapaka</a:t>
            </a:r>
            <a:r>
              <a:rPr sz="4500" b="1" u="none" spc="-155" dirty="0">
                <a:solidFill>
                  <a:srgbClr val="DA080E"/>
                </a:solidFill>
                <a:latin typeface="Arial"/>
                <a:cs typeface="Arial"/>
              </a:rPr>
              <a:t>h</a:t>
            </a:r>
            <a:r>
              <a:rPr sz="4500" b="1" u="none" dirty="0">
                <a:solidFill>
                  <a:srgbClr val="DA080E"/>
                </a:solidFill>
                <a:latin typeface="Arial"/>
                <a:cs typeface="Arial"/>
              </a:rPr>
              <a:t>	</a:t>
            </a:r>
            <a:r>
              <a:rPr sz="4500" b="1" u="none" spc="-170" dirty="0">
                <a:solidFill>
                  <a:srgbClr val="DA080E"/>
                </a:solidFill>
                <a:latin typeface="Arial"/>
                <a:cs typeface="Arial"/>
              </a:rPr>
              <a:t>Superviso</a:t>
            </a:r>
            <a:r>
              <a:rPr sz="4500" b="1" u="none" spc="-120" dirty="0">
                <a:solidFill>
                  <a:srgbClr val="DA080E"/>
                </a:solidFill>
                <a:latin typeface="Arial"/>
                <a:cs typeface="Arial"/>
              </a:rPr>
              <a:t>r</a:t>
            </a:r>
            <a:r>
              <a:rPr sz="4500" b="1" u="none" dirty="0">
                <a:solidFill>
                  <a:srgbClr val="DA080E"/>
                </a:solidFill>
                <a:latin typeface="Arial"/>
                <a:cs typeface="Arial"/>
              </a:rPr>
              <a:t>	</a:t>
            </a:r>
            <a:r>
              <a:rPr sz="4500" b="1" u="none" spc="-75" dirty="0">
                <a:solidFill>
                  <a:srgbClr val="DA080E"/>
                </a:solidFill>
                <a:latin typeface="Arial"/>
                <a:cs typeface="Arial"/>
              </a:rPr>
              <a:t>Akademik</a:t>
            </a:r>
            <a:endParaRPr sz="4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7064" y="1158792"/>
            <a:ext cx="5334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10" dirty="0">
                <a:solidFill>
                  <a:srgbClr val="9AA8AF"/>
                </a:solidFill>
                <a:latin typeface="Times New Roman"/>
                <a:cs typeface="Times New Roman"/>
              </a:rPr>
              <a:t>/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8339" y="1529010"/>
            <a:ext cx="2793365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15925" algn="l"/>
              </a:tabLst>
            </a:pPr>
            <a:r>
              <a:rPr sz="2550" spc="-35" dirty="0">
                <a:solidFill>
                  <a:srgbClr val="010308"/>
                </a:solidFill>
                <a:latin typeface="Arial"/>
                <a:cs typeface="Arial"/>
              </a:rPr>
              <a:t>1.	</a:t>
            </a:r>
            <a:r>
              <a:rPr sz="2550" spc="50" dirty="0">
                <a:solidFill>
                  <a:srgbClr val="010308"/>
                </a:solidFill>
                <a:latin typeface="Arial"/>
                <a:cs typeface="Arial"/>
              </a:rPr>
              <a:t>Kepala</a:t>
            </a:r>
            <a:r>
              <a:rPr sz="2550" spc="75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35" dirty="0">
                <a:solidFill>
                  <a:srgbClr val="010308"/>
                </a:solidFill>
                <a:latin typeface="Arial"/>
                <a:cs typeface="Arial"/>
              </a:rPr>
              <a:t>Sekolah</a:t>
            </a:r>
            <a:endParaRPr sz="2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5412" y="2486471"/>
            <a:ext cx="4762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5" dirty="0">
                <a:solidFill>
                  <a:srgbClr val="9AA8AF"/>
                </a:solidFill>
                <a:latin typeface="Times New Roman"/>
                <a:cs typeface="Times New Roman"/>
              </a:rPr>
              <a:t>/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5112" y="2840732"/>
            <a:ext cx="6824980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spc="30" dirty="0">
                <a:solidFill>
                  <a:srgbClr val="010308"/>
                </a:solidFill>
                <a:latin typeface="Arial"/>
                <a:cs typeface="Arial"/>
              </a:rPr>
              <a:t>2.</a:t>
            </a:r>
            <a:r>
              <a:rPr sz="2550" spc="200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-15" dirty="0">
                <a:solidFill>
                  <a:srgbClr val="010308"/>
                </a:solidFill>
                <a:latin typeface="Arial"/>
                <a:cs typeface="Arial"/>
              </a:rPr>
              <a:t>Sesama</a:t>
            </a:r>
            <a:r>
              <a:rPr sz="2550" spc="140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010308"/>
                </a:solidFill>
                <a:latin typeface="Arial"/>
                <a:cs typeface="Arial"/>
              </a:rPr>
              <a:t>Guru</a:t>
            </a:r>
            <a:r>
              <a:rPr sz="2550" spc="150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010308"/>
                </a:solidFill>
                <a:latin typeface="Arial"/>
                <a:cs typeface="Arial"/>
              </a:rPr>
              <a:t>yang</a:t>
            </a:r>
            <a:r>
              <a:rPr sz="2550" spc="145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120" dirty="0">
                <a:solidFill>
                  <a:srgbClr val="010308"/>
                </a:solidFill>
                <a:latin typeface="Arial"/>
                <a:cs typeface="Arial"/>
              </a:rPr>
              <a:t>dipandang</a:t>
            </a:r>
            <a:r>
              <a:rPr sz="2550" spc="300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100" dirty="0">
                <a:solidFill>
                  <a:srgbClr val="010308"/>
                </a:solidFill>
                <a:latin typeface="Arial"/>
                <a:cs typeface="Arial"/>
              </a:rPr>
              <a:t>Kompeten</a:t>
            </a:r>
            <a:endParaRPr sz="25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2105" y="3552444"/>
            <a:ext cx="8318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10" dirty="0">
                <a:solidFill>
                  <a:srgbClr val="708995"/>
                </a:solidFill>
                <a:latin typeface="Times New Roman"/>
                <a:cs typeface="Times New Roman"/>
              </a:rPr>
              <a:t>\.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57977" y="3466273"/>
            <a:ext cx="6858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20" dirty="0">
                <a:solidFill>
                  <a:srgbClr val="708995"/>
                </a:solidFill>
                <a:latin typeface="Times New Roman"/>
                <a:cs typeface="Times New Roman"/>
              </a:rPr>
              <a:t>,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5850" y="3788618"/>
            <a:ext cx="4826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10" dirty="0">
                <a:solidFill>
                  <a:srgbClr val="9AA8AF"/>
                </a:solidFill>
                <a:latin typeface="Times New Roman"/>
                <a:cs typeface="Times New Roman"/>
              </a:rPr>
              <a:t>/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532332" y="4032420"/>
            <a:ext cx="255904" cy="0"/>
          </a:xfrm>
          <a:custGeom>
            <a:avLst/>
            <a:gdLst/>
            <a:ahLst/>
            <a:cxnLst/>
            <a:rect l="l" t="t" r="r" b="b"/>
            <a:pathLst>
              <a:path w="255904">
                <a:moveTo>
                  <a:pt x="0" y="0"/>
                </a:moveTo>
                <a:lnTo>
                  <a:pt x="255501" y="0"/>
                </a:lnTo>
              </a:path>
            </a:pathLst>
          </a:custGeom>
          <a:ln w="19073">
            <a:solidFill>
              <a:srgbClr val="99A7AE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40234" y="4152454"/>
            <a:ext cx="3280410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02590" algn="l"/>
              </a:tabLst>
            </a:pPr>
            <a:r>
              <a:rPr sz="2550" spc="-440" dirty="0">
                <a:solidFill>
                  <a:srgbClr val="010308"/>
                </a:solidFill>
                <a:latin typeface="Arial"/>
                <a:cs typeface="Arial"/>
              </a:rPr>
              <a:t>3.	</a:t>
            </a:r>
            <a:r>
              <a:rPr sz="2550" dirty="0">
                <a:solidFill>
                  <a:srgbClr val="010308"/>
                </a:solidFill>
                <a:latin typeface="Arial"/>
                <a:cs typeface="Arial"/>
              </a:rPr>
              <a:t>Pengawas</a:t>
            </a:r>
            <a:r>
              <a:rPr sz="2550" spc="245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50" dirty="0">
                <a:solidFill>
                  <a:srgbClr val="010308"/>
                </a:solidFill>
                <a:latin typeface="Arial"/>
                <a:cs typeface="Arial"/>
              </a:rPr>
              <a:t>Sekolah</a:t>
            </a:r>
            <a:endParaRPr sz="25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2105" y="4854592"/>
            <a:ext cx="8191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708995"/>
                </a:solidFill>
                <a:latin typeface="Times New Roman"/>
                <a:cs typeface="Times New Roman"/>
              </a:rPr>
              <a:t>\</a:t>
            </a:r>
            <a:r>
              <a:rPr sz="800" spc="5" dirty="0">
                <a:solidFill>
                  <a:srgbClr val="708995"/>
                </a:solidFill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45973" y="4755653"/>
            <a:ext cx="7048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10" dirty="0">
                <a:solidFill>
                  <a:srgbClr val="708995"/>
                </a:solidFill>
                <a:latin typeface="Times New Roman"/>
                <a:cs typeface="Times New Roman"/>
              </a:rPr>
              <a:t>,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7064" y="5084381"/>
            <a:ext cx="55244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5" dirty="0">
                <a:solidFill>
                  <a:srgbClr val="9AA8AF"/>
                </a:solidFill>
                <a:latin typeface="Times New Roman"/>
                <a:cs typeface="Times New Roman"/>
              </a:rPr>
              <a:t>/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48217" y="5058850"/>
            <a:ext cx="6223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10" dirty="0">
                <a:solidFill>
                  <a:srgbClr val="AEBABF"/>
                </a:solidFill>
                <a:latin typeface="Arial"/>
                <a:cs typeface="Arial"/>
              </a:rPr>
              <a:t>'</a:t>
            </a:r>
            <a:endParaRPr sz="1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30863" y="5175022"/>
            <a:ext cx="7252334" cy="925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6875" marR="5080" indent="-384810">
              <a:lnSpc>
                <a:spcPct val="115799"/>
              </a:lnSpc>
              <a:spcBef>
                <a:spcPts val="95"/>
              </a:spcBef>
              <a:tabLst>
                <a:tab pos="1763395" algn="l"/>
                <a:tab pos="3018790" algn="l"/>
                <a:tab pos="3869690" algn="l"/>
              </a:tabLst>
            </a:pPr>
            <a:r>
              <a:rPr sz="2550" spc="55" dirty="0">
                <a:solidFill>
                  <a:srgbClr val="010308"/>
                </a:solidFill>
                <a:latin typeface="Arial"/>
                <a:cs typeface="Arial"/>
              </a:rPr>
              <a:t>4</a:t>
            </a:r>
            <a:r>
              <a:rPr sz="2550" spc="30" dirty="0">
                <a:solidFill>
                  <a:srgbClr val="010308"/>
                </a:solidFill>
                <a:latin typeface="Arial"/>
                <a:cs typeface="Arial"/>
              </a:rPr>
              <a:t>.</a:t>
            </a:r>
            <a:r>
              <a:rPr sz="2550" spc="215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25" dirty="0">
                <a:solidFill>
                  <a:srgbClr val="010308"/>
                </a:solidFill>
                <a:latin typeface="Arial"/>
                <a:cs typeface="Arial"/>
              </a:rPr>
              <a:t>Petuga</a:t>
            </a:r>
            <a:r>
              <a:rPr sz="2550" spc="30" dirty="0">
                <a:solidFill>
                  <a:srgbClr val="010308"/>
                </a:solidFill>
                <a:latin typeface="Arial"/>
                <a:cs typeface="Arial"/>
              </a:rPr>
              <a:t>s</a:t>
            </a:r>
            <a:r>
              <a:rPr sz="2550" dirty="0">
                <a:solidFill>
                  <a:srgbClr val="010308"/>
                </a:solidFill>
                <a:latin typeface="Arial"/>
                <a:cs typeface="Arial"/>
              </a:rPr>
              <a:t>	</a:t>
            </a:r>
            <a:r>
              <a:rPr sz="2550" spc="95" dirty="0">
                <a:solidFill>
                  <a:srgbClr val="010308"/>
                </a:solidFill>
                <a:latin typeface="Arial"/>
                <a:cs typeface="Arial"/>
              </a:rPr>
              <a:t>khusus</a:t>
            </a:r>
            <a:r>
              <a:rPr sz="2550" dirty="0">
                <a:solidFill>
                  <a:srgbClr val="010308"/>
                </a:solidFill>
                <a:latin typeface="Arial"/>
                <a:cs typeface="Arial"/>
              </a:rPr>
              <a:t>	</a:t>
            </a:r>
            <a:r>
              <a:rPr sz="2550" spc="50" dirty="0">
                <a:solidFill>
                  <a:srgbClr val="1F2B34"/>
                </a:solidFill>
                <a:latin typeface="Arial"/>
                <a:cs typeface="Arial"/>
              </a:rPr>
              <a:t>/</a:t>
            </a:r>
            <a:r>
              <a:rPr sz="2550" spc="-360" dirty="0">
                <a:solidFill>
                  <a:srgbClr val="1F2B34"/>
                </a:solidFill>
                <a:latin typeface="Arial"/>
                <a:cs typeface="Arial"/>
              </a:rPr>
              <a:t> </a:t>
            </a:r>
            <a:r>
              <a:rPr sz="2550" spc="125" dirty="0">
                <a:solidFill>
                  <a:srgbClr val="010308"/>
                </a:solidFill>
                <a:latin typeface="Arial"/>
                <a:cs typeface="Arial"/>
              </a:rPr>
              <a:t>a</a:t>
            </a:r>
            <a:r>
              <a:rPr sz="2550" spc="114" dirty="0">
                <a:solidFill>
                  <a:srgbClr val="010308"/>
                </a:solidFill>
                <a:latin typeface="Arial"/>
                <a:cs typeface="Arial"/>
              </a:rPr>
              <a:t>h</a:t>
            </a:r>
            <a:r>
              <a:rPr sz="2550" spc="45" dirty="0">
                <a:solidFill>
                  <a:srgbClr val="010308"/>
                </a:solidFill>
                <a:latin typeface="Arial"/>
                <a:cs typeface="Arial"/>
              </a:rPr>
              <a:t>l</a:t>
            </a:r>
            <a:r>
              <a:rPr sz="2550" spc="50" dirty="0">
                <a:solidFill>
                  <a:srgbClr val="010308"/>
                </a:solidFill>
                <a:latin typeface="Arial"/>
                <a:cs typeface="Arial"/>
              </a:rPr>
              <a:t>i</a:t>
            </a:r>
            <a:r>
              <a:rPr sz="2550" dirty="0">
                <a:solidFill>
                  <a:srgbClr val="010308"/>
                </a:solidFill>
                <a:latin typeface="Arial"/>
                <a:cs typeface="Arial"/>
              </a:rPr>
              <a:t>	</a:t>
            </a:r>
            <a:r>
              <a:rPr sz="2550" spc="65" dirty="0">
                <a:solidFill>
                  <a:srgbClr val="1F2B34"/>
                </a:solidFill>
                <a:latin typeface="Arial"/>
                <a:cs typeface="Arial"/>
              </a:rPr>
              <a:t>/</a:t>
            </a:r>
            <a:r>
              <a:rPr sz="2550" spc="-375" dirty="0">
                <a:solidFill>
                  <a:srgbClr val="1F2B34"/>
                </a:solidFill>
                <a:latin typeface="Arial"/>
                <a:cs typeface="Arial"/>
              </a:rPr>
              <a:t> </a:t>
            </a:r>
            <a:r>
              <a:rPr sz="2550" spc="160" dirty="0">
                <a:solidFill>
                  <a:srgbClr val="010308"/>
                </a:solidFill>
                <a:latin typeface="Arial"/>
                <a:cs typeface="Arial"/>
              </a:rPr>
              <a:t>p</a:t>
            </a:r>
            <a:r>
              <a:rPr sz="2550" spc="125" dirty="0">
                <a:solidFill>
                  <a:srgbClr val="010308"/>
                </a:solidFill>
                <a:latin typeface="Arial"/>
                <a:cs typeface="Arial"/>
              </a:rPr>
              <a:t>a</a:t>
            </a:r>
            <a:r>
              <a:rPr sz="2550" spc="105" dirty="0">
                <a:solidFill>
                  <a:srgbClr val="010308"/>
                </a:solidFill>
                <a:latin typeface="Arial"/>
                <a:cs typeface="Arial"/>
              </a:rPr>
              <a:t>k</a:t>
            </a:r>
            <a:r>
              <a:rPr sz="2550" spc="125" dirty="0">
                <a:solidFill>
                  <a:srgbClr val="010308"/>
                </a:solidFill>
                <a:latin typeface="Arial"/>
                <a:cs typeface="Arial"/>
              </a:rPr>
              <a:t>a</a:t>
            </a:r>
            <a:r>
              <a:rPr sz="2550" spc="80" dirty="0">
                <a:solidFill>
                  <a:srgbClr val="010308"/>
                </a:solidFill>
                <a:latin typeface="Arial"/>
                <a:cs typeface="Arial"/>
              </a:rPr>
              <a:t>r</a:t>
            </a:r>
            <a:r>
              <a:rPr sz="2550" spc="120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130" dirty="0">
                <a:solidFill>
                  <a:srgbClr val="010308"/>
                </a:solidFill>
                <a:latin typeface="Arial"/>
                <a:cs typeface="Arial"/>
              </a:rPr>
              <a:t>pendidika</a:t>
            </a:r>
            <a:r>
              <a:rPr sz="2550" spc="160" dirty="0">
                <a:solidFill>
                  <a:srgbClr val="010308"/>
                </a:solidFill>
                <a:latin typeface="Arial"/>
                <a:cs typeface="Arial"/>
              </a:rPr>
              <a:t>n</a:t>
            </a:r>
            <a:r>
              <a:rPr sz="2550" spc="130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2550" spc="114" dirty="0">
                <a:solidFill>
                  <a:srgbClr val="010308"/>
                </a:solidFill>
                <a:latin typeface="Arial"/>
                <a:cs typeface="Arial"/>
              </a:rPr>
              <a:t>yg  </a:t>
            </a:r>
            <a:r>
              <a:rPr sz="2550" spc="75" dirty="0">
                <a:solidFill>
                  <a:srgbClr val="010308"/>
                </a:solidFill>
                <a:latin typeface="Arial"/>
                <a:cs typeface="Arial"/>
              </a:rPr>
              <a:t>relevan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72554"/>
            <a:ext cx="8644255" cy="6209665"/>
            <a:chOff x="0" y="1072554"/>
            <a:chExt cx="8644255" cy="6209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72554"/>
              <a:ext cx="8644234" cy="620434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1378" y="124733"/>
            <a:ext cx="6406515" cy="6305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950" u="none" spc="114" dirty="0">
                <a:solidFill>
                  <a:srgbClr val="D40A0F"/>
                </a:solidFill>
              </a:rPr>
              <a:t>Dimens</a:t>
            </a:r>
            <a:r>
              <a:rPr sz="3950" u="none" spc="45" dirty="0">
                <a:solidFill>
                  <a:srgbClr val="D40A0F"/>
                </a:solidFill>
              </a:rPr>
              <a:t>i</a:t>
            </a:r>
            <a:r>
              <a:rPr sz="3950" u="none" spc="385" dirty="0">
                <a:solidFill>
                  <a:srgbClr val="D40A0F"/>
                </a:solidFill>
              </a:rPr>
              <a:t> </a:t>
            </a:r>
            <a:r>
              <a:rPr sz="3950" u="none" spc="70" dirty="0">
                <a:solidFill>
                  <a:srgbClr val="AE181F"/>
                </a:solidFill>
              </a:rPr>
              <a:t>-</a:t>
            </a:r>
            <a:r>
              <a:rPr sz="3950" u="none" spc="-535" dirty="0">
                <a:solidFill>
                  <a:srgbClr val="AE181F"/>
                </a:solidFill>
              </a:rPr>
              <a:t> </a:t>
            </a:r>
            <a:r>
              <a:rPr sz="3950" u="none" spc="225" dirty="0">
                <a:solidFill>
                  <a:srgbClr val="D40A0F"/>
                </a:solidFill>
              </a:rPr>
              <a:t>d</a:t>
            </a:r>
            <a:r>
              <a:rPr sz="3950" u="none" spc="245" dirty="0">
                <a:solidFill>
                  <a:srgbClr val="D40A0F"/>
                </a:solidFill>
              </a:rPr>
              <a:t>i</a:t>
            </a:r>
            <a:r>
              <a:rPr sz="3950" u="none" spc="285" dirty="0">
                <a:solidFill>
                  <a:srgbClr val="D40A0F"/>
                </a:solidFill>
              </a:rPr>
              <a:t>m</a:t>
            </a:r>
            <a:r>
              <a:rPr sz="3950" u="none" spc="-45" dirty="0">
                <a:solidFill>
                  <a:srgbClr val="D40A0F"/>
                </a:solidFill>
              </a:rPr>
              <a:t>e</a:t>
            </a:r>
            <a:r>
              <a:rPr sz="3950" u="none" spc="-40" dirty="0">
                <a:solidFill>
                  <a:srgbClr val="D40A0F"/>
                </a:solidFill>
              </a:rPr>
              <a:t>n</a:t>
            </a:r>
            <a:r>
              <a:rPr sz="3950" u="none" spc="-730" dirty="0">
                <a:solidFill>
                  <a:srgbClr val="D40A0F"/>
                </a:solidFill>
              </a:rPr>
              <a:t> </a:t>
            </a:r>
            <a:r>
              <a:rPr sz="3950" u="none" spc="-125" dirty="0">
                <a:solidFill>
                  <a:srgbClr val="D40A0F"/>
                </a:solidFill>
              </a:rPr>
              <a:t>si</a:t>
            </a:r>
            <a:r>
              <a:rPr sz="3950" u="none" spc="375" dirty="0">
                <a:solidFill>
                  <a:srgbClr val="D40A0F"/>
                </a:solidFill>
              </a:rPr>
              <a:t> </a:t>
            </a:r>
            <a:r>
              <a:rPr sz="3950" u="none" spc="60" dirty="0">
                <a:solidFill>
                  <a:srgbClr val="D40A0F"/>
                </a:solidFill>
              </a:rPr>
              <a:t>Subtansi</a:t>
            </a:r>
            <a:endParaRPr sz="39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727" y="1091703"/>
            <a:ext cx="8414741" cy="4978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122343" y="4806650"/>
            <a:ext cx="0" cy="900430"/>
          </a:xfrm>
          <a:custGeom>
            <a:avLst/>
            <a:gdLst/>
            <a:ahLst/>
            <a:cxnLst/>
            <a:rect l="l" t="t" r="r" b="b"/>
            <a:pathLst>
              <a:path h="900429">
                <a:moveTo>
                  <a:pt x="0" y="900012"/>
                </a:moveTo>
                <a:lnTo>
                  <a:pt x="0" y="0"/>
                </a:lnTo>
              </a:path>
            </a:pathLst>
          </a:custGeom>
          <a:ln w="3175">
            <a:solidFill>
              <a:srgbClr val="D3DB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2343" y="3025774"/>
            <a:ext cx="0" cy="900430"/>
          </a:xfrm>
          <a:custGeom>
            <a:avLst/>
            <a:gdLst/>
            <a:ahLst/>
            <a:cxnLst/>
            <a:rect l="l" t="t" r="r" b="b"/>
            <a:pathLst>
              <a:path h="900429">
                <a:moveTo>
                  <a:pt x="0" y="900012"/>
                </a:moveTo>
                <a:lnTo>
                  <a:pt x="0" y="0"/>
                </a:lnTo>
              </a:path>
            </a:pathLst>
          </a:custGeom>
          <a:ln w="3175">
            <a:solidFill>
              <a:srgbClr val="D3DB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2343" y="1608732"/>
            <a:ext cx="0" cy="517525"/>
          </a:xfrm>
          <a:custGeom>
            <a:avLst/>
            <a:gdLst/>
            <a:ahLst/>
            <a:cxnLst/>
            <a:rect l="l" t="t" r="r" b="b"/>
            <a:pathLst>
              <a:path h="517525">
                <a:moveTo>
                  <a:pt x="0" y="517028"/>
                </a:moveTo>
                <a:lnTo>
                  <a:pt x="0" y="0"/>
                </a:lnTo>
              </a:path>
            </a:pathLst>
          </a:custGeom>
          <a:ln w="3175">
            <a:solidFill>
              <a:srgbClr val="D3DB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3245" y="194949"/>
            <a:ext cx="8912225" cy="569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550" b="1" u="none" spc="-135" dirty="0">
                <a:solidFill>
                  <a:srgbClr val="D10A11"/>
                </a:solidFill>
                <a:latin typeface="Arial"/>
                <a:cs typeface="Arial"/>
              </a:rPr>
              <a:t>Peran</a:t>
            </a:r>
            <a:r>
              <a:rPr sz="3550" b="1" u="none" spc="180" dirty="0">
                <a:solidFill>
                  <a:srgbClr val="D10A11"/>
                </a:solidFill>
                <a:latin typeface="Arial"/>
                <a:cs typeface="Arial"/>
              </a:rPr>
              <a:t> </a:t>
            </a:r>
            <a:r>
              <a:rPr sz="3550" b="1" u="none" spc="-165" dirty="0">
                <a:solidFill>
                  <a:srgbClr val="D10A11"/>
                </a:solidFill>
                <a:latin typeface="Arial"/>
                <a:cs typeface="Arial"/>
              </a:rPr>
              <a:t>Kasek</a:t>
            </a:r>
            <a:r>
              <a:rPr sz="3550" b="1" u="none" spc="360" dirty="0">
                <a:solidFill>
                  <a:srgbClr val="D10A11"/>
                </a:solidFill>
                <a:latin typeface="Arial"/>
                <a:cs typeface="Arial"/>
              </a:rPr>
              <a:t> </a:t>
            </a:r>
            <a:r>
              <a:rPr sz="3550" b="1" u="none" spc="-114" dirty="0">
                <a:solidFill>
                  <a:srgbClr val="D10A11"/>
                </a:solidFill>
                <a:latin typeface="Arial"/>
                <a:cs typeface="Arial"/>
              </a:rPr>
              <a:t>sebagai</a:t>
            </a:r>
            <a:r>
              <a:rPr sz="3550" b="1" u="none" spc="375" dirty="0">
                <a:solidFill>
                  <a:srgbClr val="D10A11"/>
                </a:solidFill>
                <a:latin typeface="Arial"/>
                <a:cs typeface="Arial"/>
              </a:rPr>
              <a:t> </a:t>
            </a:r>
            <a:r>
              <a:rPr sz="3550" b="1" u="none" spc="-125" dirty="0">
                <a:solidFill>
                  <a:srgbClr val="D10A11"/>
                </a:solidFill>
                <a:latin typeface="Arial"/>
                <a:cs typeface="Arial"/>
              </a:rPr>
              <a:t>supervisor</a:t>
            </a:r>
            <a:r>
              <a:rPr sz="3550" b="1" u="none" spc="430" dirty="0">
                <a:solidFill>
                  <a:srgbClr val="D10A11"/>
                </a:solidFill>
                <a:latin typeface="Arial"/>
                <a:cs typeface="Arial"/>
              </a:rPr>
              <a:t> </a:t>
            </a:r>
            <a:r>
              <a:rPr sz="3550" b="1" u="none" spc="-60" dirty="0">
                <a:solidFill>
                  <a:srgbClr val="D10A11"/>
                </a:solidFill>
                <a:latin typeface="Arial"/>
                <a:cs typeface="Arial"/>
              </a:rPr>
              <a:t>Akademik</a:t>
            </a:r>
            <a:endParaRPr sz="3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3933" y="1653480"/>
            <a:ext cx="175323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5" dirty="0">
                <a:solidFill>
                  <a:srgbClr val="11161A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11161A"/>
                </a:solidFill>
                <a:latin typeface="Arial"/>
                <a:cs typeface="Arial"/>
              </a:rPr>
              <a:t>o</a:t>
            </a:r>
            <a:r>
              <a:rPr sz="1800" spc="-8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11161A"/>
                </a:solidFill>
                <a:latin typeface="Arial"/>
                <a:cs typeface="Arial"/>
              </a:rPr>
              <a:t>Help/Support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9563" y="2160934"/>
            <a:ext cx="144208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35" dirty="0">
                <a:solidFill>
                  <a:srgbClr val="11161A"/>
                </a:solidFill>
                <a:latin typeface="Arial"/>
                <a:cs typeface="Arial"/>
              </a:rPr>
              <a:t>Administrator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0644" y="3039884"/>
            <a:ext cx="1151890" cy="619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" marR="5080" indent="-6350">
              <a:lnSpc>
                <a:spcPct val="108200"/>
              </a:lnSpc>
              <a:spcBef>
                <a:spcPts val="95"/>
              </a:spcBef>
            </a:pPr>
            <a:r>
              <a:rPr sz="1800" spc="60" dirty="0">
                <a:solidFill>
                  <a:srgbClr val="11161A"/>
                </a:solidFill>
                <a:latin typeface="Arial"/>
                <a:cs typeface="Arial"/>
              </a:rPr>
              <a:t>Expert </a:t>
            </a:r>
            <a:r>
              <a:rPr sz="1800" spc="65" dirty="0">
                <a:solidFill>
                  <a:srgbClr val="11161A"/>
                </a:solidFill>
                <a:latin typeface="Arial"/>
                <a:cs typeface="Arial"/>
              </a:rPr>
              <a:t>on </a:t>
            </a:r>
            <a:r>
              <a:rPr sz="1800" spc="-49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11161A"/>
                </a:solidFill>
                <a:latin typeface="Arial"/>
                <a:cs typeface="Arial"/>
              </a:rPr>
              <a:t>Instruction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0644" y="3939897"/>
            <a:ext cx="1116330" cy="619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" marR="5080" indent="-6985">
              <a:lnSpc>
                <a:spcPct val="108200"/>
              </a:lnSpc>
              <a:spcBef>
                <a:spcPts val="95"/>
              </a:spcBef>
            </a:pPr>
            <a:r>
              <a:rPr sz="1800" spc="60" dirty="0">
                <a:solidFill>
                  <a:srgbClr val="11161A"/>
                </a:solidFill>
                <a:latin typeface="Arial"/>
                <a:cs typeface="Arial"/>
              </a:rPr>
              <a:t>Expert </a:t>
            </a:r>
            <a:r>
              <a:rPr sz="1800" spc="65" dirty="0">
                <a:solidFill>
                  <a:srgbClr val="1F262B"/>
                </a:solidFill>
                <a:latin typeface="Arial"/>
                <a:cs typeface="Arial"/>
              </a:rPr>
              <a:t>on </a:t>
            </a:r>
            <a:r>
              <a:rPr sz="1800" spc="-490" dirty="0">
                <a:solidFill>
                  <a:srgbClr val="1F262B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11161A"/>
                </a:solidFill>
                <a:latin typeface="Arial"/>
                <a:cs typeface="Arial"/>
              </a:rPr>
              <a:t>Curikulum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7299" y="4851399"/>
            <a:ext cx="159194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45" dirty="0">
                <a:solidFill>
                  <a:srgbClr val="11161A"/>
                </a:solidFill>
                <a:latin typeface="Arial"/>
                <a:cs typeface="Arial"/>
              </a:rPr>
              <a:t>Communicator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1562" y="5751412"/>
            <a:ext cx="169735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65" dirty="0">
                <a:solidFill>
                  <a:srgbClr val="11161A"/>
                </a:solidFill>
                <a:latin typeface="Arial"/>
                <a:cs typeface="Arial"/>
              </a:rPr>
              <a:t>Master</a:t>
            </a:r>
            <a:r>
              <a:rPr sz="1800" spc="-125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11161A"/>
                </a:solidFill>
                <a:latin typeface="Arial"/>
                <a:cs typeface="Arial"/>
              </a:rPr>
              <a:t>Teacher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39557" y="1653480"/>
            <a:ext cx="52908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60" dirty="0">
                <a:solidFill>
                  <a:srgbClr val="11161A"/>
                </a:solidFill>
                <a:latin typeface="Arial"/>
                <a:cs typeface="Arial"/>
              </a:rPr>
              <a:t>Memberikan</a:t>
            </a:r>
            <a:r>
              <a:rPr sz="1800" spc="10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11161A"/>
                </a:solidFill>
                <a:latin typeface="Arial"/>
                <a:cs typeface="Arial"/>
              </a:rPr>
              <a:t>Pelayanan</a:t>
            </a:r>
            <a:r>
              <a:rPr sz="1800" spc="19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11161A"/>
                </a:solidFill>
                <a:latin typeface="Arial"/>
                <a:cs typeface="Arial"/>
              </a:rPr>
              <a:t>Langsung</a:t>
            </a:r>
            <a:r>
              <a:rPr sz="1800" spc="6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11161A"/>
                </a:solidFill>
                <a:latin typeface="Arial"/>
                <a:cs typeface="Arial"/>
              </a:rPr>
              <a:t>kepada</a:t>
            </a:r>
            <a:r>
              <a:rPr sz="1800" spc="3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11161A"/>
                </a:solidFill>
                <a:latin typeface="Arial"/>
                <a:cs typeface="Arial"/>
              </a:rPr>
              <a:t>Guru.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39557" y="2139870"/>
            <a:ext cx="5763260" cy="619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4" marR="5080" indent="-2540">
              <a:lnSpc>
                <a:spcPct val="108200"/>
              </a:lnSpc>
              <a:spcBef>
                <a:spcPts val="95"/>
              </a:spcBef>
              <a:tabLst>
                <a:tab pos="1649730" algn="l"/>
                <a:tab pos="5328920" algn="l"/>
              </a:tabLst>
            </a:pPr>
            <a:r>
              <a:rPr sz="1800" spc="55" dirty="0">
                <a:solidFill>
                  <a:srgbClr val="11161A"/>
                </a:solidFill>
                <a:latin typeface="Arial"/>
                <a:cs typeface="Arial"/>
              </a:rPr>
              <a:t>Mengelola </a:t>
            </a:r>
            <a:r>
              <a:rPr sz="1800" spc="60" dirty="0">
                <a:solidFill>
                  <a:srgbClr val="1F262B"/>
                </a:solidFill>
                <a:latin typeface="Arial"/>
                <a:cs typeface="Arial"/>
              </a:rPr>
              <a:t>,mengendalika</a:t>
            </a:r>
            <a:r>
              <a:rPr sz="1800" spc="70" dirty="0">
                <a:solidFill>
                  <a:srgbClr val="1F262B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1F262B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11161A"/>
                </a:solidFill>
                <a:latin typeface="Arial"/>
                <a:cs typeface="Arial"/>
              </a:rPr>
              <a:t>,mengkoordinasika</a:t>
            </a:r>
            <a:r>
              <a:rPr sz="1800" spc="70" dirty="0">
                <a:solidFill>
                  <a:srgbClr val="11161A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11161A"/>
                </a:solidFill>
                <a:latin typeface="Arial"/>
                <a:cs typeface="Arial"/>
              </a:rPr>
              <a:t>	</a:t>
            </a:r>
            <a:r>
              <a:rPr sz="1800" spc="75" dirty="0">
                <a:solidFill>
                  <a:srgbClr val="11161A"/>
                </a:solidFill>
                <a:latin typeface="Arial"/>
                <a:cs typeface="Arial"/>
              </a:rPr>
              <a:t>dan  </a:t>
            </a:r>
            <a:r>
              <a:rPr sz="1800" spc="50" dirty="0">
                <a:solidFill>
                  <a:srgbClr val="11161A"/>
                </a:solidFill>
                <a:latin typeface="Arial"/>
                <a:cs typeface="Arial"/>
              </a:rPr>
              <a:t>mengevaluasi	</a:t>
            </a:r>
            <a:r>
              <a:rPr sz="1800" spc="65" dirty="0">
                <a:solidFill>
                  <a:srgbClr val="11161A"/>
                </a:solidFill>
                <a:latin typeface="Arial"/>
                <a:cs typeface="Arial"/>
              </a:rPr>
              <a:t>program</a:t>
            </a:r>
            <a:r>
              <a:rPr sz="1800" spc="-25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11161A"/>
                </a:solidFill>
                <a:latin typeface="Arial"/>
                <a:cs typeface="Arial"/>
              </a:rPr>
              <a:t>pembelajaran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47557" y="3060948"/>
            <a:ext cx="170561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55" dirty="0">
                <a:solidFill>
                  <a:srgbClr val="11161A"/>
                </a:solidFill>
                <a:latin typeface="Arial"/>
                <a:cs typeface="Arial"/>
              </a:rPr>
              <a:t>Ahl</a:t>
            </a:r>
            <a:r>
              <a:rPr sz="1800" spc="25" dirty="0">
                <a:solidFill>
                  <a:srgbClr val="11161A"/>
                </a:solidFill>
                <a:latin typeface="Arial"/>
                <a:cs typeface="Arial"/>
              </a:rPr>
              <a:t>i</a:t>
            </a:r>
            <a:r>
              <a:rPr sz="1800" spc="-8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11161A"/>
                </a:solidFill>
                <a:latin typeface="Arial"/>
                <a:cs typeface="Arial"/>
              </a:rPr>
              <a:t>pengajaran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47557" y="3960961"/>
            <a:ext cx="156591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55" dirty="0">
                <a:solidFill>
                  <a:srgbClr val="11161A"/>
                </a:solidFill>
                <a:latin typeface="Arial"/>
                <a:cs typeface="Arial"/>
              </a:rPr>
              <a:t>Ahl</a:t>
            </a:r>
            <a:r>
              <a:rPr sz="1800" spc="25" dirty="0">
                <a:solidFill>
                  <a:srgbClr val="11161A"/>
                </a:solidFill>
                <a:latin typeface="Arial"/>
                <a:cs typeface="Arial"/>
              </a:rPr>
              <a:t>i</a:t>
            </a:r>
            <a:r>
              <a:rPr sz="1800" spc="-9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11161A"/>
                </a:solidFill>
                <a:latin typeface="Arial"/>
                <a:cs typeface="Arial"/>
              </a:rPr>
              <a:t>Kurikulum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32060" y="4830335"/>
            <a:ext cx="5477510" cy="619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45">
              <a:lnSpc>
                <a:spcPct val="108200"/>
              </a:lnSpc>
              <a:spcBef>
                <a:spcPts val="95"/>
              </a:spcBef>
            </a:pPr>
            <a:r>
              <a:rPr sz="1800" spc="65" dirty="0">
                <a:solidFill>
                  <a:srgbClr val="11161A"/>
                </a:solidFill>
                <a:latin typeface="Arial"/>
                <a:cs typeface="Arial"/>
              </a:rPr>
              <a:t>Sebagai</a:t>
            </a:r>
            <a:r>
              <a:rPr sz="1800" spc="1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11161A"/>
                </a:solidFill>
                <a:latin typeface="Arial"/>
                <a:cs typeface="Arial"/>
              </a:rPr>
              <a:t>Communicator</a:t>
            </a:r>
            <a:r>
              <a:rPr sz="1800" spc="135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11161A"/>
                </a:solidFill>
                <a:latin typeface="Arial"/>
                <a:cs typeface="Arial"/>
              </a:rPr>
              <a:t>tentang</a:t>
            </a:r>
            <a:r>
              <a:rPr sz="1800" spc="45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11161A"/>
                </a:solidFill>
                <a:latin typeface="Arial"/>
                <a:cs typeface="Arial"/>
              </a:rPr>
              <a:t>ide-</a:t>
            </a:r>
            <a:r>
              <a:rPr sz="1800" spc="-5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11161A"/>
                </a:solidFill>
                <a:latin typeface="Arial"/>
                <a:cs typeface="Arial"/>
              </a:rPr>
              <a:t>dan</a:t>
            </a:r>
            <a:r>
              <a:rPr sz="1800" spc="-4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11161A"/>
                </a:solidFill>
                <a:latin typeface="Arial"/>
                <a:cs typeface="Arial"/>
              </a:rPr>
              <a:t>informasi </a:t>
            </a:r>
            <a:r>
              <a:rPr sz="1800" spc="-484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11161A"/>
                </a:solidFill>
                <a:latin typeface="Arial"/>
                <a:cs typeface="Arial"/>
              </a:rPr>
              <a:t>pada</a:t>
            </a:r>
            <a:r>
              <a:rPr sz="1800" spc="-50" dirty="0">
                <a:solidFill>
                  <a:srgbClr val="11161A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11161A"/>
                </a:solidFill>
                <a:latin typeface="Arial"/>
                <a:cs typeface="Arial"/>
              </a:rPr>
              <a:t>guru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03125" y="5751412"/>
            <a:ext cx="129413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45" dirty="0">
                <a:solidFill>
                  <a:srgbClr val="11161A"/>
                </a:solidFill>
                <a:latin typeface="Arial"/>
                <a:cs typeface="Arial"/>
              </a:rPr>
              <a:t>Organisator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2025" y="2719387"/>
            <a:ext cx="3327647" cy="24702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4908" y="383249"/>
            <a:ext cx="3726179" cy="8261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45515" algn="l"/>
              </a:tabLst>
            </a:pPr>
            <a:r>
              <a:rPr sz="2600" u="none" spc="-190" dirty="0">
                <a:solidFill>
                  <a:srgbClr val="CA0A13"/>
                </a:solidFill>
              </a:rPr>
              <a:t>SESI</a:t>
            </a:r>
            <a:r>
              <a:rPr sz="2600" u="none" spc="-190" dirty="0">
                <a:solidFill>
                  <a:srgbClr val="821F1C"/>
                </a:solidFill>
              </a:rPr>
              <a:t>-	</a:t>
            </a:r>
            <a:r>
              <a:rPr sz="2600" u="none" spc="20" dirty="0">
                <a:solidFill>
                  <a:srgbClr val="CA0A13"/>
                </a:solidFill>
              </a:rPr>
              <a:t>2</a:t>
            </a:r>
            <a:endParaRPr sz="2600"/>
          </a:p>
          <a:p>
            <a:pPr marL="22860">
              <a:lnSpc>
                <a:spcPct val="100000"/>
              </a:lnSpc>
              <a:spcBef>
                <a:spcPts val="50"/>
              </a:spcBef>
            </a:pPr>
            <a:r>
              <a:rPr sz="2600" u="none" spc="-180" dirty="0">
                <a:solidFill>
                  <a:srgbClr val="CA0A13"/>
                </a:solidFill>
              </a:rPr>
              <a:t>KONSEP</a:t>
            </a:r>
            <a:r>
              <a:rPr sz="2600" u="none" spc="25" dirty="0">
                <a:solidFill>
                  <a:srgbClr val="CA0A13"/>
                </a:solidFill>
              </a:rPr>
              <a:t> </a:t>
            </a:r>
            <a:r>
              <a:rPr sz="2600" u="none" spc="-125" dirty="0">
                <a:solidFill>
                  <a:srgbClr val="CA0A13"/>
                </a:solidFill>
              </a:rPr>
              <a:t>PERENCANAAN</a:t>
            </a:r>
            <a:endParaRPr sz="2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50229" y="2049164"/>
            <a:ext cx="0" cy="3657600"/>
          </a:xfrm>
          <a:custGeom>
            <a:avLst/>
            <a:gdLst/>
            <a:ahLst/>
            <a:cxnLst/>
            <a:rect l="l" t="t" r="r" b="b"/>
            <a:pathLst>
              <a:path h="3657600">
                <a:moveTo>
                  <a:pt x="0" y="365749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43200" y="1455538"/>
            <a:ext cx="0" cy="4692015"/>
          </a:xfrm>
          <a:custGeom>
            <a:avLst/>
            <a:gdLst/>
            <a:ahLst/>
            <a:cxnLst/>
            <a:rect l="l" t="t" r="r" b="b"/>
            <a:pathLst>
              <a:path h="4692015">
                <a:moveTo>
                  <a:pt x="0" y="4691557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59785" y="1953418"/>
            <a:ext cx="0" cy="3811270"/>
          </a:xfrm>
          <a:custGeom>
            <a:avLst/>
            <a:gdLst/>
            <a:ahLst/>
            <a:cxnLst/>
            <a:rect l="l" t="t" r="r" b="b"/>
            <a:pathLst>
              <a:path h="3811270">
                <a:moveTo>
                  <a:pt x="0" y="3810693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33637" y="1465113"/>
            <a:ext cx="4857750" cy="0"/>
          </a:xfrm>
          <a:custGeom>
            <a:avLst/>
            <a:gdLst/>
            <a:ahLst/>
            <a:cxnLst/>
            <a:rect l="l" t="t" r="r" b="b"/>
            <a:pathLst>
              <a:path w="4857750">
                <a:moveTo>
                  <a:pt x="0" y="0"/>
                </a:moveTo>
                <a:lnTo>
                  <a:pt x="4857600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8847" y="1800224"/>
            <a:ext cx="2447925" cy="0"/>
          </a:xfrm>
          <a:custGeom>
            <a:avLst/>
            <a:gdLst/>
            <a:ahLst/>
            <a:cxnLst/>
            <a:rect l="l" t="t" r="r" b="b"/>
            <a:pathLst>
              <a:path w="2447925">
                <a:moveTo>
                  <a:pt x="0" y="0"/>
                </a:moveTo>
                <a:lnTo>
                  <a:pt x="2447924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8847" y="5936454"/>
            <a:ext cx="2486660" cy="0"/>
          </a:xfrm>
          <a:custGeom>
            <a:avLst/>
            <a:gdLst/>
            <a:ahLst/>
            <a:cxnLst/>
            <a:rect l="l" t="t" r="r" b="b"/>
            <a:pathLst>
              <a:path w="2486660">
                <a:moveTo>
                  <a:pt x="0" y="0"/>
                </a:moveTo>
                <a:lnTo>
                  <a:pt x="2486173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17738" y="6233267"/>
            <a:ext cx="4073525" cy="0"/>
          </a:xfrm>
          <a:custGeom>
            <a:avLst/>
            <a:gdLst/>
            <a:ahLst/>
            <a:cxnLst/>
            <a:rect l="l" t="t" r="r" b="b"/>
            <a:pathLst>
              <a:path w="4073525">
                <a:moveTo>
                  <a:pt x="0" y="0"/>
                </a:moveTo>
                <a:lnTo>
                  <a:pt x="4073499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66323" y="80052"/>
            <a:ext cx="3805554" cy="9696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704"/>
              </a:lnSpc>
              <a:spcBef>
                <a:spcPts val="114"/>
              </a:spcBef>
            </a:pPr>
            <a:r>
              <a:rPr sz="3100" b="1" u="none" spc="-190" dirty="0">
                <a:solidFill>
                  <a:srgbClr val="CF0A15"/>
                </a:solidFill>
                <a:latin typeface="Arial"/>
                <a:cs typeface="Arial"/>
              </a:rPr>
              <a:t>Sesi</a:t>
            </a:r>
            <a:r>
              <a:rPr sz="3100" b="1" u="none" spc="170" dirty="0">
                <a:solidFill>
                  <a:srgbClr val="CF0A15"/>
                </a:solidFill>
                <a:latin typeface="Arial"/>
                <a:cs typeface="Arial"/>
              </a:rPr>
              <a:t> </a:t>
            </a:r>
            <a:r>
              <a:rPr sz="3100" b="1" u="none" spc="-125" dirty="0">
                <a:solidFill>
                  <a:srgbClr val="AC1A2D"/>
                </a:solidFill>
                <a:latin typeface="Arial"/>
                <a:cs typeface="Arial"/>
              </a:rPr>
              <a:t>-</a:t>
            </a:r>
            <a:r>
              <a:rPr sz="3100" b="1" u="none" spc="85" dirty="0">
                <a:solidFill>
                  <a:srgbClr val="AC1A2D"/>
                </a:solidFill>
                <a:latin typeface="Arial"/>
                <a:cs typeface="Arial"/>
              </a:rPr>
              <a:t> </a:t>
            </a:r>
            <a:r>
              <a:rPr sz="3100" b="1" u="none" spc="-100" dirty="0">
                <a:solidFill>
                  <a:srgbClr val="CF0A15"/>
                </a:solidFill>
                <a:latin typeface="Arial"/>
                <a:cs typeface="Arial"/>
              </a:rPr>
              <a:t>2</a:t>
            </a:r>
            <a:endParaRPr sz="3100">
              <a:latin typeface="Arial"/>
              <a:cs typeface="Arial"/>
            </a:endParaRPr>
          </a:p>
          <a:p>
            <a:pPr marL="15875">
              <a:lnSpc>
                <a:spcPts val="3704"/>
              </a:lnSpc>
            </a:pPr>
            <a:r>
              <a:rPr sz="3100" b="1" u="none" spc="-130" dirty="0">
                <a:solidFill>
                  <a:srgbClr val="CF0A15"/>
                </a:solidFill>
                <a:latin typeface="Arial"/>
                <a:cs typeface="Arial"/>
              </a:rPr>
              <a:t>Konsep</a:t>
            </a:r>
            <a:r>
              <a:rPr sz="3100" b="1" u="none" spc="220" dirty="0">
                <a:solidFill>
                  <a:srgbClr val="CF0A15"/>
                </a:solidFill>
                <a:latin typeface="Arial"/>
                <a:cs typeface="Arial"/>
              </a:rPr>
              <a:t> </a:t>
            </a:r>
            <a:r>
              <a:rPr sz="3100" b="1" u="none" spc="-125" dirty="0">
                <a:solidFill>
                  <a:srgbClr val="CF0A15"/>
                </a:solidFill>
                <a:latin typeface="Arial"/>
                <a:cs typeface="Arial"/>
              </a:rPr>
              <a:t>Perencanaan</a:t>
            </a:r>
            <a:endParaRPr sz="3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0607" y="3320100"/>
            <a:ext cx="1978660" cy="944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6510">
              <a:lnSpc>
                <a:spcPct val="113799"/>
              </a:lnSpc>
              <a:spcBef>
                <a:spcPts val="95"/>
              </a:spcBef>
            </a:pPr>
            <a:r>
              <a:rPr sz="2650" b="1" spc="-60" dirty="0">
                <a:solidFill>
                  <a:srgbClr val="050505"/>
                </a:solidFill>
                <a:latin typeface="Arial"/>
                <a:cs typeface="Arial"/>
              </a:rPr>
              <a:t>1.Konsep </a:t>
            </a:r>
            <a:r>
              <a:rPr sz="2650" b="1" spc="-5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b="1" spc="-105" dirty="0">
                <a:solidFill>
                  <a:srgbClr val="050505"/>
                </a:solidFill>
                <a:latin typeface="Arial"/>
                <a:cs typeface="Arial"/>
              </a:rPr>
              <a:t>Perencanaan</a:t>
            </a:r>
            <a:endParaRPr sz="2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8285" y="1707736"/>
            <a:ext cx="4213225" cy="416179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15900" indent="-203835">
              <a:lnSpc>
                <a:spcPct val="100000"/>
              </a:lnSpc>
              <a:spcBef>
                <a:spcPts val="640"/>
              </a:spcBef>
              <a:buChar char="•"/>
              <a:tabLst>
                <a:tab pos="216535" algn="l"/>
              </a:tabLst>
            </a:pPr>
            <a:r>
              <a:rPr sz="2500" spc="105" dirty="0">
                <a:solidFill>
                  <a:srgbClr val="050505"/>
                </a:solidFill>
                <a:latin typeface="Arial"/>
                <a:cs typeface="Arial"/>
              </a:rPr>
              <a:t>Menyusun</a:t>
            </a:r>
            <a:endParaRPr sz="2500">
              <a:latin typeface="Arial"/>
              <a:cs typeface="Arial"/>
            </a:endParaRPr>
          </a:p>
          <a:p>
            <a:pPr marL="218440" marR="342265" indent="-8890">
              <a:lnSpc>
                <a:spcPct val="118100"/>
              </a:lnSpc>
              <a:tabLst>
                <a:tab pos="2390140" algn="l"/>
              </a:tabLst>
            </a:pPr>
            <a:r>
              <a:rPr sz="2500" spc="185" dirty="0">
                <a:solidFill>
                  <a:srgbClr val="050505"/>
                </a:solidFill>
                <a:latin typeface="Arial"/>
                <a:cs typeface="Arial"/>
              </a:rPr>
              <a:t>dok</a:t>
            </a:r>
            <a:r>
              <a:rPr sz="2500" spc="310" dirty="0">
                <a:solidFill>
                  <a:srgbClr val="050505"/>
                </a:solidFill>
                <a:latin typeface="Arial"/>
                <a:cs typeface="Arial"/>
              </a:rPr>
              <a:t>u</a:t>
            </a:r>
            <a:r>
              <a:rPr sz="2500" spc="320" dirty="0">
                <a:solidFill>
                  <a:srgbClr val="050505"/>
                </a:solidFill>
                <a:latin typeface="Arial"/>
                <a:cs typeface="Arial"/>
              </a:rPr>
              <a:t>m</a:t>
            </a:r>
            <a:r>
              <a:rPr sz="2500" spc="-15" dirty="0">
                <a:solidFill>
                  <a:srgbClr val="050505"/>
                </a:solidFill>
                <a:latin typeface="Arial"/>
                <a:cs typeface="Arial"/>
              </a:rPr>
              <a:t>e</a:t>
            </a:r>
            <a:r>
              <a:rPr sz="2500" spc="-10" dirty="0">
                <a:solidFill>
                  <a:srgbClr val="050505"/>
                </a:solidFill>
                <a:latin typeface="Arial"/>
                <a:cs typeface="Arial"/>
              </a:rPr>
              <a:t>n</a:t>
            </a:r>
            <a:r>
              <a:rPr sz="2500" spc="-4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90" dirty="0">
                <a:solidFill>
                  <a:srgbClr val="232323"/>
                </a:solidFill>
                <a:latin typeface="Arial"/>
                <a:cs typeface="Arial"/>
              </a:rPr>
              <a:t>:</a:t>
            </a:r>
            <a:r>
              <a:rPr sz="2500" spc="45" dirty="0">
                <a:solidFill>
                  <a:srgbClr val="050505"/>
                </a:solidFill>
                <a:latin typeface="Arial"/>
                <a:cs typeface="Arial"/>
              </a:rPr>
              <a:t>Perencanaan,  </a:t>
            </a:r>
            <a:r>
              <a:rPr sz="2500" spc="75" dirty="0">
                <a:solidFill>
                  <a:srgbClr val="050505"/>
                </a:solidFill>
                <a:latin typeface="Arial"/>
                <a:cs typeface="Arial"/>
              </a:rPr>
              <a:t>pelaksanaan	</a:t>
            </a:r>
            <a:r>
              <a:rPr sz="2500" spc="125" dirty="0">
                <a:solidFill>
                  <a:srgbClr val="050505"/>
                </a:solidFill>
                <a:latin typeface="Arial"/>
                <a:cs typeface="Arial"/>
              </a:rPr>
              <a:t>dan </a:t>
            </a:r>
            <a:r>
              <a:rPr sz="2500" spc="1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20" dirty="0">
                <a:solidFill>
                  <a:srgbClr val="050505"/>
                </a:solidFill>
                <a:latin typeface="Arial"/>
                <a:cs typeface="Arial"/>
              </a:rPr>
              <a:t>pemantauan.</a:t>
            </a:r>
            <a:endParaRPr sz="2500">
              <a:latin typeface="Arial"/>
              <a:cs typeface="Arial"/>
            </a:endParaRPr>
          </a:p>
          <a:p>
            <a:pPr marL="210185" marR="5080" indent="-188595">
              <a:lnSpc>
                <a:spcPct val="118100"/>
              </a:lnSpc>
              <a:spcBef>
                <a:spcPts val="680"/>
              </a:spcBef>
              <a:buChar char="•"/>
              <a:tabLst>
                <a:tab pos="206375" algn="l"/>
                <a:tab pos="1823085" algn="l"/>
                <a:tab pos="2458085" algn="l"/>
              </a:tabLst>
            </a:pPr>
            <a:r>
              <a:rPr sz="2500" spc="114" dirty="0">
                <a:solidFill>
                  <a:srgbClr val="050505"/>
                </a:solidFill>
                <a:latin typeface="Arial"/>
                <a:cs typeface="Arial"/>
              </a:rPr>
              <a:t>Dalam</a:t>
            </a:r>
            <a:r>
              <a:rPr sz="2500" spc="21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55" dirty="0">
                <a:solidFill>
                  <a:srgbClr val="050505"/>
                </a:solidFill>
                <a:latin typeface="Arial"/>
                <a:cs typeface="Arial"/>
              </a:rPr>
              <a:t>rangka</a:t>
            </a:r>
            <a:r>
              <a:rPr sz="2500" spc="10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80" dirty="0">
                <a:solidFill>
                  <a:srgbClr val="050505"/>
                </a:solidFill>
                <a:latin typeface="Arial"/>
                <a:cs typeface="Arial"/>
              </a:rPr>
              <a:t>membantu </a:t>
            </a:r>
            <a:r>
              <a:rPr sz="2500" spc="-68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85" dirty="0">
                <a:solidFill>
                  <a:srgbClr val="050505"/>
                </a:solidFill>
                <a:latin typeface="Arial"/>
                <a:cs typeface="Arial"/>
              </a:rPr>
              <a:t>guru</a:t>
            </a:r>
            <a:r>
              <a:rPr sz="2500" spc="204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45" dirty="0">
                <a:solidFill>
                  <a:srgbClr val="050505"/>
                </a:solidFill>
                <a:latin typeface="Arial"/>
                <a:cs typeface="Arial"/>
              </a:rPr>
              <a:t>mengelola</a:t>
            </a:r>
            <a:r>
              <a:rPr sz="2500" spc="2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00" dirty="0">
                <a:solidFill>
                  <a:srgbClr val="050505"/>
                </a:solidFill>
                <a:latin typeface="Arial"/>
                <a:cs typeface="Arial"/>
              </a:rPr>
              <a:t>proses </a:t>
            </a:r>
            <a:r>
              <a:rPr sz="2500" spc="10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10" dirty="0">
                <a:solidFill>
                  <a:srgbClr val="050505"/>
                </a:solidFill>
                <a:latin typeface="Arial"/>
                <a:cs typeface="Arial"/>
              </a:rPr>
              <a:t>pembelajaran	</a:t>
            </a:r>
            <a:r>
              <a:rPr sz="2500" spc="204" dirty="0">
                <a:solidFill>
                  <a:srgbClr val="050505"/>
                </a:solidFill>
                <a:latin typeface="Arial"/>
                <a:cs typeface="Arial"/>
              </a:rPr>
              <a:t>untuk </a:t>
            </a:r>
            <a:r>
              <a:rPr sz="2500" spc="2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00" dirty="0">
                <a:solidFill>
                  <a:srgbClr val="050505"/>
                </a:solidFill>
                <a:latin typeface="Arial"/>
                <a:cs typeface="Arial"/>
              </a:rPr>
              <a:t>mencapai	</a:t>
            </a:r>
            <a:r>
              <a:rPr sz="2500" spc="170" dirty="0">
                <a:solidFill>
                  <a:srgbClr val="050505"/>
                </a:solidFill>
                <a:latin typeface="Arial"/>
                <a:cs typeface="Arial"/>
              </a:rPr>
              <a:t>tujuan </a:t>
            </a:r>
            <a:r>
              <a:rPr sz="2500" spc="1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500" spc="120" dirty="0">
                <a:solidFill>
                  <a:srgbClr val="050505"/>
                </a:solidFill>
                <a:latin typeface="Arial"/>
                <a:cs typeface="Arial"/>
              </a:rPr>
              <a:t>pembelajaran.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27948"/>
            <a:ext cx="4417739" cy="114895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88478" y="3906637"/>
            <a:ext cx="0" cy="718185"/>
          </a:xfrm>
          <a:custGeom>
            <a:avLst/>
            <a:gdLst/>
            <a:ahLst/>
            <a:cxnLst/>
            <a:rect l="l" t="t" r="r" b="b"/>
            <a:pathLst>
              <a:path h="718185">
                <a:moveTo>
                  <a:pt x="0" y="718095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8478" y="5400276"/>
            <a:ext cx="0" cy="469265"/>
          </a:xfrm>
          <a:custGeom>
            <a:avLst/>
            <a:gdLst/>
            <a:ahLst/>
            <a:cxnLst/>
            <a:rect l="l" t="t" r="r" b="b"/>
            <a:pathLst>
              <a:path h="469264">
                <a:moveTo>
                  <a:pt x="0" y="469155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8478" y="2700237"/>
            <a:ext cx="0" cy="814069"/>
          </a:xfrm>
          <a:custGeom>
            <a:avLst/>
            <a:gdLst/>
            <a:ahLst/>
            <a:cxnLst/>
            <a:rect l="l" t="t" r="r" b="b"/>
            <a:pathLst>
              <a:path h="814070">
                <a:moveTo>
                  <a:pt x="0" y="813841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8040" y="1532135"/>
            <a:ext cx="0" cy="469265"/>
          </a:xfrm>
          <a:custGeom>
            <a:avLst/>
            <a:gdLst/>
            <a:ahLst/>
            <a:cxnLst/>
            <a:rect l="l" t="t" r="r" b="b"/>
            <a:pathLst>
              <a:path h="469264">
                <a:moveTo>
                  <a:pt x="0" y="469155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81448" y="3925787"/>
            <a:ext cx="0" cy="1858010"/>
          </a:xfrm>
          <a:custGeom>
            <a:avLst/>
            <a:gdLst/>
            <a:ahLst/>
            <a:cxnLst/>
            <a:rect l="l" t="t" r="r" b="b"/>
            <a:pathLst>
              <a:path h="1858010">
                <a:moveTo>
                  <a:pt x="0" y="1857473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71886" y="1551284"/>
            <a:ext cx="0" cy="1858010"/>
          </a:xfrm>
          <a:custGeom>
            <a:avLst/>
            <a:gdLst/>
            <a:ahLst/>
            <a:cxnLst/>
            <a:rect l="l" t="t" r="r" b="b"/>
            <a:pathLst>
              <a:path h="1858010">
                <a:moveTo>
                  <a:pt x="0" y="1857473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98034" y="4088555"/>
            <a:ext cx="0" cy="1579880"/>
          </a:xfrm>
          <a:custGeom>
            <a:avLst/>
            <a:gdLst/>
            <a:ahLst/>
            <a:cxnLst/>
            <a:rect l="l" t="t" r="r" b="b"/>
            <a:pathLst>
              <a:path h="1579879">
                <a:moveTo>
                  <a:pt x="0" y="1579810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98034" y="1714053"/>
            <a:ext cx="0" cy="1579880"/>
          </a:xfrm>
          <a:custGeom>
            <a:avLst/>
            <a:gdLst/>
            <a:ahLst/>
            <a:cxnLst/>
            <a:rect l="l" t="t" r="r" b="b"/>
            <a:pathLst>
              <a:path h="1579879">
                <a:moveTo>
                  <a:pt x="0" y="1579810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1474" y="1398091"/>
            <a:ext cx="2677795" cy="0"/>
          </a:xfrm>
          <a:custGeom>
            <a:avLst/>
            <a:gdLst/>
            <a:ahLst/>
            <a:cxnLst/>
            <a:rect l="l" t="t" r="r" b="b"/>
            <a:pathLst>
              <a:path w="2677795">
                <a:moveTo>
                  <a:pt x="0" y="0"/>
                </a:moveTo>
                <a:lnTo>
                  <a:pt x="2677417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71886" y="1618307"/>
            <a:ext cx="5220970" cy="0"/>
          </a:xfrm>
          <a:custGeom>
            <a:avLst/>
            <a:gdLst/>
            <a:ahLst/>
            <a:cxnLst/>
            <a:rect l="l" t="t" r="r" b="b"/>
            <a:pathLst>
              <a:path w="5220970">
                <a:moveTo>
                  <a:pt x="0" y="0"/>
                </a:moveTo>
                <a:lnTo>
                  <a:pt x="5220963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33637" y="3408758"/>
            <a:ext cx="5250180" cy="0"/>
          </a:xfrm>
          <a:custGeom>
            <a:avLst/>
            <a:gdLst/>
            <a:ahLst/>
            <a:cxnLst/>
            <a:rect l="l" t="t" r="r" b="b"/>
            <a:pathLst>
              <a:path w="5250180">
                <a:moveTo>
                  <a:pt x="0" y="0"/>
                </a:moveTo>
                <a:lnTo>
                  <a:pt x="5249650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598" y="3715145"/>
            <a:ext cx="2649220" cy="0"/>
          </a:xfrm>
          <a:custGeom>
            <a:avLst/>
            <a:gdLst/>
            <a:ahLst/>
            <a:cxnLst/>
            <a:rect l="l" t="t" r="r" b="b"/>
            <a:pathLst>
              <a:path w="2649220">
                <a:moveTo>
                  <a:pt x="0" y="0"/>
                </a:moveTo>
                <a:lnTo>
                  <a:pt x="2648730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62324" y="3983234"/>
            <a:ext cx="5220970" cy="0"/>
          </a:xfrm>
          <a:custGeom>
            <a:avLst/>
            <a:gdLst/>
            <a:ahLst/>
            <a:cxnLst/>
            <a:rect l="l" t="t" r="r" b="b"/>
            <a:pathLst>
              <a:path w="5220970">
                <a:moveTo>
                  <a:pt x="0" y="0"/>
                </a:moveTo>
                <a:lnTo>
                  <a:pt x="5220963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33637" y="5773686"/>
            <a:ext cx="5269230" cy="0"/>
          </a:xfrm>
          <a:custGeom>
            <a:avLst/>
            <a:gdLst/>
            <a:ahLst/>
            <a:cxnLst/>
            <a:rect l="l" t="t" r="r" b="b"/>
            <a:pathLst>
              <a:path w="5269230">
                <a:moveTo>
                  <a:pt x="0" y="0"/>
                </a:moveTo>
                <a:lnTo>
                  <a:pt x="5268774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1474" y="6032200"/>
            <a:ext cx="2687320" cy="0"/>
          </a:xfrm>
          <a:custGeom>
            <a:avLst/>
            <a:gdLst/>
            <a:ahLst/>
            <a:cxnLst/>
            <a:rect l="l" t="t" r="r" b="b"/>
            <a:pathLst>
              <a:path w="2687320">
                <a:moveTo>
                  <a:pt x="0" y="0"/>
                </a:moveTo>
                <a:lnTo>
                  <a:pt x="2686979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01379" y="7267324"/>
            <a:ext cx="497840" cy="0"/>
          </a:xfrm>
          <a:custGeom>
            <a:avLst/>
            <a:gdLst/>
            <a:ahLst/>
            <a:cxnLst/>
            <a:rect l="l" t="t" r="r" b="b"/>
            <a:pathLst>
              <a:path w="497839">
                <a:moveTo>
                  <a:pt x="0" y="0"/>
                </a:moveTo>
                <a:lnTo>
                  <a:pt x="497234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66546" y="172607"/>
            <a:ext cx="3817620" cy="9620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b="1" u="none" spc="-160" dirty="0">
                <a:solidFill>
                  <a:srgbClr val="D10A13"/>
                </a:solidFill>
                <a:latin typeface="Arial"/>
                <a:cs typeface="Arial"/>
              </a:rPr>
              <a:t>Sesi</a:t>
            </a:r>
            <a:r>
              <a:rPr sz="3050" b="1" u="none" spc="125" dirty="0">
                <a:solidFill>
                  <a:srgbClr val="D10A13"/>
                </a:solidFill>
                <a:latin typeface="Arial"/>
                <a:cs typeface="Arial"/>
              </a:rPr>
              <a:t> </a:t>
            </a:r>
            <a:r>
              <a:rPr sz="3050" b="1" u="none" spc="-135" dirty="0">
                <a:solidFill>
                  <a:srgbClr val="D10A13"/>
                </a:solidFill>
                <a:latin typeface="Arial"/>
                <a:cs typeface="Arial"/>
              </a:rPr>
              <a:t>-2</a:t>
            </a:r>
            <a:endParaRPr sz="305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35"/>
              </a:spcBef>
            </a:pPr>
            <a:r>
              <a:rPr sz="3050" b="1" u="none" spc="-95" dirty="0">
                <a:solidFill>
                  <a:srgbClr val="D10A13"/>
                </a:solidFill>
                <a:latin typeface="Arial"/>
                <a:cs typeface="Arial"/>
              </a:rPr>
              <a:t>Konsep</a:t>
            </a:r>
            <a:r>
              <a:rPr sz="3050" b="1" u="none" spc="175" dirty="0">
                <a:solidFill>
                  <a:srgbClr val="D10A13"/>
                </a:solidFill>
                <a:latin typeface="Arial"/>
                <a:cs typeface="Arial"/>
              </a:rPr>
              <a:t> </a:t>
            </a:r>
            <a:r>
              <a:rPr sz="3050" b="1" u="none" spc="-85" dirty="0">
                <a:solidFill>
                  <a:srgbClr val="D10A13"/>
                </a:solidFill>
                <a:latin typeface="Arial"/>
                <a:cs typeface="Arial"/>
              </a:rPr>
              <a:t>Perencanaan</a:t>
            </a:r>
            <a:endParaRPr sz="30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7505" y="2186466"/>
            <a:ext cx="1715135" cy="62674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indent="2540">
              <a:lnSpc>
                <a:spcPts val="2260"/>
              </a:lnSpc>
              <a:spcBef>
                <a:spcPts val="350"/>
              </a:spcBef>
            </a:pPr>
            <a:r>
              <a:rPr sz="2050" b="1" spc="-45" dirty="0">
                <a:solidFill>
                  <a:srgbClr val="0F0C0C"/>
                </a:solidFill>
                <a:latin typeface="Arial"/>
                <a:cs typeface="Arial"/>
              </a:rPr>
              <a:t>2.</a:t>
            </a:r>
            <a:r>
              <a:rPr sz="2050" b="1" spc="-4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050" b="1" spc="35" dirty="0">
                <a:solidFill>
                  <a:srgbClr val="0F0C0C"/>
                </a:solidFill>
                <a:latin typeface="Arial"/>
                <a:cs typeface="Arial"/>
              </a:rPr>
              <a:t>Manfaat </a:t>
            </a:r>
            <a:r>
              <a:rPr sz="2050" b="1" spc="4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050" b="1" spc="45" dirty="0">
                <a:solidFill>
                  <a:srgbClr val="0F0C0C"/>
                </a:solidFill>
                <a:latin typeface="Arial"/>
                <a:cs typeface="Arial"/>
              </a:rPr>
              <a:t>Perencanaan</a:t>
            </a:r>
            <a:endParaRPr sz="20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1525" y="1867313"/>
            <a:ext cx="4629150" cy="64262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47650" marR="5080" indent="-235585">
              <a:lnSpc>
                <a:spcPts val="2260"/>
              </a:lnSpc>
              <a:spcBef>
                <a:spcPts val="450"/>
              </a:spcBef>
              <a:buChar char="•"/>
              <a:tabLst>
                <a:tab pos="262890" algn="l"/>
                <a:tab pos="263525" algn="l"/>
              </a:tabLst>
            </a:pPr>
            <a:r>
              <a:rPr sz="2150" spc="-25" dirty="0">
                <a:solidFill>
                  <a:srgbClr val="0F0C0C"/>
                </a:solidFill>
                <a:latin typeface="Arial"/>
                <a:cs typeface="Arial"/>
              </a:rPr>
              <a:t>Sebagai</a:t>
            </a:r>
            <a:r>
              <a:rPr sz="2150" spc="35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15" dirty="0">
                <a:solidFill>
                  <a:srgbClr val="0F0C0C"/>
                </a:solidFill>
                <a:latin typeface="Arial"/>
                <a:cs typeface="Arial"/>
              </a:rPr>
              <a:t>pedoman</a:t>
            </a:r>
            <a:r>
              <a:rPr sz="2150" spc="-2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15" dirty="0">
                <a:solidFill>
                  <a:srgbClr val="0F0C0C"/>
                </a:solidFill>
                <a:latin typeface="Arial"/>
                <a:cs typeface="Arial"/>
              </a:rPr>
              <a:t>pelaksanaan</a:t>
            </a:r>
            <a:r>
              <a:rPr sz="2150" spc="75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5" dirty="0">
                <a:solidFill>
                  <a:srgbClr val="0F0C0C"/>
                </a:solidFill>
                <a:latin typeface="Arial"/>
                <a:cs typeface="Arial"/>
              </a:rPr>
              <a:t>dan </a:t>
            </a:r>
            <a:r>
              <a:rPr sz="2150" spc="-585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15" dirty="0">
                <a:solidFill>
                  <a:srgbClr val="0F0C0C"/>
                </a:solidFill>
                <a:latin typeface="Arial"/>
                <a:cs typeface="Arial"/>
              </a:rPr>
              <a:t>pengawasan</a:t>
            </a:r>
            <a:r>
              <a:rPr sz="2150" spc="145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25" dirty="0">
                <a:solidFill>
                  <a:srgbClr val="0F0C0C"/>
                </a:solidFill>
                <a:latin typeface="Arial"/>
                <a:cs typeface="Arial"/>
              </a:rPr>
              <a:t>akademik</a:t>
            </a:r>
            <a:endParaRPr sz="2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06125" y="2435406"/>
            <a:ext cx="3703320" cy="4089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80035" indent="-242570">
              <a:lnSpc>
                <a:spcPct val="100000"/>
              </a:lnSpc>
              <a:spcBef>
                <a:spcPts val="110"/>
              </a:spcBef>
              <a:buChar char="•"/>
              <a:tabLst>
                <a:tab pos="280035" algn="l"/>
                <a:tab pos="280670" algn="l"/>
              </a:tabLst>
            </a:pPr>
            <a:r>
              <a:rPr sz="2150" spc="-5" dirty="0">
                <a:solidFill>
                  <a:srgbClr val="0F0C0C"/>
                </a:solidFill>
                <a:latin typeface="Arial"/>
                <a:cs typeface="Arial"/>
              </a:rPr>
              <a:t>Dala</a:t>
            </a:r>
            <a:r>
              <a:rPr sz="2150" spc="5" dirty="0">
                <a:solidFill>
                  <a:srgbClr val="0F0C0C"/>
                </a:solidFill>
                <a:latin typeface="Arial"/>
                <a:cs typeface="Arial"/>
              </a:rPr>
              <a:t>m</a:t>
            </a:r>
            <a:r>
              <a:rPr sz="2150" spc="-35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F0C0C"/>
                </a:solidFill>
                <a:latin typeface="Arial"/>
                <a:cs typeface="Arial"/>
              </a:rPr>
              <a:t>r</a:t>
            </a:r>
            <a:r>
              <a:rPr sz="2150" spc="-1180" dirty="0">
                <a:solidFill>
                  <a:srgbClr val="0F0C0C"/>
                </a:solidFill>
                <a:latin typeface="Arial"/>
                <a:cs typeface="Arial"/>
              </a:rPr>
              <a:t>a</a:t>
            </a:r>
            <a:r>
              <a:rPr sz="3750" spc="-22" baseline="-20000" dirty="0">
                <a:solidFill>
                  <a:srgbClr val="0F0C0C"/>
                </a:solidFill>
                <a:latin typeface="Arial"/>
                <a:cs typeface="Arial"/>
              </a:rPr>
              <a:t>.</a:t>
            </a:r>
            <a:r>
              <a:rPr sz="3750" spc="-300" baseline="-2000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F0C0C"/>
                </a:solidFill>
                <a:latin typeface="Arial"/>
                <a:cs typeface="Arial"/>
              </a:rPr>
              <a:t>ngka</a:t>
            </a:r>
            <a:r>
              <a:rPr sz="2150" spc="-5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25" dirty="0">
                <a:solidFill>
                  <a:srgbClr val="0F0C0C"/>
                </a:solidFill>
                <a:latin typeface="Arial"/>
                <a:cs typeface="Arial"/>
              </a:rPr>
              <a:t>menyamakan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67017" y="2767326"/>
            <a:ext cx="12090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70" dirty="0">
                <a:solidFill>
                  <a:srgbClr val="0F0C0C"/>
                </a:solidFill>
                <a:latin typeface="Arial"/>
                <a:cs typeface="Arial"/>
              </a:rPr>
              <a:t>perseps1</a:t>
            </a:r>
            <a:r>
              <a:rPr sz="2150" spc="-19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35" dirty="0">
                <a:solidFill>
                  <a:srgbClr val="313131"/>
                </a:solidFill>
                <a:latin typeface="Arial"/>
                <a:cs typeface="Arial"/>
              </a:rPr>
              <a:t>.</a:t>
            </a:r>
            <a:endParaRPr sz="2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7091" y="4551396"/>
            <a:ext cx="2264410" cy="62674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3970" marR="5080" indent="-1905">
              <a:lnSpc>
                <a:spcPts val="2260"/>
              </a:lnSpc>
              <a:spcBef>
                <a:spcPts val="350"/>
              </a:spcBef>
            </a:pPr>
            <a:r>
              <a:rPr sz="2050" b="1" spc="-55" dirty="0">
                <a:solidFill>
                  <a:srgbClr val="0F0C0C"/>
                </a:solidFill>
                <a:latin typeface="Arial"/>
                <a:cs typeface="Arial"/>
              </a:rPr>
              <a:t>3.</a:t>
            </a:r>
            <a:r>
              <a:rPr sz="2050" b="1" spc="175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050" b="1" spc="45" dirty="0">
                <a:solidFill>
                  <a:srgbClr val="0F0C0C"/>
                </a:solidFill>
                <a:latin typeface="Arial"/>
                <a:cs typeface="Arial"/>
              </a:rPr>
              <a:t>Prinsip-prinsip </a:t>
            </a:r>
            <a:r>
              <a:rPr sz="2050" b="1" spc="-555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050" b="1" spc="45" dirty="0">
                <a:solidFill>
                  <a:srgbClr val="0F0C0C"/>
                </a:solidFill>
                <a:latin typeface="Arial"/>
                <a:cs typeface="Arial"/>
              </a:rPr>
              <a:t>perencanaan</a:t>
            </a:r>
            <a:endParaRPr sz="20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31525" y="4232242"/>
            <a:ext cx="4657725" cy="1245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2729" indent="-240665">
              <a:lnSpc>
                <a:spcPts val="2570"/>
              </a:lnSpc>
              <a:spcBef>
                <a:spcPts val="110"/>
              </a:spcBef>
              <a:buChar char="•"/>
              <a:tabLst>
                <a:tab pos="252729" algn="l"/>
                <a:tab pos="253365" algn="l"/>
              </a:tabLst>
            </a:pPr>
            <a:r>
              <a:rPr sz="2150" spc="-20" dirty="0">
                <a:solidFill>
                  <a:srgbClr val="0F0C0C"/>
                </a:solidFill>
                <a:latin typeface="Arial"/>
                <a:cs typeface="Arial"/>
              </a:rPr>
              <a:t>Objektif</a:t>
            </a:r>
            <a:endParaRPr sz="2150">
              <a:latin typeface="Arial"/>
              <a:cs typeface="Arial"/>
            </a:endParaRPr>
          </a:p>
          <a:p>
            <a:pPr marL="248285" marR="5080" indent="-236220">
              <a:lnSpc>
                <a:spcPct val="86200"/>
              </a:lnSpc>
              <a:spcBef>
                <a:spcPts val="345"/>
              </a:spcBef>
              <a:buChar char="•"/>
              <a:tabLst>
                <a:tab pos="255270" algn="l"/>
                <a:tab pos="255904" algn="l"/>
              </a:tabLst>
            </a:pPr>
            <a:r>
              <a:rPr sz="2150" spc="-5" dirty="0">
                <a:solidFill>
                  <a:srgbClr val="0F0C0C"/>
                </a:solidFill>
                <a:latin typeface="Arial"/>
                <a:cs typeface="Arial"/>
              </a:rPr>
              <a:t>Bertanggungjawab, </a:t>
            </a:r>
            <a:r>
              <a:rPr sz="215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15" dirty="0">
                <a:solidFill>
                  <a:srgbClr val="0F0C0C"/>
                </a:solidFill>
                <a:latin typeface="Arial"/>
                <a:cs typeface="Arial"/>
              </a:rPr>
              <a:t>berkelanjutan</a:t>
            </a:r>
            <a:r>
              <a:rPr sz="2150" spc="15" dirty="0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sz="2150" spc="15" dirty="0">
                <a:solidFill>
                  <a:srgbClr val="0F0C0C"/>
                </a:solidFill>
                <a:latin typeface="Arial"/>
                <a:cs typeface="Arial"/>
              </a:rPr>
              <a:t>berdasarkanSNP </a:t>
            </a:r>
            <a:r>
              <a:rPr sz="2150" spc="-5" dirty="0">
                <a:solidFill>
                  <a:srgbClr val="0F0C0C"/>
                </a:solidFill>
                <a:latin typeface="Arial"/>
                <a:cs typeface="Arial"/>
              </a:rPr>
              <a:t>dan </a:t>
            </a:r>
            <a:r>
              <a:rPr sz="2150" spc="-585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F0C0C"/>
                </a:solidFill>
                <a:latin typeface="Arial"/>
                <a:cs typeface="Arial"/>
              </a:rPr>
              <a:t>sesuai</a:t>
            </a:r>
            <a:r>
              <a:rPr sz="215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F0C0C"/>
                </a:solidFill>
                <a:latin typeface="Arial"/>
                <a:cs typeface="Arial"/>
              </a:rPr>
              <a:t>kebutuhan</a:t>
            </a:r>
            <a:r>
              <a:rPr sz="2150" spc="-4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F0C0C"/>
                </a:solidFill>
                <a:latin typeface="Arial"/>
                <a:cs typeface="Arial"/>
              </a:rPr>
              <a:t>kondisi</a:t>
            </a:r>
            <a:r>
              <a:rPr sz="2150" spc="60" dirty="0">
                <a:solidFill>
                  <a:srgbClr val="0F0C0C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F0C0C"/>
                </a:solidFill>
                <a:latin typeface="Arial"/>
                <a:cs typeface="Arial"/>
              </a:rPr>
              <a:t>sekolah.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70500"/>
            <a:ext cx="4417739" cy="12064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50229" y="3523653"/>
            <a:ext cx="0" cy="2413000"/>
          </a:xfrm>
          <a:custGeom>
            <a:avLst/>
            <a:gdLst/>
            <a:ahLst/>
            <a:cxnLst/>
            <a:rect l="l" t="t" r="r" b="b"/>
            <a:pathLst>
              <a:path h="2413000">
                <a:moveTo>
                  <a:pt x="0" y="2412800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229" y="1608732"/>
            <a:ext cx="0" cy="1245235"/>
          </a:xfrm>
          <a:custGeom>
            <a:avLst/>
            <a:gdLst/>
            <a:ahLst/>
            <a:cxnLst/>
            <a:rect l="l" t="t" r="r" b="b"/>
            <a:pathLst>
              <a:path h="1245235">
                <a:moveTo>
                  <a:pt x="0" y="1244698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43200" y="890637"/>
            <a:ext cx="0" cy="5170805"/>
          </a:xfrm>
          <a:custGeom>
            <a:avLst/>
            <a:gdLst/>
            <a:ahLst/>
            <a:cxnLst/>
            <a:rect l="l" t="t" r="r" b="b"/>
            <a:pathLst>
              <a:path h="5170805">
                <a:moveTo>
                  <a:pt x="0" y="5170287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59785" y="1474687"/>
            <a:ext cx="0" cy="4500245"/>
          </a:xfrm>
          <a:custGeom>
            <a:avLst/>
            <a:gdLst/>
            <a:ahLst/>
            <a:cxnLst/>
            <a:rect l="l" t="t" r="r" b="b"/>
            <a:pathLst>
              <a:path h="4500245">
                <a:moveTo>
                  <a:pt x="0" y="4500064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33637" y="909786"/>
            <a:ext cx="4772025" cy="0"/>
          </a:xfrm>
          <a:custGeom>
            <a:avLst/>
            <a:gdLst/>
            <a:ahLst/>
            <a:cxnLst/>
            <a:rect l="l" t="t" r="r" b="b"/>
            <a:pathLst>
              <a:path w="4772025">
                <a:moveTo>
                  <a:pt x="0" y="0"/>
                </a:moveTo>
                <a:lnTo>
                  <a:pt x="4771540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7533" y="1302345"/>
            <a:ext cx="2400300" cy="0"/>
          </a:xfrm>
          <a:custGeom>
            <a:avLst/>
            <a:gdLst/>
            <a:ahLst/>
            <a:cxnLst/>
            <a:rect l="l" t="t" r="r" b="b"/>
            <a:pathLst>
              <a:path w="2400300">
                <a:moveTo>
                  <a:pt x="0" y="0"/>
                </a:moveTo>
                <a:lnTo>
                  <a:pt x="2400113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17738" y="6530080"/>
            <a:ext cx="3997325" cy="0"/>
          </a:xfrm>
          <a:custGeom>
            <a:avLst/>
            <a:gdLst/>
            <a:ahLst/>
            <a:cxnLst/>
            <a:rect l="l" t="t" r="r" b="b"/>
            <a:pathLst>
              <a:path w="3997325">
                <a:moveTo>
                  <a:pt x="0" y="0"/>
                </a:moveTo>
                <a:lnTo>
                  <a:pt x="3997001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01379" y="7267324"/>
            <a:ext cx="507365" cy="0"/>
          </a:xfrm>
          <a:custGeom>
            <a:avLst/>
            <a:gdLst/>
            <a:ahLst/>
            <a:cxnLst/>
            <a:rect l="l" t="t" r="r" b="b"/>
            <a:pathLst>
              <a:path w="507364">
                <a:moveTo>
                  <a:pt x="0" y="0"/>
                </a:moveTo>
                <a:lnTo>
                  <a:pt x="506796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69638" y="134310"/>
            <a:ext cx="501777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b="1" u="none" spc="-175" dirty="0">
                <a:solidFill>
                  <a:srgbClr val="D60A0E"/>
                </a:solidFill>
                <a:latin typeface="Arial"/>
                <a:cs typeface="Arial"/>
              </a:rPr>
              <a:t>Konsep</a:t>
            </a:r>
            <a:r>
              <a:rPr sz="4100" b="1" u="none" spc="280" dirty="0">
                <a:solidFill>
                  <a:srgbClr val="D60A0E"/>
                </a:solidFill>
                <a:latin typeface="Arial"/>
                <a:cs typeface="Arial"/>
              </a:rPr>
              <a:t> </a:t>
            </a:r>
            <a:r>
              <a:rPr sz="4100" b="1" u="none" spc="-160" dirty="0">
                <a:solidFill>
                  <a:srgbClr val="D60A0E"/>
                </a:solidFill>
                <a:latin typeface="Arial"/>
                <a:cs typeface="Arial"/>
              </a:rPr>
              <a:t>Perencanaan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0212" y="3006692"/>
            <a:ext cx="1560830" cy="140652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5240" marR="5080" indent="-3175">
              <a:lnSpc>
                <a:spcPts val="2640"/>
              </a:lnSpc>
              <a:spcBef>
                <a:spcPts val="450"/>
              </a:spcBef>
            </a:pPr>
            <a:r>
              <a:rPr sz="2450" b="1" spc="150" dirty="0">
                <a:solidFill>
                  <a:srgbClr val="070505"/>
                </a:solidFill>
                <a:latin typeface="Arial"/>
                <a:cs typeface="Arial"/>
              </a:rPr>
              <a:t>4.Ruang </a:t>
            </a:r>
            <a:r>
              <a:rPr sz="2450" b="1" spc="155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b="1" spc="45" dirty="0">
                <a:solidFill>
                  <a:srgbClr val="070505"/>
                </a:solidFill>
                <a:latin typeface="Arial"/>
                <a:cs typeface="Arial"/>
              </a:rPr>
              <a:t>lingkup </a:t>
            </a:r>
            <a:r>
              <a:rPr sz="2450" b="1" spc="5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b="1" spc="35" dirty="0">
                <a:solidFill>
                  <a:srgbClr val="070505"/>
                </a:solidFill>
                <a:latin typeface="Arial"/>
                <a:cs typeface="Arial"/>
              </a:rPr>
              <a:t>Supervisi </a:t>
            </a:r>
            <a:r>
              <a:rPr sz="2450" b="1" spc="-67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b="1" spc="40" dirty="0">
                <a:solidFill>
                  <a:srgbClr val="070505"/>
                </a:solidFill>
                <a:latin typeface="Arial"/>
                <a:cs typeface="Arial"/>
              </a:rPr>
              <a:t>Akademik</a:t>
            </a:r>
            <a:endParaRPr sz="2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1249" y="2077954"/>
            <a:ext cx="4418965" cy="3273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72415" indent="-250825">
              <a:lnSpc>
                <a:spcPct val="100000"/>
              </a:lnSpc>
              <a:spcBef>
                <a:spcPts val="110"/>
              </a:spcBef>
              <a:buChar char="•"/>
              <a:tabLst>
                <a:tab pos="272415" algn="l"/>
                <a:tab pos="273050" algn="l"/>
              </a:tabLst>
            </a:pPr>
            <a:r>
              <a:rPr sz="2450" spc="35" dirty="0">
                <a:solidFill>
                  <a:srgbClr val="070505"/>
                </a:solidFill>
                <a:latin typeface="Arial"/>
                <a:cs typeface="Arial"/>
              </a:rPr>
              <a:t>Pelaksanaan</a:t>
            </a:r>
            <a:r>
              <a:rPr sz="2450" spc="20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spc="65" dirty="0">
                <a:solidFill>
                  <a:srgbClr val="070505"/>
                </a:solidFill>
                <a:latin typeface="Arial"/>
                <a:cs typeface="Arial"/>
              </a:rPr>
              <a:t>KTSP</a:t>
            </a:r>
            <a:endParaRPr sz="2450">
              <a:latin typeface="Arial"/>
              <a:cs typeface="Arial"/>
            </a:endParaRPr>
          </a:p>
          <a:p>
            <a:pPr marL="257175" marR="5080" indent="-245110" algn="just">
              <a:lnSpc>
                <a:spcPts val="2640"/>
              </a:lnSpc>
              <a:spcBef>
                <a:spcPts val="490"/>
              </a:spcBef>
              <a:buChar char="•"/>
              <a:tabLst>
                <a:tab pos="263525" algn="l"/>
              </a:tabLst>
            </a:pPr>
            <a:r>
              <a:rPr sz="2450" spc="55" dirty="0">
                <a:solidFill>
                  <a:srgbClr val="070505"/>
                </a:solidFill>
                <a:latin typeface="Arial"/>
                <a:cs typeface="Arial"/>
              </a:rPr>
              <a:t>Persiapan</a:t>
            </a:r>
            <a:r>
              <a:rPr sz="2450" spc="55" dirty="0">
                <a:solidFill>
                  <a:srgbClr val="232323"/>
                </a:solidFill>
                <a:latin typeface="Arial"/>
                <a:cs typeface="Arial"/>
              </a:rPr>
              <a:t>, </a:t>
            </a:r>
            <a:r>
              <a:rPr sz="2450" spc="50" dirty="0">
                <a:solidFill>
                  <a:srgbClr val="070505"/>
                </a:solidFill>
                <a:latin typeface="Arial"/>
                <a:cs typeface="Arial"/>
              </a:rPr>
              <a:t>pelaksanaan </a:t>
            </a:r>
            <a:r>
              <a:rPr sz="2450" spc="80" dirty="0">
                <a:solidFill>
                  <a:srgbClr val="070505"/>
                </a:solidFill>
                <a:latin typeface="Arial"/>
                <a:cs typeface="Arial"/>
              </a:rPr>
              <a:t>dan </a:t>
            </a:r>
            <a:r>
              <a:rPr sz="2450" spc="-67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spc="40" dirty="0">
                <a:solidFill>
                  <a:srgbClr val="070505"/>
                </a:solidFill>
                <a:latin typeface="Arial"/>
                <a:cs typeface="Arial"/>
              </a:rPr>
              <a:t>penilaian </a:t>
            </a:r>
            <a:r>
              <a:rPr sz="2450" spc="35" dirty="0">
                <a:solidFill>
                  <a:srgbClr val="070505"/>
                </a:solidFill>
                <a:latin typeface="Arial"/>
                <a:cs typeface="Arial"/>
              </a:rPr>
              <a:t>pembelajaran </a:t>
            </a:r>
            <a:r>
              <a:rPr sz="2450" spc="45" dirty="0">
                <a:solidFill>
                  <a:srgbClr val="070505"/>
                </a:solidFill>
                <a:latin typeface="Arial"/>
                <a:cs typeface="Arial"/>
              </a:rPr>
              <a:t>oleh </a:t>
            </a:r>
            <a:r>
              <a:rPr sz="2450" spc="5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spc="70" dirty="0">
                <a:solidFill>
                  <a:srgbClr val="070505"/>
                </a:solidFill>
                <a:latin typeface="Arial"/>
                <a:cs typeface="Arial"/>
              </a:rPr>
              <a:t>guru</a:t>
            </a:r>
            <a:endParaRPr sz="2450">
              <a:latin typeface="Arial"/>
              <a:cs typeface="Arial"/>
            </a:endParaRPr>
          </a:p>
          <a:p>
            <a:pPr marL="257175" marR="207645" indent="-235585">
              <a:lnSpc>
                <a:spcPts val="2640"/>
              </a:lnSpc>
              <a:spcBef>
                <a:spcPts val="525"/>
              </a:spcBef>
              <a:buChar char="•"/>
              <a:tabLst>
                <a:tab pos="263525" algn="l"/>
              </a:tabLst>
            </a:pPr>
            <a:r>
              <a:rPr sz="2450" spc="50" dirty="0">
                <a:solidFill>
                  <a:srgbClr val="070505"/>
                </a:solidFill>
                <a:latin typeface="Arial"/>
                <a:cs typeface="Arial"/>
              </a:rPr>
              <a:t>Pencapaian </a:t>
            </a:r>
            <a:r>
              <a:rPr sz="2450" spc="65" dirty="0">
                <a:solidFill>
                  <a:srgbClr val="070505"/>
                </a:solidFill>
                <a:latin typeface="Arial"/>
                <a:cs typeface="Arial"/>
              </a:rPr>
              <a:t>SKL, </a:t>
            </a:r>
            <a:r>
              <a:rPr sz="2450" spc="60" dirty="0">
                <a:solidFill>
                  <a:srgbClr val="070505"/>
                </a:solidFill>
                <a:latin typeface="Arial"/>
                <a:cs typeface="Arial"/>
              </a:rPr>
              <a:t>Standard </a:t>
            </a:r>
            <a:r>
              <a:rPr sz="2450" spc="-67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spc="55" dirty="0">
                <a:solidFill>
                  <a:srgbClr val="070505"/>
                </a:solidFill>
                <a:latin typeface="Arial"/>
                <a:cs typeface="Arial"/>
              </a:rPr>
              <a:t>Proses</a:t>
            </a:r>
            <a:r>
              <a:rPr sz="2450" spc="55" dirty="0">
                <a:solidFill>
                  <a:srgbClr val="232323"/>
                </a:solidFill>
                <a:latin typeface="Arial"/>
                <a:cs typeface="Arial"/>
              </a:rPr>
              <a:t>, </a:t>
            </a:r>
            <a:r>
              <a:rPr sz="2450" spc="35" dirty="0">
                <a:solidFill>
                  <a:srgbClr val="070505"/>
                </a:solidFill>
                <a:latin typeface="Arial"/>
                <a:cs typeface="Arial"/>
              </a:rPr>
              <a:t>standar </a:t>
            </a:r>
            <a:r>
              <a:rPr sz="2450" spc="60" dirty="0">
                <a:solidFill>
                  <a:srgbClr val="070505"/>
                </a:solidFill>
                <a:latin typeface="Arial"/>
                <a:cs typeface="Arial"/>
              </a:rPr>
              <a:t>isi </a:t>
            </a:r>
            <a:r>
              <a:rPr sz="2450" spc="80" dirty="0">
                <a:solidFill>
                  <a:srgbClr val="070505"/>
                </a:solidFill>
                <a:latin typeface="Arial"/>
                <a:cs typeface="Arial"/>
              </a:rPr>
              <a:t>dan </a:t>
            </a:r>
            <a:r>
              <a:rPr sz="2450" spc="85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spc="45" dirty="0">
                <a:solidFill>
                  <a:srgbClr val="070505"/>
                </a:solidFill>
                <a:latin typeface="Arial"/>
                <a:cs typeface="Arial"/>
              </a:rPr>
              <a:t>peraturan</a:t>
            </a:r>
            <a:r>
              <a:rPr sz="2450" spc="10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spc="50" dirty="0">
                <a:solidFill>
                  <a:srgbClr val="070505"/>
                </a:solidFill>
                <a:latin typeface="Arial"/>
                <a:cs typeface="Arial"/>
              </a:rPr>
              <a:t>pelaksanaan</a:t>
            </a:r>
            <a:endParaRPr sz="2450">
              <a:latin typeface="Arial"/>
              <a:cs typeface="Arial"/>
            </a:endParaRPr>
          </a:p>
          <a:p>
            <a:pPr marL="257175" marR="1298575" indent="-235585">
              <a:lnSpc>
                <a:spcPts val="2640"/>
              </a:lnSpc>
              <a:spcBef>
                <a:spcPts val="525"/>
              </a:spcBef>
              <a:buChar char="•"/>
              <a:tabLst>
                <a:tab pos="264160" algn="l"/>
              </a:tabLst>
            </a:pPr>
            <a:r>
              <a:rPr sz="2450" spc="40" dirty="0">
                <a:solidFill>
                  <a:srgbClr val="070505"/>
                </a:solidFill>
                <a:latin typeface="Arial"/>
                <a:cs typeface="Arial"/>
              </a:rPr>
              <a:t>Meningkatkan</a:t>
            </a:r>
            <a:r>
              <a:rPr sz="2450" spc="22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spc="60" dirty="0">
                <a:solidFill>
                  <a:srgbClr val="070505"/>
                </a:solidFill>
                <a:latin typeface="Arial"/>
                <a:cs typeface="Arial"/>
              </a:rPr>
              <a:t>mutu </a:t>
            </a:r>
            <a:r>
              <a:rPr sz="2450" spc="-670" dirty="0">
                <a:solidFill>
                  <a:srgbClr val="070505"/>
                </a:solidFill>
                <a:latin typeface="Arial"/>
                <a:cs typeface="Arial"/>
              </a:rPr>
              <a:t> </a:t>
            </a:r>
            <a:r>
              <a:rPr sz="2450" spc="35" dirty="0">
                <a:solidFill>
                  <a:srgbClr val="070505"/>
                </a:solidFill>
                <a:latin typeface="Arial"/>
                <a:cs typeface="Arial"/>
              </a:rPr>
              <a:t>pembelajaran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8753" y="1340643"/>
            <a:ext cx="76497" cy="51702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5345" y="3140670"/>
            <a:ext cx="325115" cy="5936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27948"/>
            <a:ext cx="4417739" cy="114895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04031" y="1235322"/>
            <a:ext cx="0" cy="1896110"/>
          </a:xfrm>
          <a:custGeom>
            <a:avLst/>
            <a:gdLst/>
            <a:ahLst/>
            <a:cxnLst/>
            <a:rect l="l" t="t" r="r" b="b"/>
            <a:pathLst>
              <a:path h="1896110">
                <a:moveTo>
                  <a:pt x="0" y="1895772"/>
                </a:moveTo>
                <a:lnTo>
                  <a:pt x="0" y="0"/>
                </a:lnTo>
              </a:path>
            </a:pathLst>
          </a:custGeom>
          <a:ln w="28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3593" y="3734294"/>
            <a:ext cx="0" cy="632460"/>
          </a:xfrm>
          <a:custGeom>
            <a:avLst/>
            <a:gdLst/>
            <a:ahLst/>
            <a:cxnLst/>
            <a:rect l="l" t="t" r="r" b="b"/>
            <a:pathLst>
              <a:path h="632460">
                <a:moveTo>
                  <a:pt x="0" y="631924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4031" y="5113038"/>
            <a:ext cx="0" cy="498475"/>
          </a:xfrm>
          <a:custGeom>
            <a:avLst/>
            <a:gdLst/>
            <a:ahLst/>
            <a:cxnLst/>
            <a:rect l="l" t="t" r="r" b="b"/>
            <a:pathLst>
              <a:path h="498475">
                <a:moveTo>
                  <a:pt x="0" y="49787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77877" y="3763018"/>
            <a:ext cx="0" cy="2087880"/>
          </a:xfrm>
          <a:custGeom>
            <a:avLst/>
            <a:gdLst/>
            <a:ahLst/>
            <a:cxnLst/>
            <a:rect l="l" t="t" r="r" b="b"/>
            <a:pathLst>
              <a:path h="2087879">
                <a:moveTo>
                  <a:pt x="0" y="2087264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97228" y="3743869"/>
            <a:ext cx="0" cy="2011045"/>
          </a:xfrm>
          <a:custGeom>
            <a:avLst/>
            <a:gdLst/>
            <a:ahLst/>
            <a:cxnLst/>
            <a:rect l="l" t="t" r="r" b="b"/>
            <a:pathLst>
              <a:path h="2011045">
                <a:moveTo>
                  <a:pt x="0" y="2010667"/>
                </a:moveTo>
                <a:lnTo>
                  <a:pt x="0" y="0"/>
                </a:lnTo>
              </a:path>
            </a:pathLst>
          </a:custGeom>
          <a:ln w="47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854601" y="1331068"/>
            <a:ext cx="0" cy="1905635"/>
          </a:xfrm>
          <a:custGeom>
            <a:avLst/>
            <a:gdLst/>
            <a:ahLst/>
            <a:cxnLst/>
            <a:rect l="l" t="t" r="r" b="b"/>
            <a:pathLst>
              <a:path h="1905635">
                <a:moveTo>
                  <a:pt x="0" y="1905346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5713" y="1120427"/>
            <a:ext cx="7506334" cy="0"/>
          </a:xfrm>
          <a:custGeom>
            <a:avLst/>
            <a:gdLst/>
            <a:ahLst/>
            <a:cxnLst/>
            <a:rect l="l" t="t" r="r" b="b"/>
            <a:pathLst>
              <a:path w="7506334">
                <a:moveTo>
                  <a:pt x="0" y="0"/>
                </a:moveTo>
                <a:lnTo>
                  <a:pt x="7506330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15319" y="3389609"/>
            <a:ext cx="4895850" cy="0"/>
          </a:xfrm>
          <a:custGeom>
            <a:avLst/>
            <a:gdLst/>
            <a:ahLst/>
            <a:cxnLst/>
            <a:rect l="l" t="t" r="r" b="b"/>
            <a:pathLst>
              <a:path w="4895850">
                <a:moveTo>
                  <a:pt x="0" y="0"/>
                </a:moveTo>
                <a:lnTo>
                  <a:pt x="4895848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00459" y="3581101"/>
            <a:ext cx="7411084" cy="0"/>
          </a:xfrm>
          <a:custGeom>
            <a:avLst/>
            <a:gdLst/>
            <a:ahLst/>
            <a:cxnLst/>
            <a:rect l="l" t="t" r="r" b="b"/>
            <a:pathLst>
              <a:path w="7411084">
                <a:moveTo>
                  <a:pt x="0" y="0"/>
                </a:moveTo>
                <a:lnTo>
                  <a:pt x="7410708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44006" y="5811984"/>
            <a:ext cx="4867275" cy="0"/>
          </a:xfrm>
          <a:custGeom>
            <a:avLst/>
            <a:gdLst/>
            <a:ahLst/>
            <a:cxnLst/>
            <a:rect l="l" t="t" r="r" b="b"/>
            <a:pathLst>
              <a:path w="4867275">
                <a:moveTo>
                  <a:pt x="0" y="0"/>
                </a:moveTo>
                <a:lnTo>
                  <a:pt x="4867162" y="0"/>
                </a:lnTo>
              </a:path>
            </a:pathLst>
          </a:custGeom>
          <a:ln w="478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1335" y="5946029"/>
            <a:ext cx="2572385" cy="0"/>
          </a:xfrm>
          <a:custGeom>
            <a:avLst/>
            <a:gdLst/>
            <a:ahLst/>
            <a:cxnLst/>
            <a:rect l="l" t="t" r="r" b="b"/>
            <a:pathLst>
              <a:path w="2572385">
                <a:moveTo>
                  <a:pt x="0" y="0"/>
                </a:moveTo>
                <a:lnTo>
                  <a:pt x="2572233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01379" y="7267324"/>
            <a:ext cx="497840" cy="0"/>
          </a:xfrm>
          <a:custGeom>
            <a:avLst/>
            <a:gdLst/>
            <a:ahLst/>
            <a:cxnLst/>
            <a:rect l="l" t="t" r="r" b="b"/>
            <a:pathLst>
              <a:path w="497839">
                <a:moveTo>
                  <a:pt x="0" y="0"/>
                </a:moveTo>
                <a:lnTo>
                  <a:pt x="497234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60076" y="172607"/>
            <a:ext cx="5027295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b="1" u="none" spc="-175" dirty="0">
                <a:solidFill>
                  <a:srgbClr val="D80A0E"/>
                </a:solidFill>
                <a:latin typeface="Arial"/>
                <a:cs typeface="Arial"/>
              </a:rPr>
              <a:t>Konsep</a:t>
            </a:r>
            <a:r>
              <a:rPr sz="4100" b="1" u="none" spc="355" dirty="0">
                <a:solidFill>
                  <a:srgbClr val="D80A0E"/>
                </a:solidFill>
                <a:latin typeface="Arial"/>
                <a:cs typeface="Arial"/>
              </a:rPr>
              <a:t> </a:t>
            </a:r>
            <a:r>
              <a:rPr sz="4100" b="1" u="none" spc="-160" dirty="0">
                <a:solidFill>
                  <a:srgbClr val="D80A0E"/>
                </a:solidFill>
                <a:latin typeface="Arial"/>
                <a:cs typeface="Arial"/>
              </a:rPr>
              <a:t>Perencanaan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07080" y="1532201"/>
            <a:ext cx="2049780" cy="141605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2860" marR="5080" indent="-10795">
              <a:lnSpc>
                <a:spcPct val="90600"/>
              </a:lnSpc>
              <a:spcBef>
                <a:spcPts val="390"/>
              </a:spcBef>
            </a:pPr>
            <a:r>
              <a:rPr sz="2450" b="1" spc="-75" dirty="0">
                <a:solidFill>
                  <a:srgbClr val="0C0A0A"/>
                </a:solidFill>
                <a:latin typeface="Arial"/>
                <a:cs typeface="Arial"/>
              </a:rPr>
              <a:t>5.</a:t>
            </a:r>
            <a:r>
              <a:rPr sz="2450" b="1" spc="21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450" b="1" spc="35" dirty="0">
                <a:solidFill>
                  <a:srgbClr val="0C0A0A"/>
                </a:solidFill>
                <a:latin typeface="Arial"/>
                <a:cs typeface="Arial"/>
              </a:rPr>
              <a:t>lnstrumen­ </a:t>
            </a:r>
            <a:r>
              <a:rPr sz="2450" b="1" spc="-66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450" b="1" spc="50" dirty="0">
                <a:solidFill>
                  <a:srgbClr val="0C0A0A"/>
                </a:solidFill>
                <a:latin typeface="Arial"/>
                <a:cs typeface="Arial"/>
              </a:rPr>
              <a:t>instrumen </a:t>
            </a:r>
            <a:r>
              <a:rPr sz="2450" b="1" spc="5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450" b="1" spc="35" dirty="0">
                <a:solidFill>
                  <a:srgbClr val="0C0A0A"/>
                </a:solidFill>
                <a:latin typeface="Arial"/>
                <a:cs typeface="Arial"/>
              </a:rPr>
              <a:t>Supervisi </a:t>
            </a:r>
            <a:r>
              <a:rPr sz="2450" b="1" spc="4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450" b="1" spc="25" dirty="0">
                <a:solidFill>
                  <a:srgbClr val="0C0A0A"/>
                </a:solidFill>
                <a:latin typeface="Arial"/>
                <a:cs typeface="Arial"/>
              </a:rPr>
              <a:t>Akademik</a:t>
            </a:r>
            <a:endParaRPr sz="2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22769" y="1493903"/>
            <a:ext cx="4200525" cy="148463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252095" marR="5080" indent="-240029">
              <a:lnSpc>
                <a:spcPct val="86200"/>
              </a:lnSpc>
              <a:spcBef>
                <a:spcPts val="465"/>
              </a:spcBef>
              <a:buChar char="•"/>
              <a:tabLst>
                <a:tab pos="267335" algn="l"/>
                <a:tab pos="267970" algn="l"/>
              </a:tabLst>
            </a:pPr>
            <a:r>
              <a:rPr sz="2150" spc="-15" dirty="0">
                <a:solidFill>
                  <a:srgbClr val="0C0A0A"/>
                </a:solidFill>
                <a:latin typeface="Arial"/>
                <a:cs typeface="Arial"/>
              </a:rPr>
              <a:t>lnstrumen </a:t>
            </a:r>
            <a:r>
              <a:rPr sz="2150" dirty="0">
                <a:solidFill>
                  <a:srgbClr val="0C0A0A"/>
                </a:solidFill>
                <a:latin typeface="Arial"/>
                <a:cs typeface="Arial"/>
              </a:rPr>
              <a:t>harus sesuai </a:t>
            </a:r>
            <a:r>
              <a:rPr sz="2150" spc="35" dirty="0">
                <a:solidFill>
                  <a:srgbClr val="0C0A0A"/>
                </a:solidFill>
                <a:latin typeface="Arial"/>
                <a:cs typeface="Arial"/>
              </a:rPr>
              <a:t>dgn </a:t>
            </a:r>
            <a:r>
              <a:rPr sz="2150" spc="4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spc="5" dirty="0">
                <a:solidFill>
                  <a:srgbClr val="0C0A0A"/>
                </a:solidFill>
                <a:latin typeface="Arial"/>
                <a:cs typeface="Arial"/>
              </a:rPr>
              <a:t>tujuan</a:t>
            </a:r>
            <a:r>
              <a:rPr sz="2150" spc="5" dirty="0">
                <a:solidFill>
                  <a:srgbClr val="242424"/>
                </a:solidFill>
                <a:latin typeface="Arial"/>
                <a:cs typeface="Arial"/>
              </a:rPr>
              <a:t>,</a:t>
            </a:r>
            <a:r>
              <a:rPr sz="2150" spc="-1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2150" spc="-20" dirty="0">
                <a:solidFill>
                  <a:srgbClr val="0C0A0A"/>
                </a:solidFill>
                <a:latin typeface="Arial"/>
                <a:cs typeface="Arial"/>
              </a:rPr>
              <a:t>sasaran,</a:t>
            </a:r>
            <a:r>
              <a:rPr sz="2150" spc="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C0A0A"/>
                </a:solidFill>
                <a:latin typeface="Arial"/>
                <a:cs typeface="Arial"/>
              </a:rPr>
              <a:t>objeck</a:t>
            </a:r>
            <a:r>
              <a:rPr sz="2150" dirty="0">
                <a:solidFill>
                  <a:srgbClr val="242424"/>
                </a:solidFill>
                <a:latin typeface="Arial"/>
                <a:cs typeface="Arial"/>
              </a:rPr>
              <a:t>,</a:t>
            </a:r>
            <a:r>
              <a:rPr sz="2150" spc="-8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sz="2150" spc="-5" dirty="0">
                <a:solidFill>
                  <a:srgbClr val="0C0A0A"/>
                </a:solidFill>
                <a:latin typeface="Arial"/>
                <a:cs typeface="Arial"/>
              </a:rPr>
              <a:t>metode</a:t>
            </a:r>
            <a:r>
              <a:rPr sz="2150" spc="-5" dirty="0">
                <a:solidFill>
                  <a:srgbClr val="3D3D3D"/>
                </a:solidFill>
                <a:latin typeface="Arial"/>
                <a:cs typeface="Arial"/>
              </a:rPr>
              <a:t>, </a:t>
            </a:r>
            <a:r>
              <a:rPr sz="2150" spc="-580" dirty="0">
                <a:solidFill>
                  <a:srgbClr val="3D3D3D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C0A0A"/>
                </a:solidFill>
                <a:latin typeface="Arial"/>
                <a:cs typeface="Arial"/>
              </a:rPr>
              <a:t>tehnik</a:t>
            </a:r>
            <a:r>
              <a:rPr sz="2150" spc="6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C0A0A"/>
                </a:solidFill>
                <a:latin typeface="Arial"/>
                <a:cs typeface="Arial"/>
              </a:rPr>
              <a:t>dan</a:t>
            </a:r>
            <a:r>
              <a:rPr sz="2150" spc="-6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spc="-15" dirty="0">
                <a:solidFill>
                  <a:srgbClr val="0C0A0A"/>
                </a:solidFill>
                <a:latin typeface="Arial"/>
                <a:cs typeface="Arial"/>
              </a:rPr>
              <a:t>pendekatan</a:t>
            </a:r>
            <a:r>
              <a:rPr sz="2150" spc="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C0A0A"/>
                </a:solidFill>
                <a:latin typeface="Arial"/>
                <a:cs typeface="Arial"/>
              </a:rPr>
              <a:t>yang </a:t>
            </a:r>
            <a:r>
              <a:rPr sz="2150" spc="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spc="-25" dirty="0">
                <a:solidFill>
                  <a:srgbClr val="0C0A0A"/>
                </a:solidFill>
                <a:latin typeface="Arial"/>
                <a:cs typeface="Arial"/>
              </a:rPr>
              <a:t>direncanakan</a:t>
            </a:r>
            <a:r>
              <a:rPr sz="2150" spc="10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spc="35" dirty="0">
                <a:solidFill>
                  <a:srgbClr val="0C0A0A"/>
                </a:solidFill>
                <a:latin typeface="Arial"/>
                <a:cs typeface="Arial"/>
              </a:rPr>
              <a:t>dan</a:t>
            </a:r>
            <a:r>
              <a:rPr sz="2150" spc="-9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spc="-15" dirty="0">
                <a:solidFill>
                  <a:srgbClr val="0C0A0A"/>
                </a:solidFill>
                <a:latin typeface="Arial"/>
                <a:cs typeface="Arial"/>
              </a:rPr>
              <a:t>instrumen</a:t>
            </a:r>
            <a:r>
              <a:rPr sz="2150" spc="7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spc="25" dirty="0">
                <a:solidFill>
                  <a:srgbClr val="0C0A0A"/>
                </a:solidFill>
                <a:latin typeface="Arial"/>
                <a:cs typeface="Arial"/>
              </a:rPr>
              <a:t>yg </a:t>
            </a:r>
            <a:r>
              <a:rPr sz="2150" spc="3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150" spc="-105" dirty="0">
                <a:solidFill>
                  <a:srgbClr val="0C0A0A"/>
                </a:solidFill>
                <a:latin typeface="Arial"/>
                <a:cs typeface="Arial"/>
              </a:rPr>
              <a:t>sesua1.</a:t>
            </a:r>
            <a:endParaRPr sz="2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07705" y="4174794"/>
            <a:ext cx="2383155" cy="10807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3970" marR="5080" indent="-1905">
              <a:lnSpc>
                <a:spcPct val="91000"/>
              </a:lnSpc>
              <a:spcBef>
                <a:spcPts val="375"/>
              </a:spcBef>
              <a:tabLst>
                <a:tab pos="385445" algn="l"/>
              </a:tabLst>
            </a:pPr>
            <a:r>
              <a:rPr sz="2450" b="1" spc="-140" dirty="0">
                <a:solidFill>
                  <a:srgbClr val="0C0A0A"/>
                </a:solidFill>
                <a:latin typeface="Arial"/>
                <a:cs typeface="Arial"/>
              </a:rPr>
              <a:t>6</a:t>
            </a:r>
            <a:r>
              <a:rPr sz="2450" b="1" spc="-70" dirty="0">
                <a:solidFill>
                  <a:srgbClr val="0C0A0A"/>
                </a:solidFill>
                <a:latin typeface="Arial"/>
                <a:cs typeface="Arial"/>
              </a:rPr>
              <a:t>.</a:t>
            </a:r>
            <a:r>
              <a:rPr sz="2450" b="1" dirty="0">
                <a:solidFill>
                  <a:srgbClr val="0C0A0A"/>
                </a:solidFill>
                <a:latin typeface="Arial"/>
                <a:cs typeface="Arial"/>
              </a:rPr>
              <a:t>	</a:t>
            </a:r>
            <a:r>
              <a:rPr sz="2450" b="1" spc="40" dirty="0">
                <a:solidFill>
                  <a:srgbClr val="0C0A0A"/>
                </a:solidFill>
                <a:latin typeface="Arial"/>
                <a:cs typeface="Arial"/>
              </a:rPr>
              <a:t>Model-model  </a:t>
            </a:r>
            <a:r>
              <a:rPr sz="2450" b="1" spc="35" dirty="0">
                <a:solidFill>
                  <a:srgbClr val="0C0A0A"/>
                </a:solidFill>
                <a:latin typeface="Arial"/>
                <a:cs typeface="Arial"/>
              </a:rPr>
              <a:t>supervisi </a:t>
            </a:r>
            <a:r>
              <a:rPr sz="2450" b="1" spc="4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2450" b="1" spc="55" dirty="0">
                <a:solidFill>
                  <a:srgbClr val="0C0A0A"/>
                </a:solidFill>
                <a:latin typeface="Arial"/>
                <a:cs typeface="Arial"/>
              </a:rPr>
              <a:t>akademik</a:t>
            </a:r>
            <a:endParaRPr sz="2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81686" y="4379052"/>
            <a:ext cx="3756660" cy="60388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628015">
              <a:lnSpc>
                <a:spcPts val="2260"/>
              </a:lnSpc>
              <a:spcBef>
                <a:spcPts val="200"/>
              </a:spcBef>
            </a:pPr>
            <a:r>
              <a:rPr sz="1900" spc="-155" dirty="0">
                <a:solidFill>
                  <a:srgbClr val="0C0A0A"/>
                </a:solidFill>
                <a:latin typeface="Arial"/>
                <a:cs typeface="Arial"/>
              </a:rPr>
              <a:t>S</a:t>
            </a:r>
            <a:r>
              <a:rPr sz="1900" spc="-125" dirty="0">
                <a:solidFill>
                  <a:srgbClr val="0C0A0A"/>
                </a:solidFill>
                <a:latin typeface="Arial"/>
                <a:cs typeface="Arial"/>
              </a:rPr>
              <a:t>u</a:t>
            </a:r>
            <a:r>
              <a:rPr sz="1900" spc="-28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1900" spc="-125" dirty="0">
                <a:solidFill>
                  <a:srgbClr val="0C0A0A"/>
                </a:solidFill>
                <a:latin typeface="Arial"/>
                <a:cs typeface="Arial"/>
              </a:rPr>
              <a:t>p</a:t>
            </a:r>
            <a:r>
              <a:rPr sz="1900" spc="-28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1900" spc="60" dirty="0">
                <a:solidFill>
                  <a:srgbClr val="0C0A0A"/>
                </a:solidFill>
                <a:latin typeface="Arial"/>
                <a:cs typeface="Arial"/>
              </a:rPr>
              <a:t>e</a:t>
            </a:r>
            <a:r>
              <a:rPr sz="1900" spc="95" dirty="0">
                <a:solidFill>
                  <a:srgbClr val="0C0A0A"/>
                </a:solidFill>
                <a:latin typeface="Arial"/>
                <a:cs typeface="Arial"/>
              </a:rPr>
              <a:t>r</a:t>
            </a:r>
            <a:r>
              <a:rPr sz="1900" spc="60" dirty="0">
                <a:solidFill>
                  <a:srgbClr val="0C0A0A"/>
                </a:solidFill>
                <a:latin typeface="Arial"/>
                <a:cs typeface="Arial"/>
              </a:rPr>
              <a:t>v</a:t>
            </a:r>
            <a:r>
              <a:rPr sz="1900" spc="185" dirty="0">
                <a:solidFill>
                  <a:srgbClr val="0C0A0A"/>
                </a:solidFill>
                <a:latin typeface="Arial"/>
                <a:cs typeface="Arial"/>
              </a:rPr>
              <a:t>i</a:t>
            </a:r>
            <a:r>
              <a:rPr sz="1900" spc="-45" dirty="0">
                <a:solidFill>
                  <a:srgbClr val="242424"/>
                </a:solidFill>
                <a:latin typeface="Arial"/>
                <a:cs typeface="Arial"/>
              </a:rPr>
              <a:t>s</a:t>
            </a:r>
            <a:r>
              <a:rPr sz="1900" spc="-5" dirty="0">
                <a:solidFill>
                  <a:srgbClr val="0C0A0A"/>
                </a:solidFill>
                <a:latin typeface="Arial"/>
                <a:cs typeface="Arial"/>
              </a:rPr>
              <a:t>i</a:t>
            </a:r>
            <a:r>
              <a:rPr sz="1900" spc="18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1900" spc="110" dirty="0">
                <a:solidFill>
                  <a:srgbClr val="0C0A0A"/>
                </a:solidFill>
                <a:latin typeface="Arial"/>
                <a:cs typeface="Arial"/>
              </a:rPr>
              <a:t>T</a:t>
            </a:r>
            <a:r>
              <a:rPr sz="1900" spc="-5" dirty="0">
                <a:solidFill>
                  <a:srgbClr val="0C0A0A"/>
                </a:solidFill>
                <a:latin typeface="Arial"/>
                <a:cs typeface="Arial"/>
              </a:rPr>
              <a:t>r</a:t>
            </a:r>
            <a:r>
              <a:rPr sz="1900" spc="-35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0A0A"/>
                </a:solidFill>
                <a:latin typeface="Arial"/>
                <a:cs typeface="Arial"/>
              </a:rPr>
              <a:t>a</a:t>
            </a:r>
            <a:r>
              <a:rPr sz="1900" spc="100" dirty="0">
                <a:solidFill>
                  <a:srgbClr val="0C0A0A"/>
                </a:solidFill>
                <a:latin typeface="Arial"/>
                <a:cs typeface="Arial"/>
              </a:rPr>
              <a:t>d</a:t>
            </a:r>
            <a:r>
              <a:rPr sz="1900" spc="165" dirty="0">
                <a:solidFill>
                  <a:srgbClr val="0C0A0A"/>
                </a:solidFill>
                <a:latin typeface="Arial"/>
                <a:cs typeface="Arial"/>
              </a:rPr>
              <a:t>i</a:t>
            </a:r>
            <a:r>
              <a:rPr sz="1900" spc="-45" dirty="0">
                <a:solidFill>
                  <a:srgbClr val="242424"/>
                </a:solidFill>
                <a:latin typeface="Arial"/>
                <a:cs typeface="Arial"/>
              </a:rPr>
              <a:t>s</a:t>
            </a:r>
            <a:r>
              <a:rPr sz="1900" spc="-5" dirty="0">
                <a:solidFill>
                  <a:srgbClr val="0C0A0A"/>
                </a:solidFill>
                <a:latin typeface="Arial"/>
                <a:cs typeface="Arial"/>
              </a:rPr>
              <a:t>i</a:t>
            </a:r>
            <a:r>
              <a:rPr sz="1900" spc="-36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1900" spc="-15" dirty="0">
                <a:solidFill>
                  <a:srgbClr val="0C0A0A"/>
                </a:solidFill>
                <a:latin typeface="Arial"/>
                <a:cs typeface="Arial"/>
              </a:rPr>
              <a:t>o</a:t>
            </a:r>
            <a:r>
              <a:rPr sz="1900" spc="-10" dirty="0">
                <a:solidFill>
                  <a:srgbClr val="0C0A0A"/>
                </a:solidFill>
                <a:latin typeface="Arial"/>
                <a:cs typeface="Arial"/>
              </a:rPr>
              <a:t>n</a:t>
            </a:r>
            <a:r>
              <a:rPr sz="1900" spc="-30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0C0A0A"/>
                </a:solidFill>
                <a:latin typeface="Arial"/>
                <a:cs typeface="Arial"/>
              </a:rPr>
              <a:t>al  </a:t>
            </a:r>
            <a:r>
              <a:rPr sz="1900" spc="85" dirty="0">
                <a:solidFill>
                  <a:srgbClr val="0C0A0A"/>
                </a:solidFill>
                <a:latin typeface="Arial"/>
                <a:cs typeface="Arial"/>
              </a:rPr>
              <a:t>Model</a:t>
            </a:r>
            <a:r>
              <a:rPr sz="1900" spc="95" dirty="0">
                <a:solidFill>
                  <a:srgbClr val="0C0A0A"/>
                </a:solidFill>
                <a:latin typeface="Arial"/>
                <a:cs typeface="Arial"/>
              </a:rPr>
              <a:t> Kontemporer(</a:t>
            </a:r>
            <a:r>
              <a:rPr sz="1900" spc="200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1900" spc="35" dirty="0">
                <a:solidFill>
                  <a:srgbClr val="0C0A0A"/>
                </a:solidFill>
                <a:latin typeface="Arial"/>
                <a:cs typeface="Arial"/>
              </a:rPr>
              <a:t>Masa</a:t>
            </a:r>
            <a:r>
              <a:rPr sz="1900" spc="5" dirty="0">
                <a:solidFill>
                  <a:srgbClr val="0C0A0A"/>
                </a:solidFill>
                <a:latin typeface="Arial"/>
                <a:cs typeface="Arial"/>
              </a:rPr>
              <a:t> </a:t>
            </a:r>
            <a:r>
              <a:rPr sz="1900" spc="80" dirty="0">
                <a:solidFill>
                  <a:srgbClr val="0C0A0A"/>
                </a:solidFill>
                <a:latin typeface="Arial"/>
                <a:cs typeface="Arial"/>
              </a:rPr>
              <a:t>Kini)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22349" y="5151336"/>
            <a:ext cx="0" cy="919480"/>
          </a:xfrm>
          <a:custGeom>
            <a:avLst/>
            <a:gdLst/>
            <a:ahLst/>
            <a:cxnLst/>
            <a:rect l="l" t="t" r="r" b="b"/>
            <a:pathLst>
              <a:path h="919479">
                <a:moveTo>
                  <a:pt x="0" y="919162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85713" y="6118371"/>
            <a:ext cx="7783830" cy="10160"/>
          </a:xfrm>
          <a:custGeom>
            <a:avLst/>
            <a:gdLst/>
            <a:ahLst/>
            <a:cxnLst/>
            <a:rect l="l" t="t" r="r" b="b"/>
            <a:pathLst>
              <a:path w="7783830" h="10160">
                <a:moveTo>
                  <a:pt x="3404144" y="0"/>
                </a:moveTo>
                <a:lnTo>
                  <a:pt x="7783634" y="0"/>
                </a:lnTo>
              </a:path>
              <a:path w="7783830" h="10160">
                <a:moveTo>
                  <a:pt x="0" y="9574"/>
                </a:moveTo>
                <a:lnTo>
                  <a:pt x="3385020" y="9574"/>
                </a:lnTo>
              </a:path>
            </a:pathLst>
          </a:custGeom>
          <a:ln w="3175">
            <a:solidFill>
              <a:srgbClr val="DAE4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7218" y="402398"/>
            <a:ext cx="7428230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b="1" u="none" spc="-70" dirty="0">
                <a:solidFill>
                  <a:srgbClr val="DA080C"/>
                </a:solidFill>
                <a:latin typeface="Arial"/>
                <a:cs typeface="Arial"/>
              </a:rPr>
              <a:t>Model</a:t>
            </a:r>
            <a:r>
              <a:rPr sz="4550" b="1" u="none" spc="290" dirty="0">
                <a:solidFill>
                  <a:srgbClr val="DA080C"/>
                </a:solidFill>
                <a:latin typeface="Arial"/>
                <a:cs typeface="Arial"/>
              </a:rPr>
              <a:t> </a:t>
            </a:r>
            <a:r>
              <a:rPr sz="4550" b="1" u="none" spc="-180" dirty="0">
                <a:solidFill>
                  <a:srgbClr val="DA080C"/>
                </a:solidFill>
                <a:latin typeface="Arial"/>
                <a:cs typeface="Arial"/>
              </a:rPr>
              <a:t>Supervisi</a:t>
            </a:r>
            <a:r>
              <a:rPr sz="4550" b="1" u="none" spc="345" dirty="0">
                <a:solidFill>
                  <a:srgbClr val="DA080C"/>
                </a:solidFill>
                <a:latin typeface="Arial"/>
                <a:cs typeface="Arial"/>
              </a:rPr>
              <a:t> </a:t>
            </a:r>
            <a:r>
              <a:rPr sz="4550" b="1" u="none" spc="-85" dirty="0">
                <a:solidFill>
                  <a:srgbClr val="DA080C"/>
                </a:solidFill>
                <a:latin typeface="Arial"/>
                <a:cs typeface="Arial"/>
              </a:rPr>
              <a:t>Tradisional</a:t>
            </a:r>
            <a:endParaRPr sz="45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05349" y="1842525"/>
            <a:ext cx="2127250" cy="522605"/>
          </a:xfrm>
          <a:custGeom>
            <a:avLst/>
            <a:gdLst/>
            <a:ahLst/>
            <a:cxnLst/>
            <a:rect l="l" t="t" r="r" b="b"/>
            <a:pathLst>
              <a:path w="2127250" h="522605">
                <a:moveTo>
                  <a:pt x="2126634" y="522489"/>
                </a:moveTo>
                <a:lnTo>
                  <a:pt x="0" y="522489"/>
                </a:lnTo>
                <a:lnTo>
                  <a:pt x="0" y="0"/>
                </a:lnTo>
                <a:lnTo>
                  <a:pt x="2126634" y="0"/>
                </a:lnTo>
                <a:lnTo>
                  <a:pt x="2126634" y="522489"/>
                </a:lnTo>
                <a:close/>
              </a:path>
            </a:pathLst>
          </a:custGeom>
          <a:solidFill>
            <a:srgbClr val="F203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03054" y="1842525"/>
            <a:ext cx="2167255" cy="450215"/>
          </a:xfrm>
          <a:prstGeom prst="rect">
            <a:avLst/>
          </a:prstGeom>
          <a:solidFill>
            <a:srgbClr val="F20305"/>
          </a:solidFill>
        </p:spPr>
        <p:txBody>
          <a:bodyPr vert="horz" wrap="square" lIns="0" tIns="17145" rIns="0" bIns="0" rtlCol="0">
            <a:spAutoFit/>
          </a:bodyPr>
          <a:lstStyle/>
          <a:p>
            <a:pPr marL="1905">
              <a:lnSpc>
                <a:spcPts val="3410"/>
              </a:lnSpc>
              <a:spcBef>
                <a:spcPts val="135"/>
              </a:spcBef>
            </a:pPr>
            <a:r>
              <a:rPr sz="3000" spc="-15" dirty="0">
                <a:solidFill>
                  <a:srgbClr val="FBF6ED"/>
                </a:solidFill>
                <a:latin typeface="Arial"/>
                <a:cs typeface="Arial"/>
              </a:rPr>
              <a:t>1)</a:t>
            </a:r>
            <a:r>
              <a:rPr sz="3000" spc="-70" dirty="0">
                <a:solidFill>
                  <a:srgbClr val="FBF6ED"/>
                </a:solidFill>
                <a:latin typeface="Arial"/>
                <a:cs typeface="Arial"/>
              </a:rPr>
              <a:t> </a:t>
            </a:r>
            <a:r>
              <a:rPr sz="3000" spc="-15" dirty="0">
                <a:solidFill>
                  <a:srgbClr val="FBF6ED"/>
                </a:solidFill>
                <a:latin typeface="Arial"/>
                <a:cs typeface="Arial"/>
              </a:rPr>
              <a:t>Observasi</a:t>
            </a:r>
            <a:endParaRPr sz="3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03054" y="2292531"/>
            <a:ext cx="1511300" cy="522605"/>
          </a:xfrm>
          <a:custGeom>
            <a:avLst/>
            <a:gdLst/>
            <a:ahLst/>
            <a:cxnLst/>
            <a:rect l="l" t="t" r="r" b="b"/>
            <a:pathLst>
              <a:path w="1511300" h="522605">
                <a:moveTo>
                  <a:pt x="1510828" y="522489"/>
                </a:moveTo>
                <a:lnTo>
                  <a:pt x="0" y="522489"/>
                </a:lnTo>
                <a:lnTo>
                  <a:pt x="0" y="0"/>
                </a:lnTo>
                <a:lnTo>
                  <a:pt x="1510828" y="0"/>
                </a:lnTo>
                <a:lnTo>
                  <a:pt x="1510828" y="522489"/>
                </a:lnTo>
                <a:close/>
              </a:path>
            </a:pathLst>
          </a:custGeom>
          <a:solidFill>
            <a:srgbClr val="F203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03054" y="2365014"/>
            <a:ext cx="1549400" cy="450215"/>
          </a:xfrm>
          <a:prstGeom prst="rect">
            <a:avLst/>
          </a:prstGeom>
          <a:solidFill>
            <a:srgbClr val="F2030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65"/>
              </a:lnSpc>
            </a:pPr>
            <a:r>
              <a:rPr sz="3000" spc="-15" dirty="0">
                <a:solidFill>
                  <a:srgbClr val="FBF6ED"/>
                </a:solidFill>
                <a:latin typeface="Arial"/>
                <a:cs typeface="Arial"/>
              </a:rPr>
              <a:t>langsung</a:t>
            </a:r>
            <a:endParaRPr sz="3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9743" y="1842525"/>
            <a:ext cx="2939415" cy="1432560"/>
          </a:xfrm>
          <a:prstGeom prst="rect">
            <a:avLst/>
          </a:prstGeom>
          <a:solidFill>
            <a:srgbClr val="F20305"/>
          </a:solidFill>
        </p:spPr>
        <p:txBody>
          <a:bodyPr vert="horz" wrap="square" lIns="0" tIns="17145" rIns="0" bIns="0" rtlCol="0">
            <a:spAutoFit/>
          </a:bodyPr>
          <a:lstStyle/>
          <a:p>
            <a:pPr marL="368300" marR="12065" indent="-367665">
              <a:lnSpc>
                <a:spcPts val="3570"/>
              </a:lnSpc>
              <a:spcBef>
                <a:spcPts val="135"/>
              </a:spcBef>
              <a:buAutoNum type="alphaLcParenR"/>
              <a:tabLst>
                <a:tab pos="368935" algn="l"/>
              </a:tabLst>
            </a:pPr>
            <a:r>
              <a:rPr sz="3000" spc="30" dirty="0">
                <a:solidFill>
                  <a:srgbClr val="FBF6ED"/>
                </a:solidFill>
                <a:latin typeface="Arial"/>
                <a:cs typeface="Arial"/>
              </a:rPr>
              <a:t>Pra</a:t>
            </a:r>
            <a:r>
              <a:rPr sz="3000" spc="-80" dirty="0">
                <a:solidFill>
                  <a:srgbClr val="FBF6ED"/>
                </a:solidFill>
                <a:latin typeface="Arial"/>
                <a:cs typeface="Arial"/>
              </a:rPr>
              <a:t> </a:t>
            </a:r>
            <a:r>
              <a:rPr sz="3000" spc="-30" dirty="0">
                <a:solidFill>
                  <a:srgbClr val="FBF6ED"/>
                </a:solidFill>
                <a:latin typeface="Arial"/>
                <a:cs typeface="Arial"/>
              </a:rPr>
              <a:t>observasi</a:t>
            </a:r>
            <a:endParaRPr sz="3000">
              <a:latin typeface="Arial"/>
              <a:cs typeface="Arial"/>
            </a:endParaRPr>
          </a:p>
          <a:p>
            <a:pPr marL="369570" marR="12065" indent="-370205">
              <a:lnSpc>
                <a:spcPts val="3570"/>
              </a:lnSpc>
              <a:buAutoNum type="alphaLcParenR"/>
              <a:tabLst>
                <a:tab pos="370205" algn="l"/>
              </a:tabLst>
            </a:pPr>
            <a:r>
              <a:rPr sz="3000" spc="-30" dirty="0">
                <a:solidFill>
                  <a:srgbClr val="FBF6ED"/>
                </a:solidFill>
                <a:latin typeface="Arial"/>
                <a:cs typeface="Arial"/>
              </a:rPr>
              <a:t>Observasi</a:t>
            </a:r>
            <a:endParaRPr sz="3000">
              <a:latin typeface="Arial"/>
              <a:cs typeface="Arial"/>
            </a:endParaRPr>
          </a:p>
          <a:p>
            <a:pPr marL="377825" indent="-378460">
              <a:lnSpc>
                <a:spcPct val="100000"/>
              </a:lnSpc>
              <a:spcBef>
                <a:spcPts val="15"/>
              </a:spcBef>
              <a:buAutoNum type="alphaLcParenR"/>
              <a:tabLst>
                <a:tab pos="378460" algn="l"/>
              </a:tabLst>
            </a:pPr>
            <a:r>
              <a:rPr sz="3000" spc="-45" dirty="0">
                <a:solidFill>
                  <a:srgbClr val="FBF6ED"/>
                </a:solidFill>
                <a:latin typeface="Arial"/>
                <a:cs typeface="Arial"/>
              </a:rPr>
              <a:t>Post</a:t>
            </a:r>
            <a:r>
              <a:rPr sz="3000" spc="35" dirty="0">
                <a:solidFill>
                  <a:srgbClr val="FBF6ED"/>
                </a:solidFill>
                <a:latin typeface="Arial"/>
                <a:cs typeface="Arial"/>
              </a:rPr>
              <a:t> </a:t>
            </a:r>
            <a:r>
              <a:rPr sz="3000" spc="-30" dirty="0">
                <a:solidFill>
                  <a:srgbClr val="FBF6ED"/>
                </a:solidFill>
                <a:latin typeface="Arial"/>
                <a:cs typeface="Arial"/>
              </a:rPr>
              <a:t>Observasi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0354" y="4008834"/>
            <a:ext cx="2218055" cy="944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">
              <a:lnSpc>
                <a:spcPct val="100499"/>
              </a:lnSpc>
              <a:spcBef>
                <a:spcPts val="95"/>
              </a:spcBef>
            </a:pPr>
            <a:r>
              <a:rPr sz="3000" spc="-25" dirty="0">
                <a:solidFill>
                  <a:srgbClr val="010308"/>
                </a:solidFill>
                <a:latin typeface="Arial"/>
                <a:cs typeface="Arial"/>
              </a:rPr>
              <a:t>2)</a:t>
            </a:r>
            <a:r>
              <a:rPr sz="3000" spc="-40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3000" spc="35" dirty="0">
                <a:solidFill>
                  <a:srgbClr val="010308"/>
                </a:solidFill>
                <a:latin typeface="Arial"/>
                <a:cs typeface="Arial"/>
              </a:rPr>
              <a:t>Cara</a:t>
            </a:r>
            <a:r>
              <a:rPr sz="3000" spc="-125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010308"/>
                </a:solidFill>
                <a:latin typeface="Arial"/>
                <a:cs typeface="Arial"/>
              </a:rPr>
              <a:t>tidak </a:t>
            </a:r>
            <a:r>
              <a:rPr sz="3000" spc="-819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3000" spc="-15" dirty="0">
                <a:solidFill>
                  <a:srgbClr val="010308"/>
                </a:solidFill>
                <a:latin typeface="Arial"/>
                <a:cs typeface="Arial"/>
              </a:rPr>
              <a:t>langsung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67044" y="4008834"/>
            <a:ext cx="2913380" cy="1395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72745" indent="-359410">
              <a:lnSpc>
                <a:spcPct val="100000"/>
              </a:lnSpc>
              <a:spcBef>
                <a:spcPts val="114"/>
              </a:spcBef>
              <a:buAutoNum type="alphaLcParenR"/>
              <a:tabLst>
                <a:tab pos="373380" algn="l"/>
              </a:tabLst>
            </a:pPr>
            <a:r>
              <a:rPr sz="3000" spc="-85" dirty="0">
                <a:solidFill>
                  <a:srgbClr val="010308"/>
                </a:solidFill>
                <a:latin typeface="Arial"/>
                <a:cs typeface="Arial"/>
              </a:rPr>
              <a:t>Tes</a:t>
            </a:r>
            <a:r>
              <a:rPr sz="3000" spc="-75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3000" spc="-20" dirty="0">
                <a:solidFill>
                  <a:srgbClr val="010308"/>
                </a:solidFill>
                <a:latin typeface="Arial"/>
                <a:cs typeface="Arial"/>
              </a:rPr>
              <a:t>dadakan</a:t>
            </a:r>
            <a:endParaRPr sz="3000">
              <a:latin typeface="Arial"/>
              <a:cs typeface="Arial"/>
            </a:endParaRPr>
          </a:p>
          <a:p>
            <a:pPr marL="381000" indent="-368935">
              <a:lnSpc>
                <a:spcPts val="3570"/>
              </a:lnSpc>
              <a:spcBef>
                <a:spcPts val="20"/>
              </a:spcBef>
              <a:buAutoNum type="alphaLcParenR"/>
              <a:tabLst>
                <a:tab pos="381635" algn="l"/>
              </a:tabLst>
            </a:pPr>
            <a:r>
              <a:rPr sz="3000" spc="-15" dirty="0">
                <a:solidFill>
                  <a:srgbClr val="010308"/>
                </a:solidFill>
                <a:latin typeface="Arial"/>
                <a:cs typeface="Arial"/>
              </a:rPr>
              <a:t>Diskusi</a:t>
            </a:r>
            <a:r>
              <a:rPr sz="3000" spc="25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3000" spc="5" dirty="0">
                <a:solidFill>
                  <a:srgbClr val="010308"/>
                </a:solidFill>
                <a:latin typeface="Arial"/>
                <a:cs typeface="Arial"/>
              </a:rPr>
              <a:t>kasus</a:t>
            </a:r>
            <a:endParaRPr sz="3000">
              <a:latin typeface="Arial"/>
              <a:cs typeface="Arial"/>
            </a:endParaRPr>
          </a:p>
          <a:p>
            <a:pPr marL="381635" indent="-369570">
              <a:lnSpc>
                <a:spcPts val="3570"/>
              </a:lnSpc>
              <a:buAutoNum type="alphaLcParenR"/>
              <a:tabLst>
                <a:tab pos="382270" algn="l"/>
              </a:tabLst>
            </a:pPr>
            <a:r>
              <a:rPr sz="3000" spc="-15" dirty="0">
                <a:solidFill>
                  <a:srgbClr val="010308"/>
                </a:solidFill>
                <a:latin typeface="Arial"/>
                <a:cs typeface="Arial"/>
              </a:rPr>
              <a:t>Metode</a:t>
            </a:r>
            <a:r>
              <a:rPr sz="3000" spc="45" dirty="0">
                <a:solidFill>
                  <a:srgbClr val="010308"/>
                </a:solidFill>
                <a:latin typeface="Arial"/>
                <a:cs typeface="Arial"/>
              </a:rPr>
              <a:t> </a:t>
            </a:r>
            <a:r>
              <a:rPr sz="3000" spc="-15" dirty="0">
                <a:solidFill>
                  <a:srgbClr val="010308"/>
                </a:solidFill>
                <a:latin typeface="Arial"/>
                <a:cs typeface="Arial"/>
              </a:rPr>
              <a:t>angket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9953" y="1091703"/>
            <a:ext cx="6731793" cy="241280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4213026"/>
            <a:ext cx="8261984" cy="3068955"/>
            <a:chOff x="0" y="4213026"/>
            <a:chExt cx="8261984" cy="30689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213026"/>
              <a:ext cx="8261747" cy="30638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57252" y="28987"/>
            <a:ext cx="165163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30" dirty="0">
                <a:solidFill>
                  <a:srgbClr val="D60A0F"/>
                </a:solidFill>
                <a:latin typeface="Arial"/>
                <a:cs typeface="Arial"/>
              </a:rPr>
              <a:t>Tugas</a:t>
            </a:r>
            <a:endParaRPr sz="45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78384" y="28987"/>
            <a:ext cx="265747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155" dirty="0">
                <a:solidFill>
                  <a:srgbClr val="D60A0F"/>
                </a:solidFill>
                <a:latin typeface="Arial"/>
                <a:cs typeface="Arial"/>
              </a:rPr>
              <a:t>kelompok</a:t>
            </a:r>
            <a:endParaRPr sz="45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52448" y="28987"/>
            <a:ext cx="310324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u="none" spc="370" dirty="0">
                <a:solidFill>
                  <a:srgbClr val="D60A0F"/>
                </a:solidFill>
              </a:rPr>
              <a:t>5-10</a:t>
            </a:r>
            <a:r>
              <a:rPr sz="4550" u="none" spc="140" dirty="0">
                <a:solidFill>
                  <a:srgbClr val="D60A0F"/>
                </a:solidFill>
              </a:rPr>
              <a:t> </a:t>
            </a:r>
            <a:r>
              <a:rPr sz="4550" u="none" spc="95" dirty="0">
                <a:solidFill>
                  <a:srgbClr val="D60A0F"/>
                </a:solidFill>
              </a:rPr>
              <a:t>orang</a:t>
            </a:r>
            <a:endParaRPr sz="455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9861" y="156650"/>
            <a:ext cx="3129915" cy="707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50" b="1" u="none" spc="-85" dirty="0">
                <a:solidFill>
                  <a:srgbClr val="D40C0F"/>
                </a:solidFill>
                <a:latin typeface="Arial"/>
                <a:cs typeface="Arial"/>
              </a:rPr>
              <a:t>Studi</a:t>
            </a:r>
            <a:r>
              <a:rPr sz="4450" b="1" u="none" spc="225" dirty="0">
                <a:solidFill>
                  <a:srgbClr val="D40C0F"/>
                </a:solidFill>
                <a:latin typeface="Arial"/>
                <a:cs typeface="Arial"/>
              </a:rPr>
              <a:t> </a:t>
            </a:r>
            <a:r>
              <a:rPr sz="4450" b="1" u="none" spc="-240" dirty="0">
                <a:solidFill>
                  <a:srgbClr val="D40C0F"/>
                </a:solidFill>
                <a:latin typeface="Arial"/>
                <a:cs typeface="Arial"/>
              </a:rPr>
              <a:t>Kasus</a:t>
            </a:r>
            <a:endParaRPr sz="4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7662" y="1107089"/>
            <a:ext cx="7910195" cy="443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880" marR="25400" indent="-297815" algn="just">
              <a:lnSpc>
                <a:spcPct val="115500"/>
              </a:lnSpc>
              <a:spcBef>
                <a:spcPts val="95"/>
              </a:spcBef>
              <a:buClr>
                <a:srgbClr val="3B9AA8"/>
              </a:buClr>
              <a:buSzPct val="108108"/>
              <a:buChar char="►"/>
              <a:tabLst>
                <a:tab pos="318770" algn="l"/>
              </a:tabLst>
            </a:pPr>
            <a:r>
              <a:rPr sz="1850" spc="-15" dirty="0">
                <a:solidFill>
                  <a:srgbClr val="151515"/>
                </a:solidFill>
                <a:latin typeface="Arial"/>
                <a:cs typeface="Arial"/>
              </a:rPr>
              <a:t>Bapak</a:t>
            </a:r>
            <a:r>
              <a:rPr sz="1850" spc="-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Fulan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adalah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10" dirty="0">
                <a:solidFill>
                  <a:srgbClr val="151515"/>
                </a:solidFill>
                <a:latin typeface="Arial"/>
                <a:cs typeface="Arial"/>
              </a:rPr>
              <a:t>kepala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sekolah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151515"/>
                </a:solidFill>
                <a:latin typeface="Arial"/>
                <a:cs typeface="Arial"/>
              </a:rPr>
              <a:t>yg </a:t>
            </a:r>
            <a:r>
              <a:rPr sz="1850" spc="80" dirty="0">
                <a:solidFill>
                  <a:srgbClr val="151515"/>
                </a:solidFill>
                <a:latin typeface="Arial"/>
                <a:cs typeface="Arial"/>
              </a:rPr>
              <a:t>baru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diangkat.</a:t>
            </a:r>
            <a:r>
              <a:rPr sz="1850" spc="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5" dirty="0">
                <a:solidFill>
                  <a:srgbClr val="151515"/>
                </a:solidFill>
                <a:latin typeface="Arial"/>
                <a:cs typeface="Arial"/>
              </a:rPr>
              <a:t>Semenjak </a:t>
            </a:r>
            <a:r>
              <a:rPr sz="1850" spc="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85" dirty="0">
                <a:solidFill>
                  <a:srgbClr val="151515"/>
                </a:solidFill>
                <a:latin typeface="Arial"/>
                <a:cs typeface="Arial"/>
              </a:rPr>
              <a:t>menjadi </a:t>
            </a:r>
            <a:r>
              <a:rPr sz="1850" spc="10" dirty="0">
                <a:solidFill>
                  <a:srgbClr val="151515"/>
                </a:solidFill>
                <a:latin typeface="Arial"/>
                <a:cs typeface="Arial"/>
              </a:rPr>
              <a:t>kepala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sekolah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75" dirty="0">
                <a:solidFill>
                  <a:srgbClr val="151515"/>
                </a:solidFill>
                <a:latin typeface="Arial"/>
                <a:cs typeface="Arial"/>
              </a:rPr>
              <a:t>baru, 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dia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5" dirty="0">
                <a:solidFill>
                  <a:srgbClr val="151515"/>
                </a:solidFill>
                <a:latin typeface="Arial"/>
                <a:cs typeface="Arial"/>
              </a:rPr>
              <a:t>mencoba</a:t>
            </a:r>
            <a:r>
              <a:rPr sz="1850" spc="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melakukan</a:t>
            </a:r>
            <a:r>
              <a:rPr sz="1850" spc="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151515"/>
                </a:solidFill>
                <a:latin typeface="Arial"/>
                <a:cs typeface="Arial"/>
              </a:rPr>
              <a:t>sosialisasi </a:t>
            </a:r>
            <a:r>
              <a:rPr sz="185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perencanaan</a:t>
            </a:r>
            <a:r>
              <a:rPr sz="1850" spc="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51515"/>
                </a:solidFill>
                <a:latin typeface="Arial"/>
                <a:cs typeface="Arial"/>
              </a:rPr>
              <a:t>program</a:t>
            </a:r>
            <a:r>
              <a:rPr sz="185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supervisi</a:t>
            </a:r>
            <a:r>
              <a:rPr sz="1850" spc="1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Akademik.</a:t>
            </a:r>
            <a:endParaRPr sz="1850">
              <a:latin typeface="Arial"/>
              <a:cs typeface="Arial"/>
            </a:endParaRPr>
          </a:p>
          <a:p>
            <a:pPr marL="309880" marR="37465" indent="-297815" algn="just">
              <a:lnSpc>
                <a:spcPct val="115500"/>
              </a:lnSpc>
              <a:spcBef>
                <a:spcPts val="450"/>
              </a:spcBef>
              <a:buClr>
                <a:srgbClr val="3B9AA8"/>
              </a:buClr>
              <a:buSzPct val="108108"/>
              <a:buChar char="►"/>
              <a:tabLst>
                <a:tab pos="317500" algn="l"/>
              </a:tabLst>
            </a:pPr>
            <a:r>
              <a:rPr sz="1850" spc="5" dirty="0">
                <a:solidFill>
                  <a:srgbClr val="151515"/>
                </a:solidFill>
                <a:latin typeface="Arial"/>
                <a:cs typeface="Arial"/>
              </a:rPr>
              <a:t>Dia</a:t>
            </a:r>
            <a:r>
              <a:rPr sz="1850" spc="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melakukan</a:t>
            </a:r>
            <a:r>
              <a:rPr sz="1850" spc="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50" dirty="0">
                <a:solidFill>
                  <a:srgbClr val="151515"/>
                </a:solidFill>
                <a:latin typeface="Arial"/>
                <a:cs typeface="Arial"/>
              </a:rPr>
              <a:t>kunjungan</a:t>
            </a:r>
            <a:r>
              <a:rPr sz="1850" spc="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151515"/>
                </a:solidFill>
                <a:latin typeface="Arial"/>
                <a:cs typeface="Arial"/>
              </a:rPr>
              <a:t>kelas</a:t>
            </a:r>
            <a:r>
              <a:rPr sz="185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70" dirty="0">
                <a:solidFill>
                  <a:srgbClr val="151515"/>
                </a:solidFill>
                <a:latin typeface="Arial"/>
                <a:cs typeface="Arial"/>
              </a:rPr>
              <a:t>tanpa</a:t>
            </a:r>
            <a:r>
              <a:rPr sz="1850" spc="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perencanaan.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Hal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ini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75" dirty="0">
                <a:solidFill>
                  <a:srgbClr val="151515"/>
                </a:solidFill>
                <a:latin typeface="Arial"/>
                <a:cs typeface="Arial"/>
              </a:rPr>
              <a:t>ditunjukan </a:t>
            </a:r>
            <a:r>
              <a:rPr sz="1850" spc="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75" dirty="0">
                <a:solidFill>
                  <a:srgbClr val="151515"/>
                </a:solidFill>
                <a:latin typeface="Arial"/>
                <a:cs typeface="Arial"/>
              </a:rPr>
              <a:t>oleh  </a:t>
            </a:r>
            <a:r>
              <a:rPr sz="1850" spc="45" dirty="0">
                <a:solidFill>
                  <a:srgbClr val="151515"/>
                </a:solidFill>
                <a:latin typeface="Arial"/>
                <a:cs typeface="Arial"/>
              </a:rPr>
              <a:t>prilakunya </a:t>
            </a:r>
            <a:r>
              <a:rPr sz="1850" spc="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yang</a:t>
            </a:r>
            <a:r>
              <a:rPr sz="1850" spc="5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65" dirty="0">
                <a:solidFill>
                  <a:srgbClr val="151515"/>
                </a:solidFill>
                <a:latin typeface="Arial"/>
                <a:cs typeface="Arial"/>
              </a:rPr>
              <a:t>tidak </a:t>
            </a:r>
            <a:r>
              <a:rPr sz="1850" spc="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65" dirty="0">
                <a:solidFill>
                  <a:srgbClr val="151515"/>
                </a:solidFill>
                <a:latin typeface="Arial"/>
                <a:cs typeface="Arial"/>
              </a:rPr>
              <a:t>pernah  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menggunakan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5" dirty="0">
                <a:solidFill>
                  <a:srgbClr val="151515"/>
                </a:solidFill>
                <a:latin typeface="Arial"/>
                <a:cs typeface="Arial"/>
              </a:rPr>
              <a:t>instr</a:t>
            </a:r>
            <a:r>
              <a:rPr sz="1850" spc="-3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-105" dirty="0">
                <a:solidFill>
                  <a:srgbClr val="151515"/>
                </a:solidFill>
                <a:latin typeface="Arial"/>
                <a:cs typeface="Arial"/>
              </a:rPr>
              <a:t>um</a:t>
            </a:r>
            <a:r>
              <a:rPr sz="185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5" dirty="0">
                <a:solidFill>
                  <a:srgbClr val="151515"/>
                </a:solidFill>
                <a:latin typeface="Arial"/>
                <a:cs typeface="Arial"/>
              </a:rPr>
              <a:t>en</a:t>
            </a:r>
            <a:r>
              <a:rPr sz="1850" spc="45" dirty="0">
                <a:solidFill>
                  <a:srgbClr val="383838"/>
                </a:solidFill>
                <a:latin typeface="Arial"/>
                <a:cs typeface="Arial"/>
              </a:rPr>
              <a:t>.</a:t>
            </a:r>
            <a:endParaRPr sz="1850">
              <a:latin typeface="Arial"/>
              <a:cs typeface="Arial"/>
            </a:endParaRPr>
          </a:p>
          <a:p>
            <a:pPr marL="316865" marR="5080" indent="-304800" algn="just">
              <a:lnSpc>
                <a:spcPct val="115500"/>
              </a:lnSpc>
              <a:spcBef>
                <a:spcPts val="455"/>
              </a:spcBef>
              <a:buClr>
                <a:srgbClr val="3B9AA8"/>
              </a:buClr>
              <a:buSzPct val="108108"/>
              <a:buChar char="►"/>
              <a:tabLst>
                <a:tab pos="313690" algn="l"/>
              </a:tabLst>
            </a:pPr>
            <a:r>
              <a:rPr sz="1850" spc="-45" dirty="0">
                <a:solidFill>
                  <a:srgbClr val="151515"/>
                </a:solidFill>
                <a:latin typeface="Arial"/>
                <a:cs typeface="Arial"/>
              </a:rPr>
              <a:t>Gur </a:t>
            </a:r>
            <a:r>
              <a:rPr sz="1850" spc="5" dirty="0">
                <a:solidFill>
                  <a:srgbClr val="151515"/>
                </a:solidFill>
                <a:latin typeface="Arial"/>
                <a:cs typeface="Arial"/>
              </a:rPr>
              <a:t>u</a:t>
            </a:r>
            <a:r>
              <a:rPr sz="1850" spc="5" dirty="0">
                <a:solidFill>
                  <a:srgbClr val="383838"/>
                </a:solidFill>
                <a:latin typeface="Arial"/>
                <a:cs typeface="Arial"/>
              </a:rPr>
              <a:t>-</a:t>
            </a:r>
            <a:r>
              <a:rPr sz="1850" spc="5" dirty="0">
                <a:solidFill>
                  <a:srgbClr val="151515"/>
                </a:solidFill>
                <a:latin typeface="Arial"/>
                <a:cs typeface="Arial"/>
              </a:rPr>
              <a:t>gur </a:t>
            </a:r>
            <a:r>
              <a:rPr sz="1850" spc="-40" dirty="0">
                <a:solidFill>
                  <a:srgbClr val="151515"/>
                </a:solidFill>
                <a:latin typeface="Arial"/>
                <a:cs typeface="Arial"/>
              </a:rPr>
              <a:t>u</a:t>
            </a:r>
            <a:r>
              <a:rPr sz="185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enggan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menanyakan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perencanaan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51515"/>
                </a:solidFill>
                <a:latin typeface="Arial"/>
                <a:cs typeface="Arial"/>
              </a:rPr>
              <a:t>program</a:t>
            </a:r>
            <a:r>
              <a:rPr sz="1850" spc="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-85" dirty="0">
                <a:solidFill>
                  <a:srgbClr val="151515"/>
                </a:solidFill>
                <a:latin typeface="Arial"/>
                <a:cs typeface="Arial"/>
              </a:rPr>
              <a:t>superv1s1 </a:t>
            </a:r>
            <a:r>
              <a:rPr sz="185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akademiknya</a:t>
            </a:r>
            <a:r>
              <a:rPr sz="1850" spc="1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karena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menjaga</a:t>
            </a:r>
            <a:r>
              <a:rPr sz="1850" spc="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perasaan</a:t>
            </a:r>
            <a:r>
              <a:rPr sz="185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70" dirty="0">
                <a:solidFill>
                  <a:srgbClr val="151515"/>
                </a:solidFill>
                <a:latin typeface="Arial"/>
                <a:cs typeface="Arial"/>
              </a:rPr>
              <a:t>atau</a:t>
            </a:r>
            <a:r>
              <a:rPr sz="185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95" dirty="0">
                <a:solidFill>
                  <a:srgbClr val="151515"/>
                </a:solidFill>
                <a:latin typeface="Arial"/>
                <a:cs typeface="Arial"/>
              </a:rPr>
              <a:t>takut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tersinggung.</a:t>
            </a:r>
            <a:endParaRPr sz="1850">
              <a:latin typeface="Arial"/>
              <a:cs typeface="Arial"/>
            </a:endParaRPr>
          </a:p>
          <a:p>
            <a:pPr marL="309880" marR="18415" indent="-297815" algn="just">
              <a:lnSpc>
                <a:spcPct val="116300"/>
              </a:lnSpc>
              <a:spcBef>
                <a:spcPts val="434"/>
              </a:spcBef>
              <a:buClr>
                <a:srgbClr val="3B9AA8"/>
              </a:buClr>
              <a:buSzPct val="108108"/>
              <a:buChar char="►"/>
              <a:tabLst>
                <a:tab pos="317500" algn="l"/>
              </a:tabLst>
            </a:pPr>
            <a:r>
              <a:rPr sz="1850" spc="5" dirty="0">
                <a:solidFill>
                  <a:srgbClr val="151515"/>
                </a:solidFill>
                <a:latin typeface="Arial"/>
                <a:cs typeface="Arial"/>
              </a:rPr>
              <a:t>Dia</a:t>
            </a:r>
            <a:r>
              <a:rPr sz="1850" spc="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151515"/>
                </a:solidFill>
                <a:latin typeface="Arial"/>
                <a:cs typeface="Arial"/>
              </a:rPr>
              <a:t>mengetahui</a:t>
            </a:r>
            <a:r>
              <a:rPr sz="1850" spc="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51515"/>
                </a:solidFill>
                <a:latin typeface="Arial"/>
                <a:cs typeface="Arial"/>
              </a:rPr>
              <a:t>bahwa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salah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151515"/>
                </a:solidFill>
                <a:latin typeface="Arial"/>
                <a:cs typeface="Arial"/>
              </a:rPr>
              <a:t>satu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tugas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10" dirty="0">
                <a:solidFill>
                  <a:srgbClr val="151515"/>
                </a:solidFill>
                <a:latin typeface="Arial"/>
                <a:cs typeface="Arial"/>
              </a:rPr>
              <a:t>kepala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sekolah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adalah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50" dirty="0">
                <a:solidFill>
                  <a:srgbClr val="151515"/>
                </a:solidFill>
                <a:latin typeface="Arial"/>
                <a:cs typeface="Arial"/>
              </a:rPr>
              <a:t>melakukan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supervisi</a:t>
            </a:r>
            <a:r>
              <a:rPr sz="1850" spc="5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akademik </a:t>
            </a:r>
            <a:r>
              <a:rPr sz="1850" spc="90" dirty="0">
                <a:solidFill>
                  <a:srgbClr val="151515"/>
                </a:solidFill>
                <a:latin typeface="Arial"/>
                <a:cs typeface="Arial"/>
              </a:rPr>
              <a:t>dari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hasil 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bacaan. </a:t>
            </a:r>
            <a:r>
              <a:rPr sz="1850" spc="65" dirty="0">
                <a:solidFill>
                  <a:srgbClr val="151515"/>
                </a:solidFill>
                <a:latin typeface="Arial"/>
                <a:cs typeface="Arial"/>
              </a:rPr>
              <a:t>Untuk 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it </a:t>
            </a:r>
            <a:r>
              <a:rPr sz="1850" spc="-30" dirty="0">
                <a:solidFill>
                  <a:srgbClr val="151515"/>
                </a:solidFill>
                <a:latin typeface="Arial"/>
                <a:cs typeface="Arial"/>
              </a:rPr>
              <a:t>u</a:t>
            </a:r>
            <a:r>
              <a:rPr sz="1850" spc="-30" dirty="0">
                <a:solidFill>
                  <a:srgbClr val="383838"/>
                </a:solidFill>
                <a:latin typeface="Arial"/>
                <a:cs typeface="Arial"/>
              </a:rPr>
              <a:t>,</a:t>
            </a:r>
            <a:r>
              <a:rPr sz="1850" spc="-2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51515"/>
                </a:solidFill>
                <a:latin typeface="Arial"/>
                <a:cs typeface="Arial"/>
              </a:rPr>
              <a:t>dia </a:t>
            </a:r>
            <a:r>
              <a:rPr sz="1850" spc="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melaksanakan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supervisi </a:t>
            </a:r>
            <a:r>
              <a:rPr sz="1850" spc="-5" dirty="0">
                <a:solidFill>
                  <a:srgbClr val="151515"/>
                </a:solidFill>
                <a:latin typeface="Arial"/>
                <a:cs typeface="Arial"/>
              </a:rPr>
              <a:t>akademi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k</a:t>
            </a:r>
            <a:r>
              <a:rPr sz="1850" spc="25" dirty="0">
                <a:solidFill>
                  <a:srgbClr val="383838"/>
                </a:solidFill>
                <a:latin typeface="Arial"/>
                <a:cs typeface="Arial"/>
              </a:rPr>
              <a:t>. 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Tetapi 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dia </a:t>
            </a:r>
            <a:r>
              <a:rPr sz="1850" spc="75" dirty="0">
                <a:solidFill>
                  <a:srgbClr val="151515"/>
                </a:solidFill>
                <a:latin typeface="Arial"/>
                <a:cs typeface="Arial"/>
              </a:rPr>
              <a:t>tidak </a:t>
            </a:r>
            <a:r>
              <a:rPr sz="1850" spc="105" dirty="0">
                <a:solidFill>
                  <a:srgbClr val="151515"/>
                </a:solidFill>
                <a:latin typeface="Arial"/>
                <a:cs typeface="Arial"/>
              </a:rPr>
              <a:t>tahu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bagaimana 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-10" dirty="0">
                <a:solidFill>
                  <a:srgbClr val="151515"/>
                </a:solidFill>
                <a:latin typeface="Arial"/>
                <a:cs typeface="Arial"/>
              </a:rPr>
              <a:t>caranya</a:t>
            </a:r>
            <a:r>
              <a:rPr sz="1850" spc="-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90" dirty="0">
                <a:solidFill>
                  <a:srgbClr val="151515"/>
                </a:solidFill>
                <a:latin typeface="Arial"/>
                <a:cs typeface="Arial"/>
              </a:rPr>
              <a:t>membuat</a:t>
            </a:r>
            <a:r>
              <a:rPr sz="1850" spc="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5" dirty="0">
                <a:solidFill>
                  <a:srgbClr val="151515"/>
                </a:solidFill>
                <a:latin typeface="Arial"/>
                <a:cs typeface="Arial"/>
              </a:rPr>
              <a:t>perencanaan 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51515"/>
                </a:solidFill>
                <a:latin typeface="Arial"/>
                <a:cs typeface="Arial"/>
              </a:rPr>
              <a:t>program  </a:t>
            </a:r>
            <a:r>
              <a:rPr sz="1850" spc="35" dirty="0">
                <a:solidFill>
                  <a:srgbClr val="151515"/>
                </a:solidFill>
                <a:latin typeface="Arial"/>
                <a:cs typeface="Arial"/>
              </a:rPr>
              <a:t>supervisi </a:t>
            </a:r>
            <a:r>
              <a:rPr sz="1850" spc="5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5" dirty="0">
                <a:solidFill>
                  <a:srgbClr val="151515"/>
                </a:solidFill>
                <a:latin typeface="Arial"/>
                <a:cs typeface="Arial"/>
              </a:rPr>
              <a:t>akademik. </a:t>
            </a:r>
            <a:r>
              <a:rPr sz="1850" spc="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85" dirty="0">
                <a:solidFill>
                  <a:srgbClr val="151515"/>
                </a:solidFill>
                <a:latin typeface="Arial"/>
                <a:cs typeface="Arial"/>
              </a:rPr>
              <a:t>Untuk</a:t>
            </a:r>
            <a:r>
              <a:rPr sz="185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bertanya</a:t>
            </a:r>
            <a:r>
              <a:rPr sz="1850" spc="10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20" dirty="0">
                <a:solidFill>
                  <a:srgbClr val="151515"/>
                </a:solidFill>
                <a:latin typeface="Arial"/>
                <a:cs typeface="Arial"/>
              </a:rPr>
              <a:t>kepada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80" dirty="0">
                <a:solidFill>
                  <a:srgbClr val="151515"/>
                </a:solidFill>
                <a:latin typeface="Arial"/>
                <a:cs typeface="Arial"/>
              </a:rPr>
              <a:t>guru</a:t>
            </a:r>
            <a:r>
              <a:rPr sz="185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-10" dirty="0">
                <a:solidFill>
                  <a:srgbClr val="151515"/>
                </a:solidFill>
                <a:latin typeface="Arial"/>
                <a:cs typeface="Arial"/>
              </a:rPr>
              <a:t>sebagai</a:t>
            </a:r>
            <a:r>
              <a:rPr sz="1850" spc="60" dirty="0">
                <a:solidFill>
                  <a:srgbClr val="151515"/>
                </a:solidFill>
                <a:latin typeface="Arial"/>
                <a:cs typeface="Arial"/>
              </a:rPr>
              <a:t> bawahan,</a:t>
            </a:r>
            <a:r>
              <a:rPr sz="185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30" dirty="0">
                <a:solidFill>
                  <a:srgbClr val="151515"/>
                </a:solidFill>
                <a:latin typeface="Arial"/>
                <a:cs typeface="Arial"/>
              </a:rPr>
              <a:t>dia</a:t>
            </a:r>
            <a:r>
              <a:rPr sz="1850" spc="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10" dirty="0">
                <a:solidFill>
                  <a:srgbClr val="151515"/>
                </a:solidFill>
                <a:latin typeface="Arial"/>
                <a:cs typeface="Arial"/>
              </a:rPr>
              <a:t>merasa</a:t>
            </a:r>
            <a:r>
              <a:rPr sz="1850" spc="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80" dirty="0">
                <a:solidFill>
                  <a:srgbClr val="151515"/>
                </a:solidFill>
                <a:latin typeface="Arial"/>
                <a:cs typeface="Arial"/>
              </a:rPr>
              <a:t>malu</a:t>
            </a:r>
            <a:r>
              <a:rPr sz="1850" spc="-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50" spc="40" dirty="0">
                <a:solidFill>
                  <a:srgbClr val="151515"/>
                </a:solidFill>
                <a:latin typeface="Arial"/>
                <a:cs typeface="Arial"/>
              </a:rPr>
              <a:t>.</a:t>
            </a:r>
            <a:endParaRPr sz="18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6525" y="5955671"/>
            <a:ext cx="429196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0830" indent="-278765">
              <a:lnSpc>
                <a:spcPct val="100000"/>
              </a:lnSpc>
              <a:spcBef>
                <a:spcPts val="105"/>
              </a:spcBef>
              <a:buClr>
                <a:srgbClr val="5E9CA1"/>
              </a:buClr>
              <a:buChar char="•"/>
              <a:tabLst>
                <a:tab pos="290830" algn="l"/>
                <a:tab pos="291465" algn="l"/>
              </a:tabLst>
            </a:pPr>
            <a:r>
              <a:rPr sz="1100" spc="-45" dirty="0">
                <a:solidFill>
                  <a:srgbClr val="383838"/>
                </a:solidFill>
                <a:latin typeface="Arial"/>
                <a:cs typeface="Arial"/>
              </a:rPr>
              <a:t>Sup</a:t>
            </a:r>
            <a:r>
              <a:rPr sz="1100" spc="-35" dirty="0">
                <a:solidFill>
                  <a:srgbClr val="383838"/>
                </a:solidFill>
                <a:latin typeface="Arial"/>
                <a:cs typeface="Arial"/>
              </a:rPr>
              <a:t>e</a:t>
            </a:r>
            <a:r>
              <a:rPr sz="1100" spc="-114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100" spc="60" dirty="0">
                <a:solidFill>
                  <a:srgbClr val="151515"/>
                </a:solidFill>
                <a:latin typeface="Arial"/>
                <a:cs typeface="Arial"/>
              </a:rPr>
              <a:t>r</a:t>
            </a:r>
            <a:r>
              <a:rPr sz="1100" spc="-25" dirty="0">
                <a:solidFill>
                  <a:srgbClr val="383838"/>
                </a:solidFill>
                <a:latin typeface="Arial"/>
                <a:cs typeface="Arial"/>
              </a:rPr>
              <a:t>visi</a:t>
            </a:r>
            <a:r>
              <a:rPr sz="110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100" spc="-14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100" spc="60" dirty="0">
                <a:solidFill>
                  <a:srgbClr val="484848"/>
                </a:solidFill>
                <a:latin typeface="Arial"/>
                <a:cs typeface="Arial"/>
              </a:rPr>
              <a:t>Akade</a:t>
            </a:r>
            <a:r>
              <a:rPr sz="1100" spc="-140" dirty="0">
                <a:solidFill>
                  <a:srgbClr val="484848"/>
                </a:solidFill>
                <a:latin typeface="Arial"/>
                <a:cs typeface="Arial"/>
              </a:rPr>
              <a:t>m</a:t>
            </a:r>
            <a:r>
              <a:rPr sz="1100" spc="20" dirty="0">
                <a:solidFill>
                  <a:srgbClr val="151515"/>
                </a:solidFill>
                <a:latin typeface="Arial"/>
                <a:cs typeface="Arial"/>
              </a:rPr>
              <a:t>i</a:t>
            </a:r>
            <a:r>
              <a:rPr sz="1100" spc="55" dirty="0">
                <a:solidFill>
                  <a:srgbClr val="151515"/>
                </a:solidFill>
                <a:latin typeface="Arial"/>
                <a:cs typeface="Arial"/>
              </a:rPr>
              <a:t>k</a:t>
            </a:r>
            <a:r>
              <a:rPr sz="1100" spc="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100" spc="95" dirty="0">
                <a:solidFill>
                  <a:srgbClr val="151515"/>
                </a:solidFill>
                <a:latin typeface="Arial"/>
                <a:cs typeface="Arial"/>
              </a:rPr>
              <a:t>m</a:t>
            </a:r>
            <a:r>
              <a:rPr sz="1100" spc="55" dirty="0">
                <a:solidFill>
                  <a:srgbClr val="383838"/>
                </a:solidFill>
                <a:latin typeface="Arial"/>
                <a:cs typeface="Arial"/>
              </a:rPr>
              <a:t>a</a:t>
            </a:r>
            <a:r>
              <a:rPr sz="1100" spc="70" dirty="0">
                <a:solidFill>
                  <a:srgbClr val="383838"/>
                </a:solidFill>
                <a:latin typeface="Arial"/>
                <a:cs typeface="Arial"/>
              </a:rPr>
              <a:t>t</a:t>
            </a:r>
            <a:r>
              <a:rPr sz="1100" spc="30" dirty="0">
                <a:solidFill>
                  <a:srgbClr val="383838"/>
                </a:solidFill>
                <a:latin typeface="Arial"/>
                <a:cs typeface="Arial"/>
              </a:rPr>
              <a:t>e</a:t>
            </a:r>
            <a:r>
              <a:rPr sz="1100" spc="30" dirty="0">
                <a:solidFill>
                  <a:srgbClr val="151515"/>
                </a:solidFill>
                <a:latin typeface="Arial"/>
                <a:cs typeface="Arial"/>
              </a:rPr>
              <a:t>ri</a:t>
            </a:r>
            <a:r>
              <a:rPr sz="1100" spc="-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100" spc="55" dirty="0">
                <a:solidFill>
                  <a:srgbClr val="383838"/>
                </a:solidFill>
                <a:latin typeface="Arial"/>
                <a:cs typeface="Arial"/>
              </a:rPr>
              <a:t>p</a:t>
            </a:r>
            <a:r>
              <a:rPr sz="1100" spc="60" dirty="0">
                <a:solidFill>
                  <a:srgbClr val="383838"/>
                </a:solidFill>
                <a:latin typeface="Arial"/>
                <a:cs typeface="Arial"/>
              </a:rPr>
              <a:t>e</a:t>
            </a:r>
            <a:r>
              <a:rPr sz="1100" spc="20" dirty="0">
                <a:solidFill>
                  <a:srgbClr val="151515"/>
                </a:solidFill>
                <a:latin typeface="Arial"/>
                <a:cs typeface="Arial"/>
              </a:rPr>
              <a:t>n</a:t>
            </a:r>
            <a:r>
              <a:rPr sz="1100" spc="25" dirty="0">
                <a:solidFill>
                  <a:srgbClr val="383838"/>
                </a:solidFill>
                <a:latin typeface="Arial"/>
                <a:cs typeface="Arial"/>
              </a:rPr>
              <a:t>g</a:t>
            </a:r>
            <a:r>
              <a:rPr sz="1100" spc="90" dirty="0">
                <a:solidFill>
                  <a:srgbClr val="151515"/>
                </a:solidFill>
                <a:latin typeface="Arial"/>
                <a:cs typeface="Arial"/>
              </a:rPr>
              <a:t>u</a:t>
            </a:r>
            <a:r>
              <a:rPr sz="1100" spc="55" dirty="0">
                <a:solidFill>
                  <a:srgbClr val="484848"/>
                </a:solidFill>
                <a:latin typeface="Arial"/>
                <a:cs typeface="Arial"/>
              </a:rPr>
              <a:t>a</a:t>
            </a:r>
            <a:r>
              <a:rPr sz="1100" spc="10" dirty="0">
                <a:solidFill>
                  <a:srgbClr val="484848"/>
                </a:solidFill>
                <a:latin typeface="Arial"/>
                <a:cs typeface="Arial"/>
              </a:rPr>
              <a:t>ta</a:t>
            </a:r>
            <a:r>
              <a:rPr sz="1100" spc="60" dirty="0">
                <a:solidFill>
                  <a:srgbClr val="151515"/>
                </a:solidFill>
                <a:latin typeface="Arial"/>
                <a:cs typeface="Arial"/>
              </a:rPr>
              <a:t>n</a:t>
            </a:r>
            <a:r>
              <a:rPr sz="110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383838"/>
                </a:solidFill>
                <a:latin typeface="Arial"/>
                <a:cs typeface="Arial"/>
              </a:rPr>
              <a:t>Kepal</a:t>
            </a:r>
            <a:r>
              <a:rPr sz="1100" spc="20" dirty="0">
                <a:solidFill>
                  <a:srgbClr val="383838"/>
                </a:solidFill>
                <a:latin typeface="Arial"/>
                <a:cs typeface="Arial"/>
              </a:rPr>
              <a:t>a</a:t>
            </a:r>
            <a:r>
              <a:rPr sz="1100" spc="-3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100" spc="45" dirty="0">
                <a:solidFill>
                  <a:srgbClr val="484848"/>
                </a:solidFill>
                <a:latin typeface="Arial"/>
                <a:cs typeface="Arial"/>
              </a:rPr>
              <a:t>sekol</a:t>
            </a:r>
            <a:r>
              <a:rPr sz="1100" spc="-155" dirty="0">
                <a:solidFill>
                  <a:srgbClr val="484848"/>
                </a:solidFill>
                <a:latin typeface="Arial"/>
                <a:cs typeface="Arial"/>
              </a:rPr>
              <a:t>a</a:t>
            </a:r>
            <a:r>
              <a:rPr sz="1100" spc="55" dirty="0">
                <a:solidFill>
                  <a:srgbClr val="151515"/>
                </a:solidFill>
                <a:latin typeface="Arial"/>
                <a:cs typeface="Arial"/>
              </a:rPr>
              <a:t>h</a:t>
            </a:r>
            <a:r>
              <a:rPr sz="1100" spc="-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151515"/>
                </a:solidFill>
                <a:latin typeface="Arial"/>
                <a:cs typeface="Arial"/>
              </a:rPr>
              <a:t>H</a:t>
            </a:r>
            <a:r>
              <a:rPr sz="1100" spc="50" dirty="0">
                <a:solidFill>
                  <a:srgbClr val="484848"/>
                </a:solidFill>
                <a:latin typeface="Arial"/>
                <a:cs typeface="Arial"/>
              </a:rPr>
              <a:t>a</a:t>
            </a:r>
            <a:r>
              <a:rPr sz="1100" spc="20" dirty="0">
                <a:solidFill>
                  <a:srgbClr val="484848"/>
                </a:solidFill>
                <a:latin typeface="Arial"/>
                <a:cs typeface="Arial"/>
              </a:rPr>
              <a:t>l</a:t>
            </a:r>
            <a:r>
              <a:rPr sz="1100" spc="-3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383838"/>
                </a:solidFill>
                <a:latin typeface="Arial"/>
                <a:cs typeface="Arial"/>
              </a:rPr>
              <a:t>20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9234" y="188565"/>
            <a:ext cx="3599179" cy="646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50" b="1" u="none" spc="-70" dirty="0">
                <a:solidFill>
                  <a:srgbClr val="D8080C"/>
                </a:solidFill>
                <a:latin typeface="Arial"/>
                <a:cs typeface="Arial"/>
              </a:rPr>
              <a:t>Tugas</a:t>
            </a:r>
            <a:r>
              <a:rPr sz="4050" b="1" u="none" spc="270" dirty="0">
                <a:solidFill>
                  <a:srgbClr val="D8080C"/>
                </a:solidFill>
                <a:latin typeface="Arial"/>
                <a:cs typeface="Arial"/>
              </a:rPr>
              <a:t> </a:t>
            </a:r>
            <a:r>
              <a:rPr sz="4050" b="1" u="none" spc="-60" dirty="0">
                <a:solidFill>
                  <a:srgbClr val="D8080C"/>
                </a:solidFill>
                <a:latin typeface="Arial"/>
                <a:cs typeface="Arial"/>
              </a:rPr>
              <a:t>lndividu</a:t>
            </a:r>
            <a:endParaRPr sz="4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1698" y="1079004"/>
            <a:ext cx="7877175" cy="277939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10870" marR="55880" indent="-560705">
              <a:lnSpc>
                <a:spcPct val="101400"/>
              </a:lnSpc>
              <a:spcBef>
                <a:spcPts val="65"/>
              </a:spcBef>
              <a:buClr>
                <a:srgbClr val="41A1B5"/>
              </a:buClr>
              <a:buAutoNum type="arabicPeriod"/>
              <a:tabLst>
                <a:tab pos="606425" algn="l"/>
                <a:tab pos="607060" algn="l"/>
                <a:tab pos="4427855" algn="l"/>
              </a:tabLst>
            </a:pPr>
            <a:r>
              <a:rPr sz="1900" spc="15" dirty="0">
                <a:solidFill>
                  <a:srgbClr val="649795"/>
                </a:solidFill>
                <a:latin typeface="Times New Roman"/>
                <a:cs typeface="Times New Roman"/>
              </a:rPr>
              <a:t>.	</a:t>
            </a:r>
            <a:r>
              <a:rPr sz="2850" spc="70" dirty="0">
                <a:solidFill>
                  <a:srgbClr val="030303"/>
                </a:solidFill>
                <a:latin typeface="Arial"/>
                <a:cs typeface="Arial"/>
              </a:rPr>
              <a:t>Buatlah </a:t>
            </a:r>
            <a:r>
              <a:rPr sz="2850" spc="75" dirty="0">
                <a:solidFill>
                  <a:srgbClr val="030303"/>
                </a:solidFill>
                <a:latin typeface="Arial"/>
                <a:cs typeface="Arial"/>
              </a:rPr>
              <a:t> perencanaan	</a:t>
            </a:r>
            <a:r>
              <a:rPr sz="2850" spc="105" dirty="0">
                <a:solidFill>
                  <a:srgbClr val="030303"/>
                </a:solidFill>
                <a:latin typeface="Arial"/>
                <a:cs typeface="Arial"/>
              </a:rPr>
              <a:t>supervisi</a:t>
            </a:r>
            <a:r>
              <a:rPr sz="2850" spc="25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135" dirty="0">
                <a:solidFill>
                  <a:srgbClr val="030303"/>
                </a:solidFill>
                <a:latin typeface="Arial"/>
                <a:cs typeface="Arial"/>
              </a:rPr>
              <a:t>akademik </a:t>
            </a:r>
            <a:r>
              <a:rPr sz="2850" spc="-7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60" dirty="0">
                <a:solidFill>
                  <a:srgbClr val="030303"/>
                </a:solidFill>
                <a:latin typeface="Arial"/>
                <a:cs typeface="Arial"/>
              </a:rPr>
              <a:t>sesuai</a:t>
            </a:r>
            <a:r>
              <a:rPr sz="2850" spc="2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110" dirty="0">
                <a:solidFill>
                  <a:srgbClr val="030303"/>
                </a:solidFill>
                <a:latin typeface="Arial"/>
                <a:cs typeface="Arial"/>
              </a:rPr>
              <a:t>dengan</a:t>
            </a:r>
            <a:r>
              <a:rPr sz="2850" spc="2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180" dirty="0">
                <a:solidFill>
                  <a:srgbClr val="030303"/>
                </a:solidFill>
                <a:latin typeface="Arial"/>
                <a:cs typeface="Arial"/>
              </a:rPr>
              <a:t>kondisi</a:t>
            </a:r>
            <a:r>
              <a:rPr sz="2850" spc="2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100" dirty="0">
                <a:solidFill>
                  <a:srgbClr val="030303"/>
                </a:solidFill>
                <a:latin typeface="Arial"/>
                <a:cs typeface="Arial"/>
              </a:rPr>
              <a:t>sekolah</a:t>
            </a:r>
            <a:r>
              <a:rPr sz="28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204" dirty="0">
                <a:solidFill>
                  <a:srgbClr val="030303"/>
                </a:solidFill>
                <a:latin typeface="Arial"/>
                <a:cs typeface="Arial"/>
              </a:rPr>
              <a:t>masing- </a:t>
            </a:r>
            <a:r>
              <a:rPr sz="285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b="1" spc="-60" dirty="0">
                <a:solidFill>
                  <a:srgbClr val="030303"/>
                </a:solidFill>
                <a:latin typeface="Arial"/>
                <a:cs typeface="Arial"/>
              </a:rPr>
              <a:t>ma</a:t>
            </a:r>
            <a:r>
              <a:rPr sz="2850" b="1" spc="10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2850" b="1" spc="-595" dirty="0">
                <a:solidFill>
                  <a:srgbClr val="030303"/>
                </a:solidFill>
                <a:latin typeface="Arial"/>
                <a:cs typeface="Arial"/>
              </a:rPr>
              <a:t>I</a:t>
            </a:r>
            <a:r>
              <a:rPr sz="1800" spc="89" baseline="74074" dirty="0">
                <a:solidFill>
                  <a:srgbClr val="030303"/>
                </a:solidFill>
                <a:latin typeface="Times New Roman"/>
                <a:cs typeface="Times New Roman"/>
              </a:rPr>
              <a:t>•</a:t>
            </a:r>
            <a:r>
              <a:rPr sz="1800" spc="-270" baseline="74074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2850" b="1" spc="3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2850" b="1" spc="40" dirty="0">
                <a:solidFill>
                  <a:srgbClr val="030303"/>
                </a:solidFill>
                <a:latin typeface="Arial"/>
                <a:cs typeface="Arial"/>
              </a:rPr>
              <a:t>g</a:t>
            </a:r>
            <a:r>
              <a:rPr sz="2850" b="1" spc="25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500" spc="10" dirty="0">
                <a:solidFill>
                  <a:srgbClr val="030303"/>
                </a:solidFill>
                <a:latin typeface="Arial"/>
                <a:cs typeface="Arial"/>
              </a:rPr>
              <a:t>-</a:t>
            </a:r>
            <a:r>
              <a:rPr sz="15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82828"/>
                </a:solidFill>
                <a:latin typeface="Arial"/>
                <a:cs typeface="Arial"/>
              </a:rPr>
              <a:t>wak</a:t>
            </a:r>
            <a:r>
              <a:rPr sz="1500" spc="-235" dirty="0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sz="1500" spc="110" dirty="0">
                <a:solidFill>
                  <a:srgbClr val="282828"/>
                </a:solidFill>
                <a:latin typeface="Arial"/>
                <a:cs typeface="Arial"/>
              </a:rPr>
              <a:t>t</a:t>
            </a:r>
            <a:r>
              <a:rPr sz="1500" spc="20" dirty="0">
                <a:solidFill>
                  <a:srgbClr val="282828"/>
                </a:solidFill>
                <a:latin typeface="Arial"/>
                <a:cs typeface="Arial"/>
              </a:rPr>
              <a:t>u</a:t>
            </a:r>
            <a:r>
              <a:rPr sz="1500" dirty="0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sz="1500" spc="-185" dirty="0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82828"/>
                </a:solidFill>
                <a:latin typeface="Arial"/>
                <a:cs typeface="Arial"/>
              </a:rPr>
              <a:t>l</a:t>
            </a:r>
            <a:r>
              <a:rPr sz="1500" spc="90" dirty="0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sz="1500" spc="114" dirty="0">
                <a:solidFill>
                  <a:srgbClr val="282828"/>
                </a:solidFill>
                <a:latin typeface="Arial"/>
                <a:cs typeface="Arial"/>
              </a:rPr>
              <a:t>Ome</a:t>
            </a:r>
            <a:r>
              <a:rPr sz="1500" spc="110" dirty="0">
                <a:solidFill>
                  <a:srgbClr val="282828"/>
                </a:solidFill>
                <a:latin typeface="Arial"/>
                <a:cs typeface="Arial"/>
              </a:rPr>
              <a:t>n</a:t>
            </a:r>
            <a:r>
              <a:rPr sz="1500" spc="35" dirty="0">
                <a:solidFill>
                  <a:srgbClr val="282828"/>
                </a:solidFill>
                <a:latin typeface="Arial"/>
                <a:cs typeface="Arial"/>
              </a:rPr>
              <a:t>it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/>
            </a:pPr>
            <a:endParaRPr sz="3800">
              <a:latin typeface="Arial"/>
              <a:cs typeface="Arial"/>
            </a:endParaRPr>
          </a:p>
          <a:p>
            <a:pPr marL="612140" marR="495934" indent="-558800">
              <a:lnSpc>
                <a:spcPct val="101400"/>
              </a:lnSpc>
              <a:buClr>
                <a:srgbClr val="569CAA"/>
              </a:buClr>
              <a:buSzPct val="73684"/>
              <a:buFont typeface="Times New Roman"/>
              <a:buAutoNum type="arabicPeriod"/>
              <a:tabLst>
                <a:tab pos="595630" algn="l"/>
                <a:tab pos="596265" algn="l"/>
                <a:tab pos="2809240" algn="l"/>
                <a:tab pos="7000875" algn="l"/>
              </a:tabLst>
            </a:pPr>
            <a:r>
              <a:rPr sz="2850" spc="75" dirty="0">
                <a:solidFill>
                  <a:srgbClr val="030303"/>
                </a:solidFill>
                <a:latin typeface="Arial"/>
                <a:cs typeface="Arial"/>
              </a:rPr>
              <a:t>Pergunaka</a:t>
            </a:r>
            <a:r>
              <a:rPr sz="2850" spc="8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28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2850" spc="140" dirty="0">
                <a:solidFill>
                  <a:srgbClr val="030303"/>
                </a:solidFill>
                <a:latin typeface="Arial"/>
                <a:cs typeface="Arial"/>
              </a:rPr>
              <a:t>lemba</a:t>
            </a:r>
            <a:r>
              <a:rPr sz="2850" spc="85" dirty="0">
                <a:solidFill>
                  <a:srgbClr val="030303"/>
                </a:solidFill>
                <a:latin typeface="Arial"/>
                <a:cs typeface="Arial"/>
              </a:rPr>
              <a:t>r</a:t>
            </a:r>
            <a:r>
              <a:rPr sz="2850" spc="2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135" dirty="0">
                <a:solidFill>
                  <a:srgbClr val="030303"/>
                </a:solidFill>
                <a:latin typeface="Arial"/>
                <a:cs typeface="Arial"/>
              </a:rPr>
              <a:t>powe</a:t>
            </a:r>
            <a:r>
              <a:rPr sz="2850" spc="75" dirty="0">
                <a:solidFill>
                  <a:srgbClr val="030303"/>
                </a:solidFill>
                <a:latin typeface="Arial"/>
                <a:cs typeface="Arial"/>
              </a:rPr>
              <a:t>r</a:t>
            </a:r>
            <a:r>
              <a:rPr sz="2850" spc="3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215" dirty="0">
                <a:solidFill>
                  <a:srgbClr val="030303"/>
                </a:solidFill>
                <a:latin typeface="Arial"/>
                <a:cs typeface="Arial"/>
              </a:rPr>
              <a:t>poin</a:t>
            </a:r>
            <a:r>
              <a:rPr sz="2850" spc="130" dirty="0">
                <a:solidFill>
                  <a:srgbClr val="030303"/>
                </a:solidFill>
                <a:latin typeface="Arial"/>
                <a:cs typeface="Arial"/>
              </a:rPr>
              <a:t>t</a:t>
            </a:r>
            <a:r>
              <a:rPr sz="2850" spc="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250" dirty="0">
                <a:solidFill>
                  <a:srgbClr val="030303"/>
                </a:solidFill>
                <a:latin typeface="Arial"/>
                <a:cs typeface="Arial"/>
              </a:rPr>
              <a:t>2</a:t>
            </a:r>
            <a:r>
              <a:rPr sz="2850" spc="-125" dirty="0">
                <a:solidFill>
                  <a:srgbClr val="030303"/>
                </a:solidFill>
                <a:latin typeface="Arial"/>
                <a:cs typeface="Arial"/>
              </a:rPr>
              <a:t>5</a:t>
            </a:r>
            <a:r>
              <a:rPr sz="28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2850" spc="-100" dirty="0">
                <a:solidFill>
                  <a:srgbClr val="030303"/>
                </a:solidFill>
                <a:latin typeface="Arial"/>
                <a:cs typeface="Arial"/>
              </a:rPr>
              <a:t>26  </a:t>
            </a:r>
            <a:r>
              <a:rPr sz="2850" spc="75" dirty="0">
                <a:solidFill>
                  <a:srgbClr val="030303"/>
                </a:solidFill>
                <a:latin typeface="Arial"/>
                <a:cs typeface="Arial"/>
              </a:rPr>
              <a:t>sebagai</a:t>
            </a:r>
            <a:r>
              <a:rPr sz="2850" spc="1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50" spc="85" dirty="0">
                <a:solidFill>
                  <a:srgbClr val="030303"/>
                </a:solidFill>
                <a:latin typeface="Arial"/>
                <a:cs typeface="Arial"/>
              </a:rPr>
              <a:t>acuan.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5552" y="1158726"/>
            <a:ext cx="1960880" cy="1503680"/>
            <a:chOff x="315552" y="1158726"/>
            <a:chExt cx="1960880" cy="1503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552" y="1158726"/>
              <a:ext cx="640667" cy="8712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3732" y="2010865"/>
              <a:ext cx="1702073" cy="65107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0732" y="1149151"/>
            <a:ext cx="860598" cy="8808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2856" y="3351311"/>
            <a:ext cx="1549077" cy="5553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1981" y="4768353"/>
            <a:ext cx="1740321" cy="53617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15552" y="6223694"/>
            <a:ext cx="2190115" cy="1053465"/>
            <a:chOff x="315552" y="6223694"/>
            <a:chExt cx="2190115" cy="1053465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552" y="6223694"/>
              <a:ext cx="2189745" cy="823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336" y="6893917"/>
              <a:ext cx="420737" cy="382984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88015" y="6530082"/>
            <a:ext cx="1893317" cy="517028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315552" y="5227933"/>
            <a:ext cx="0" cy="900430"/>
          </a:xfrm>
          <a:custGeom>
            <a:avLst/>
            <a:gdLst/>
            <a:ahLst/>
            <a:cxnLst/>
            <a:rect l="l" t="t" r="r" b="b"/>
            <a:pathLst>
              <a:path h="900429">
                <a:moveTo>
                  <a:pt x="0" y="900012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5552" y="3868339"/>
            <a:ext cx="0" cy="881380"/>
          </a:xfrm>
          <a:custGeom>
            <a:avLst/>
            <a:gdLst/>
            <a:ahLst/>
            <a:cxnLst/>
            <a:rect l="l" t="t" r="r" b="b"/>
            <a:pathLst>
              <a:path h="881379">
                <a:moveTo>
                  <a:pt x="0" y="880863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5552" y="2508745"/>
            <a:ext cx="0" cy="823594"/>
          </a:xfrm>
          <a:custGeom>
            <a:avLst/>
            <a:gdLst/>
            <a:ahLst/>
            <a:cxnLst/>
            <a:rect l="l" t="t" r="r" b="b"/>
            <a:pathLst>
              <a:path h="823595">
                <a:moveTo>
                  <a:pt x="0" y="823416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43080" y="3868339"/>
            <a:ext cx="0" cy="881380"/>
          </a:xfrm>
          <a:custGeom>
            <a:avLst/>
            <a:gdLst/>
            <a:ahLst/>
            <a:cxnLst/>
            <a:rect l="l" t="t" r="r" b="b"/>
            <a:pathLst>
              <a:path h="881379">
                <a:moveTo>
                  <a:pt x="0" y="880863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43080" y="2508745"/>
            <a:ext cx="0" cy="823594"/>
          </a:xfrm>
          <a:custGeom>
            <a:avLst/>
            <a:gdLst/>
            <a:ahLst/>
            <a:cxnLst/>
            <a:rect l="l" t="t" r="r" b="b"/>
            <a:pathLst>
              <a:path h="823595">
                <a:moveTo>
                  <a:pt x="0" y="823416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43080" y="5227933"/>
            <a:ext cx="0" cy="900430"/>
          </a:xfrm>
          <a:custGeom>
            <a:avLst/>
            <a:gdLst/>
            <a:ahLst/>
            <a:cxnLst/>
            <a:rect l="l" t="t" r="r" b="b"/>
            <a:pathLst>
              <a:path h="900429">
                <a:moveTo>
                  <a:pt x="0" y="900012"/>
                </a:moveTo>
                <a:lnTo>
                  <a:pt x="0" y="0"/>
                </a:lnTo>
              </a:path>
            </a:pathLst>
          </a:custGeom>
          <a:ln w="3175">
            <a:solidFill>
              <a:srgbClr val="D1D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44699" y="1177875"/>
            <a:ext cx="822960" cy="0"/>
          </a:xfrm>
          <a:custGeom>
            <a:avLst/>
            <a:gdLst/>
            <a:ahLst/>
            <a:cxnLst/>
            <a:rect l="l" t="t" r="r" b="b"/>
            <a:pathLst>
              <a:path w="822960">
                <a:moveTo>
                  <a:pt x="0" y="0"/>
                </a:moveTo>
                <a:lnTo>
                  <a:pt x="822349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21196" y="7008810"/>
            <a:ext cx="5948045" cy="0"/>
          </a:xfrm>
          <a:custGeom>
            <a:avLst/>
            <a:gdLst/>
            <a:ahLst/>
            <a:cxnLst/>
            <a:rect l="l" t="t" r="r" b="b"/>
            <a:pathLst>
              <a:path w="5948045">
                <a:moveTo>
                  <a:pt x="0" y="0"/>
                </a:moveTo>
                <a:lnTo>
                  <a:pt x="5947691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980270" y="118351"/>
            <a:ext cx="37852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96290" algn="l"/>
                <a:tab pos="1858010" algn="l"/>
              </a:tabLst>
            </a:pPr>
            <a:r>
              <a:rPr sz="2050" b="1" u="none" spc="-200" dirty="0">
                <a:solidFill>
                  <a:srgbClr val="DD131A"/>
                </a:solidFill>
                <a:latin typeface="Arial"/>
                <a:cs typeface="Arial"/>
              </a:rPr>
              <a:t>ALUR	</a:t>
            </a:r>
            <a:r>
              <a:rPr sz="2050" b="1" u="none" spc="-229" dirty="0">
                <a:solidFill>
                  <a:srgbClr val="DD131A"/>
                </a:solidFill>
                <a:latin typeface="Arial"/>
                <a:cs typeface="Arial"/>
              </a:rPr>
              <a:t>PROSES	</a:t>
            </a:r>
            <a:r>
              <a:rPr sz="2050" b="1" u="none" spc="-175" dirty="0">
                <a:solidFill>
                  <a:srgbClr val="DD131A"/>
                </a:solidFill>
                <a:latin typeface="Arial"/>
                <a:cs typeface="Arial"/>
              </a:rPr>
              <a:t>PEMBELAJARAN</a:t>
            </a:r>
            <a:endParaRPr sz="20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92397" y="683879"/>
            <a:ext cx="988060" cy="22860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250" b="1" spc="30" dirty="0">
                <a:solidFill>
                  <a:srgbClr val="DFF4F9"/>
                </a:solidFill>
                <a:latin typeface="Arial"/>
                <a:cs typeface="Arial"/>
              </a:rPr>
              <a:t>Diagra</a:t>
            </a:r>
            <a:r>
              <a:rPr sz="1250" b="1" spc="60" dirty="0">
                <a:solidFill>
                  <a:srgbClr val="DFF4F9"/>
                </a:solidFill>
                <a:latin typeface="Arial"/>
                <a:cs typeface="Arial"/>
              </a:rPr>
              <a:t>m</a:t>
            </a:r>
            <a:r>
              <a:rPr sz="1250" b="1" spc="-80" dirty="0">
                <a:solidFill>
                  <a:srgbClr val="DFF4F9"/>
                </a:solidFill>
                <a:latin typeface="Arial"/>
                <a:cs typeface="Arial"/>
              </a:rPr>
              <a:t> </a:t>
            </a:r>
            <a:r>
              <a:rPr sz="1250" b="1" spc="50" dirty="0">
                <a:solidFill>
                  <a:srgbClr val="DFF4F9"/>
                </a:solidFill>
                <a:latin typeface="Arial"/>
                <a:cs typeface="Arial"/>
              </a:rPr>
              <a:t>alir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89745" y="683879"/>
            <a:ext cx="698500" cy="22860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250" b="1" dirty="0">
                <a:solidFill>
                  <a:srgbClr val="DFF4F9"/>
                </a:solidFill>
                <a:latin typeface="Arial"/>
                <a:cs typeface="Arial"/>
              </a:rPr>
              <a:t>Diskripsi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3868" y="683879"/>
            <a:ext cx="1523365" cy="22860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250" b="1" spc="5" dirty="0">
                <a:solidFill>
                  <a:srgbClr val="DFF4F9"/>
                </a:solidFill>
                <a:latin typeface="Arial"/>
                <a:cs typeface="Arial"/>
              </a:rPr>
              <a:t>U</a:t>
            </a:r>
            <a:r>
              <a:rPr sz="1250" b="1" spc="114" dirty="0">
                <a:solidFill>
                  <a:srgbClr val="DFF4F9"/>
                </a:solidFill>
                <a:latin typeface="Arial"/>
                <a:cs typeface="Arial"/>
              </a:rPr>
              <a:t>n</a:t>
            </a:r>
            <a:r>
              <a:rPr sz="1250" b="1" spc="-155" dirty="0">
                <a:solidFill>
                  <a:srgbClr val="C6E4F7"/>
                </a:solidFill>
                <a:latin typeface="Arial"/>
                <a:cs typeface="Arial"/>
              </a:rPr>
              <a:t>s</a:t>
            </a:r>
            <a:r>
              <a:rPr sz="1250" b="1" spc="-25" dirty="0">
                <a:solidFill>
                  <a:srgbClr val="DFF4F9"/>
                </a:solidFill>
                <a:latin typeface="Arial"/>
                <a:cs typeface="Arial"/>
              </a:rPr>
              <a:t>u</a:t>
            </a:r>
            <a:r>
              <a:rPr sz="1250" b="1" spc="-15" dirty="0">
                <a:solidFill>
                  <a:srgbClr val="DFF4F9"/>
                </a:solidFill>
                <a:latin typeface="Arial"/>
                <a:cs typeface="Arial"/>
              </a:rPr>
              <a:t>r</a:t>
            </a:r>
            <a:r>
              <a:rPr sz="1250" b="1" spc="170" dirty="0">
                <a:solidFill>
                  <a:srgbClr val="DFF4F9"/>
                </a:solidFill>
                <a:latin typeface="Arial"/>
                <a:cs typeface="Arial"/>
              </a:rPr>
              <a:t> </a:t>
            </a:r>
            <a:r>
              <a:rPr sz="1250" b="1" spc="25" dirty="0">
                <a:solidFill>
                  <a:srgbClr val="DFF4F9"/>
                </a:solidFill>
                <a:latin typeface="Arial"/>
                <a:cs typeface="Arial"/>
              </a:rPr>
              <a:t>yan</a:t>
            </a:r>
            <a:r>
              <a:rPr sz="1250" b="1" spc="30" dirty="0">
                <a:solidFill>
                  <a:srgbClr val="DFF4F9"/>
                </a:solidFill>
                <a:latin typeface="Arial"/>
                <a:cs typeface="Arial"/>
              </a:rPr>
              <a:t>g</a:t>
            </a:r>
            <a:r>
              <a:rPr sz="1250" b="1" spc="-170" dirty="0">
                <a:solidFill>
                  <a:srgbClr val="DFF4F9"/>
                </a:solidFill>
                <a:latin typeface="Arial"/>
                <a:cs typeface="Arial"/>
              </a:rPr>
              <a:t> </a:t>
            </a:r>
            <a:r>
              <a:rPr sz="1250" b="1" spc="55" dirty="0">
                <a:solidFill>
                  <a:srgbClr val="DFF4F9"/>
                </a:solidFill>
                <a:latin typeface="Arial"/>
                <a:cs typeface="Arial"/>
              </a:rPr>
              <a:t>terlibat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44120" y="683879"/>
            <a:ext cx="1341120" cy="22860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250" b="1" spc="55" dirty="0">
                <a:solidFill>
                  <a:srgbClr val="DFF4F9"/>
                </a:solidFill>
                <a:latin typeface="Arial"/>
                <a:cs typeface="Arial"/>
              </a:rPr>
              <a:t>Dokumen</a:t>
            </a:r>
            <a:r>
              <a:rPr sz="1250" b="1" spc="-70" dirty="0">
                <a:solidFill>
                  <a:srgbClr val="DFF4F9"/>
                </a:solidFill>
                <a:latin typeface="Arial"/>
                <a:cs typeface="Arial"/>
              </a:rPr>
              <a:t> </a:t>
            </a:r>
            <a:r>
              <a:rPr sz="1250" b="1" u="heavy" spc="85" dirty="0">
                <a:solidFill>
                  <a:srgbClr val="DFF4F9"/>
                </a:solidFill>
                <a:uFill>
                  <a:solidFill>
                    <a:srgbClr val="DFF4F9"/>
                  </a:solidFill>
                </a:uFill>
                <a:latin typeface="Arial"/>
                <a:cs typeface="Arial"/>
              </a:rPr>
              <a:t>t</a:t>
            </a:r>
            <a:r>
              <a:rPr sz="1250" b="1" u="heavy" spc="10" dirty="0">
                <a:solidFill>
                  <a:srgbClr val="C6E4F7"/>
                </a:solidFill>
                <a:uFill>
                  <a:solidFill>
                    <a:srgbClr val="DFF4F9"/>
                  </a:solidFill>
                </a:uFill>
                <a:latin typeface="Arial"/>
                <a:cs typeface="Arial"/>
              </a:rPr>
              <a:t>e</a:t>
            </a:r>
            <a:r>
              <a:rPr sz="1250" b="1" u="heavy" spc="110" dirty="0">
                <a:solidFill>
                  <a:srgbClr val="DFF4F9"/>
                </a:solidFill>
                <a:uFill>
                  <a:solidFill>
                    <a:srgbClr val="DFF4F9"/>
                  </a:solidFill>
                </a:uFill>
                <a:latin typeface="Arial"/>
                <a:cs typeface="Arial"/>
              </a:rPr>
              <a:t>r</a:t>
            </a:r>
            <a:r>
              <a:rPr sz="1250" b="1" u="heavy" spc="30" dirty="0">
                <a:solidFill>
                  <a:srgbClr val="DFF4F9"/>
                </a:solidFill>
                <a:uFill>
                  <a:solidFill>
                    <a:srgbClr val="DFF4F9"/>
                  </a:solidFill>
                </a:uFill>
                <a:latin typeface="Arial"/>
                <a:cs typeface="Arial"/>
              </a:rPr>
              <a:t>kait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68398" y="1501048"/>
            <a:ext cx="1386840" cy="191770"/>
          </a:xfrm>
          <a:custGeom>
            <a:avLst/>
            <a:gdLst/>
            <a:ahLst/>
            <a:cxnLst/>
            <a:rect l="l" t="t" r="r" b="b"/>
            <a:pathLst>
              <a:path w="1386839" h="191769">
                <a:moveTo>
                  <a:pt x="1386800" y="191579"/>
                </a:moveTo>
                <a:lnTo>
                  <a:pt x="0" y="191579"/>
                </a:lnTo>
                <a:lnTo>
                  <a:pt x="0" y="0"/>
                </a:lnTo>
                <a:lnTo>
                  <a:pt x="1386800" y="0"/>
                </a:lnTo>
                <a:lnTo>
                  <a:pt x="1386800" y="191579"/>
                </a:lnTo>
                <a:close/>
              </a:path>
            </a:pathLst>
          </a:custGeom>
          <a:solidFill>
            <a:srgbClr val="547E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68398" y="1493903"/>
            <a:ext cx="141859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spc="50" dirty="0">
                <a:solidFill>
                  <a:srgbClr val="C6E4F7"/>
                </a:solidFill>
                <a:latin typeface="Arial"/>
                <a:cs typeface="Arial"/>
              </a:rPr>
              <a:t>Menyusuri</a:t>
            </a:r>
            <a:r>
              <a:rPr sz="1100" spc="-135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45" dirty="0">
                <a:solidFill>
                  <a:srgbClr val="C6E4F7"/>
                </a:solidFill>
                <a:latin typeface="Arial"/>
                <a:cs typeface="Arial"/>
              </a:rPr>
              <a:t>Kurikulum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8601" y="1643905"/>
            <a:ext cx="771525" cy="71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3570" indent="-624205">
              <a:lnSpc>
                <a:spcPct val="100000"/>
              </a:lnSpc>
              <a:spcBef>
                <a:spcPts val="100"/>
              </a:spcBef>
              <a:buChar char="•"/>
              <a:tabLst>
                <a:tab pos="623570" algn="l"/>
                <a:tab pos="624205" algn="l"/>
              </a:tabLst>
            </a:pPr>
            <a:r>
              <a:rPr sz="300" spc="10" dirty="0">
                <a:solidFill>
                  <a:srgbClr val="5489C6"/>
                </a:solidFill>
                <a:latin typeface="Times New Roman"/>
                <a:cs typeface="Times New Roman"/>
              </a:rPr>
              <a:t>&lt;</a:t>
            </a:r>
            <a:r>
              <a:rPr sz="300" spc="5" dirty="0">
                <a:solidFill>
                  <a:srgbClr val="5489C6"/>
                </a:solidFill>
                <a:latin typeface="Times New Roman"/>
                <a:cs typeface="Times New Roman"/>
              </a:rPr>
              <a:t>,</a:t>
            </a:r>
            <a:r>
              <a:rPr sz="300" dirty="0">
                <a:solidFill>
                  <a:srgbClr val="5489C6"/>
                </a:solidFill>
                <a:latin typeface="Times New Roman"/>
                <a:cs typeface="Times New Roman"/>
              </a:rPr>
              <a:t>       </a:t>
            </a:r>
            <a:r>
              <a:rPr sz="300" spc="25" dirty="0">
                <a:solidFill>
                  <a:srgbClr val="5489C6"/>
                </a:solidFill>
                <a:latin typeface="Times New Roman"/>
                <a:cs typeface="Times New Roman"/>
              </a:rPr>
              <a:t> </a:t>
            </a:r>
            <a:r>
              <a:rPr sz="300" spc="5" dirty="0">
                <a:solidFill>
                  <a:srgbClr val="5489C6"/>
                </a:solidFill>
                <a:latin typeface="Times New Roman"/>
                <a:cs typeface="Times New Roman"/>
              </a:rPr>
              <a:t>,.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19249" y="1631139"/>
            <a:ext cx="54610" cy="86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solidFill>
                  <a:srgbClr val="5489C6"/>
                </a:solidFill>
                <a:latin typeface="Times New Roman"/>
                <a:cs typeface="Times New Roman"/>
              </a:rPr>
              <a:t>,1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36166" y="1183686"/>
            <a:ext cx="2520950" cy="40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">
              <a:lnSpc>
                <a:spcPct val="114199"/>
              </a:lnSpc>
              <a:spcBef>
                <a:spcPts val="100"/>
              </a:spcBef>
            </a:pPr>
            <a:r>
              <a:rPr sz="1100" spc="-130" dirty="0">
                <a:solidFill>
                  <a:srgbClr val="111521"/>
                </a:solidFill>
                <a:latin typeface="Arial"/>
                <a:cs typeface="Arial"/>
              </a:rPr>
              <a:t>K</a:t>
            </a:r>
            <a:r>
              <a:rPr sz="1100" spc="-55" dirty="0">
                <a:solidFill>
                  <a:srgbClr val="2F3441"/>
                </a:solidFill>
                <a:latin typeface="Arial"/>
                <a:cs typeface="Arial"/>
              </a:rPr>
              <a:t>ur</a:t>
            </a:r>
            <a:r>
              <a:rPr sz="1100" spc="-25" dirty="0">
                <a:solidFill>
                  <a:srgbClr val="2F3441"/>
                </a:solidFill>
                <a:latin typeface="Arial"/>
                <a:cs typeface="Arial"/>
              </a:rPr>
              <a:t>i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111521"/>
                </a:solidFill>
                <a:latin typeface="Arial"/>
                <a:cs typeface="Arial"/>
              </a:rPr>
              <a:t>k</a:t>
            </a:r>
            <a:r>
              <a:rPr sz="1100" spc="-55" dirty="0">
                <a:solidFill>
                  <a:srgbClr val="2F3441"/>
                </a:solidFill>
                <a:latin typeface="Arial"/>
                <a:cs typeface="Arial"/>
              </a:rPr>
              <a:t>ulu</a:t>
            </a:r>
            <a:r>
              <a:rPr sz="1100" spc="-90" dirty="0">
                <a:solidFill>
                  <a:srgbClr val="2F3441"/>
                </a:solidFill>
                <a:latin typeface="Arial"/>
                <a:cs typeface="Arial"/>
              </a:rPr>
              <a:t>m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  </a:t>
            </a:r>
            <a:r>
              <a:rPr sz="1100" spc="-1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2F3441"/>
                </a:solidFill>
                <a:latin typeface="Arial"/>
                <a:cs typeface="Arial"/>
              </a:rPr>
              <a:t>d</a:t>
            </a:r>
            <a:r>
              <a:rPr sz="1100" spc="-14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5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susun 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b</a:t>
            </a:r>
            <a:r>
              <a:rPr sz="1100" spc="7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das</a:t>
            </a:r>
            <a:r>
              <a:rPr sz="1100" spc="-11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3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55" dirty="0">
                <a:solidFill>
                  <a:srgbClr val="111521"/>
                </a:solidFill>
                <a:latin typeface="Arial"/>
                <a:cs typeface="Arial"/>
              </a:rPr>
              <a:t>k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n</a:t>
            </a:r>
            <a:r>
              <a:rPr sz="1100" spc="-1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111521"/>
                </a:solidFill>
                <a:latin typeface="Arial"/>
                <a:cs typeface="Arial"/>
              </a:rPr>
              <a:t>h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asil  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ana</a:t>
            </a:r>
            <a:r>
              <a:rPr sz="1100" spc="45" dirty="0">
                <a:solidFill>
                  <a:srgbClr val="111521"/>
                </a:solidFill>
                <a:latin typeface="Arial"/>
                <a:cs typeface="Arial"/>
              </a:rPr>
              <a:t>li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siskonteks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89311" y="1183686"/>
            <a:ext cx="1019175" cy="8013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6350">
              <a:lnSpc>
                <a:spcPct val="116100"/>
              </a:lnSpc>
              <a:spcBef>
                <a:spcPts val="75"/>
              </a:spcBef>
            </a:pP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Kepa</a:t>
            </a:r>
            <a:r>
              <a:rPr sz="1100" dirty="0">
                <a:solidFill>
                  <a:srgbClr val="111521"/>
                </a:solidFill>
                <a:latin typeface="Arial"/>
                <a:cs typeface="Arial"/>
              </a:rPr>
              <a:t>l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-7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sekolah </a:t>
            </a:r>
            <a:r>
              <a:rPr sz="1100" spc="-29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70" dirty="0">
                <a:solidFill>
                  <a:srgbClr val="2F3441"/>
                </a:solidFill>
                <a:latin typeface="Arial"/>
                <a:cs typeface="Arial"/>
              </a:rPr>
              <a:t>Guru </a:t>
            </a:r>
            <a:r>
              <a:rPr sz="1100" spc="7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5" dirty="0">
                <a:solidFill>
                  <a:srgbClr val="2F3441"/>
                </a:solidFill>
                <a:latin typeface="Arial"/>
                <a:cs typeface="Arial"/>
              </a:rPr>
              <a:t>Masyaraka</a:t>
            </a:r>
            <a:r>
              <a:rPr sz="1100" spc="15" dirty="0">
                <a:solidFill>
                  <a:srgbClr val="111521"/>
                </a:solidFill>
                <a:latin typeface="Arial"/>
                <a:cs typeface="Arial"/>
              </a:rPr>
              <a:t>t </a:t>
            </a:r>
            <a:r>
              <a:rPr sz="1100" spc="20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D</a:t>
            </a:r>
            <a:r>
              <a:rPr sz="1100" spc="25" dirty="0">
                <a:solidFill>
                  <a:srgbClr val="2F3441"/>
                </a:solidFill>
                <a:latin typeface="Arial"/>
                <a:cs typeface="Arial"/>
              </a:rPr>
              <a:t>inas</a:t>
            </a:r>
            <a:r>
              <a:rPr sz="1100" spc="-6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terkait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54921" y="1183686"/>
            <a:ext cx="716915" cy="40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99"/>
              </a:lnSpc>
              <a:spcBef>
                <a:spcPts val="100"/>
              </a:spcBef>
            </a:pPr>
            <a:r>
              <a:rPr sz="1100" spc="-10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15" dirty="0">
                <a:solidFill>
                  <a:srgbClr val="111521"/>
                </a:solidFill>
                <a:latin typeface="Arial"/>
                <a:cs typeface="Arial"/>
              </a:rPr>
              <a:t>t</a:t>
            </a:r>
            <a:r>
              <a:rPr sz="1100" spc="-204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anda</a:t>
            </a:r>
            <a:r>
              <a:rPr sz="1100" spc="2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-2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l</a:t>
            </a:r>
            <a:r>
              <a:rPr sz="1100" spc="1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i  </a:t>
            </a:r>
            <a:r>
              <a:rPr sz="1100" spc="-60" dirty="0">
                <a:solidFill>
                  <a:srgbClr val="2F3441"/>
                </a:solidFill>
                <a:latin typeface="Arial"/>
                <a:cs typeface="Arial"/>
              </a:rPr>
              <a:t>SKL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1831" y="2908515"/>
            <a:ext cx="1196340" cy="19177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100" spc="50" dirty="0">
                <a:solidFill>
                  <a:srgbClr val="C6E4F7"/>
                </a:solidFill>
                <a:latin typeface="Arial"/>
                <a:cs typeface="Arial"/>
              </a:rPr>
              <a:t>Menyusun</a:t>
            </a:r>
            <a:r>
              <a:rPr sz="1100" spc="-55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-160" dirty="0">
                <a:solidFill>
                  <a:srgbClr val="C6E4F7"/>
                </a:solidFill>
                <a:latin typeface="Arial"/>
                <a:cs typeface="Arial"/>
              </a:rPr>
              <a:t>S</a:t>
            </a:r>
            <a:r>
              <a:rPr sz="1100" spc="-20" dirty="0">
                <a:solidFill>
                  <a:srgbClr val="DFF4F9"/>
                </a:solidFill>
                <a:latin typeface="Arial"/>
                <a:cs typeface="Arial"/>
              </a:rPr>
              <a:t>i</a:t>
            </a:r>
            <a:r>
              <a:rPr sz="1100" spc="-15" dirty="0">
                <a:solidFill>
                  <a:srgbClr val="DFF4F9"/>
                </a:solidFill>
                <a:latin typeface="Arial"/>
                <a:cs typeface="Arial"/>
              </a:rPr>
              <a:t>l</a:t>
            </a:r>
            <a:r>
              <a:rPr sz="1100" spc="-210" dirty="0">
                <a:solidFill>
                  <a:srgbClr val="DFF4F9"/>
                </a:solidFill>
                <a:latin typeface="Arial"/>
                <a:cs typeface="Arial"/>
              </a:rPr>
              <a:t> </a:t>
            </a:r>
            <a:r>
              <a:rPr sz="1100" spc="-40" dirty="0">
                <a:solidFill>
                  <a:srgbClr val="C6E4F7"/>
                </a:solidFill>
                <a:latin typeface="Arial"/>
                <a:cs typeface="Arial"/>
              </a:rPr>
              <a:t>abus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36867" y="2533706"/>
            <a:ext cx="2914015" cy="6096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2540">
              <a:lnSpc>
                <a:spcPct val="117100"/>
              </a:lnSpc>
              <a:spcBef>
                <a:spcPts val="60"/>
              </a:spcBef>
            </a:pPr>
            <a:r>
              <a:rPr sz="1100" spc="-95" dirty="0">
                <a:solidFill>
                  <a:srgbClr val="2F3441"/>
                </a:solidFill>
                <a:latin typeface="Arial"/>
                <a:cs typeface="Arial"/>
              </a:rPr>
              <a:t>P</a:t>
            </a:r>
            <a:r>
              <a:rPr sz="1100" spc="-15" dirty="0">
                <a:solidFill>
                  <a:srgbClr val="111521"/>
                </a:solidFill>
                <a:latin typeface="Arial"/>
                <a:cs typeface="Arial"/>
              </a:rPr>
              <a:t>e</a:t>
            </a:r>
            <a:r>
              <a:rPr sz="1100" spc="8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-10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-204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canaan</a:t>
            </a:r>
            <a:r>
              <a:rPr sz="1100" spc="10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F3441"/>
                </a:solidFill>
                <a:latin typeface="Arial"/>
                <a:cs typeface="Arial"/>
              </a:rPr>
              <a:t>pemb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7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111521"/>
                </a:solidFill>
                <a:latin typeface="Arial"/>
                <a:cs typeface="Arial"/>
              </a:rPr>
              <a:t>l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aja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-8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di</a:t>
            </a:r>
            <a:r>
              <a:rPr sz="1100" spc="7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95" dirty="0">
                <a:solidFill>
                  <a:srgbClr val="111521"/>
                </a:solidFill>
                <a:latin typeface="Arial"/>
                <a:cs typeface="Arial"/>
              </a:rPr>
              <a:t>u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-55" dirty="0">
                <a:solidFill>
                  <a:srgbClr val="2F3441"/>
                </a:solidFill>
                <a:latin typeface="Arial"/>
                <a:cs typeface="Arial"/>
              </a:rPr>
              <a:t>u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4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secara  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sis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t</a:t>
            </a:r>
            <a:r>
              <a:rPr sz="1100" spc="15" dirty="0">
                <a:solidFill>
                  <a:srgbClr val="2F3441"/>
                </a:solidFill>
                <a:latin typeface="Arial"/>
                <a:cs typeface="Arial"/>
              </a:rPr>
              <a:t>i</a:t>
            </a:r>
            <a:r>
              <a:rPr sz="1100" spc="125" dirty="0">
                <a:solidFill>
                  <a:srgbClr val="2F3441"/>
                </a:solidFill>
                <a:latin typeface="Arial"/>
                <a:cs typeface="Arial"/>
              </a:rPr>
              <a:t>m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t</a:t>
            </a:r>
            <a:r>
              <a:rPr sz="1100" spc="15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-12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b</a:t>
            </a:r>
            <a:r>
              <a:rPr sz="1100" spc="7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das</a:t>
            </a:r>
            <a:r>
              <a:rPr sz="1100" spc="-11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75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kan</a:t>
            </a:r>
            <a:r>
              <a:rPr sz="1100" spc="11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9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-90" dirty="0">
                <a:solidFill>
                  <a:srgbClr val="2F3441"/>
                </a:solidFill>
                <a:latin typeface="Arial"/>
                <a:cs typeface="Arial"/>
              </a:rPr>
              <a:t>K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80" dirty="0">
                <a:solidFill>
                  <a:srgbClr val="2F3441"/>
                </a:solidFill>
                <a:latin typeface="Arial"/>
                <a:cs typeface="Arial"/>
              </a:rPr>
              <a:t>da</a:t>
            </a:r>
            <a:r>
              <a:rPr sz="1100" spc="-75" dirty="0">
                <a:solidFill>
                  <a:srgbClr val="2F3441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5" dirty="0">
                <a:solidFill>
                  <a:srgbClr val="2F3441"/>
                </a:solidFill>
                <a:latin typeface="Arial"/>
                <a:cs typeface="Arial"/>
              </a:rPr>
              <a:t>K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D</a:t>
            </a:r>
            <a:r>
              <a:rPr sz="1100" spc="-15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d</a:t>
            </a:r>
            <a:r>
              <a:rPr sz="1100" spc="8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111521"/>
                </a:solidFill>
                <a:latin typeface="Arial"/>
                <a:cs typeface="Arial"/>
              </a:rPr>
              <a:t>ri  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st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50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100" dirty="0">
                <a:solidFill>
                  <a:srgbClr val="111521"/>
                </a:solidFill>
                <a:latin typeface="Arial"/>
                <a:cs typeface="Arial"/>
              </a:rPr>
              <a:t>d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-8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-8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-40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15" dirty="0">
                <a:solidFill>
                  <a:srgbClr val="2F3441"/>
                </a:solidFill>
                <a:latin typeface="Arial"/>
                <a:cs typeface="Arial"/>
              </a:rPr>
              <a:t>,</a:t>
            </a:r>
            <a:r>
              <a:rPr sz="1100" spc="6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ma</a:t>
            </a:r>
            <a:r>
              <a:rPr sz="1100" spc="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-25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h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b</a:t>
            </a:r>
            <a:r>
              <a:rPr sz="1100" spc="7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i</a:t>
            </a:r>
            <a:r>
              <a:rPr sz="1100" spc="35" dirty="0">
                <a:solidFill>
                  <a:srgbClr val="2F3441"/>
                </a:solidFill>
                <a:latin typeface="Arial"/>
                <a:cs typeface="Arial"/>
              </a:rPr>
              <a:t>fa</a:t>
            </a:r>
            <a:r>
              <a:rPr sz="1100" spc="25" dirty="0">
                <a:solidFill>
                  <a:srgbClr val="2F3441"/>
                </a:solidFill>
                <a:latin typeface="Arial"/>
                <a:cs typeface="Arial"/>
              </a:rPr>
              <a:t>t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glob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20" dirty="0">
                <a:solidFill>
                  <a:srgbClr val="111521"/>
                </a:solidFill>
                <a:latin typeface="Arial"/>
                <a:cs typeface="Arial"/>
              </a:rPr>
              <a:t>l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44744" y="3319462"/>
            <a:ext cx="217804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60" dirty="0">
                <a:solidFill>
                  <a:srgbClr val="2F3441"/>
                </a:solidFill>
                <a:latin typeface="Courier New"/>
                <a:cs typeface="Courier New"/>
              </a:rPr>
              <a:t>No</a:t>
            </a:r>
            <a:endParaRPr sz="1350">
              <a:latin typeface="Courier New"/>
              <a:cs typeface="Courier New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69435" y="3852449"/>
            <a:ext cx="17907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185" dirty="0">
                <a:solidFill>
                  <a:srgbClr val="2F3441"/>
                </a:solidFill>
                <a:latin typeface="Courier New"/>
                <a:cs typeface="Courier New"/>
              </a:rPr>
              <a:t>Ya</a:t>
            </a:r>
            <a:endParaRPr sz="1300">
              <a:latin typeface="Courier New"/>
              <a:cs typeface="Courier Ne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7015" y="4287259"/>
            <a:ext cx="1022985" cy="19177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100" spc="-210" dirty="0">
                <a:solidFill>
                  <a:srgbClr val="C6E4F7"/>
                </a:solidFill>
                <a:latin typeface="Arial"/>
                <a:cs typeface="Arial"/>
              </a:rPr>
              <a:t>M</a:t>
            </a:r>
            <a:r>
              <a:rPr sz="1100" spc="80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-140" dirty="0">
                <a:solidFill>
                  <a:srgbClr val="C6E4F7"/>
                </a:solidFill>
                <a:latin typeface="Arial"/>
                <a:cs typeface="Arial"/>
              </a:rPr>
              <a:t>enyu</a:t>
            </a:r>
            <a:r>
              <a:rPr sz="1100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110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C6E4F7"/>
                </a:solidFill>
                <a:latin typeface="Arial"/>
                <a:cs typeface="Arial"/>
              </a:rPr>
              <a:t>s</a:t>
            </a:r>
            <a:r>
              <a:rPr sz="1100" spc="-55" dirty="0">
                <a:solidFill>
                  <a:srgbClr val="C6E4F7"/>
                </a:solidFill>
                <a:latin typeface="Arial"/>
                <a:cs typeface="Arial"/>
              </a:rPr>
              <a:t>u</a:t>
            </a:r>
            <a:r>
              <a:rPr sz="1100" spc="55" dirty="0">
                <a:solidFill>
                  <a:srgbClr val="DFF4F9"/>
                </a:solidFill>
                <a:latin typeface="Arial"/>
                <a:cs typeface="Arial"/>
              </a:rPr>
              <a:t>n</a:t>
            </a:r>
            <a:r>
              <a:rPr sz="1100" spc="-90" dirty="0">
                <a:solidFill>
                  <a:srgbClr val="DFF4F9"/>
                </a:solidFill>
                <a:latin typeface="Arial"/>
                <a:cs typeface="Arial"/>
              </a:rPr>
              <a:t> </a:t>
            </a:r>
            <a:r>
              <a:rPr sz="1100" spc="-80" dirty="0">
                <a:solidFill>
                  <a:srgbClr val="C6E4F7"/>
                </a:solidFill>
                <a:latin typeface="Arial"/>
                <a:cs typeface="Arial"/>
              </a:rPr>
              <a:t>RPf&gt;</a:t>
            </a:r>
            <a:endParaRPr sz="11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36867" y="3893301"/>
            <a:ext cx="2875280" cy="6096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2540">
              <a:lnSpc>
                <a:spcPct val="117100"/>
              </a:lnSpc>
              <a:spcBef>
                <a:spcPts val="60"/>
              </a:spcBef>
            </a:pPr>
            <a:r>
              <a:rPr sz="1100" spc="-20" dirty="0">
                <a:solidFill>
                  <a:srgbClr val="2F3441"/>
                </a:solidFill>
                <a:latin typeface="Arial"/>
                <a:cs typeface="Arial"/>
              </a:rPr>
              <a:t>P</a:t>
            </a:r>
            <a:r>
              <a:rPr sz="1100" spc="-4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35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-10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-204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canaan</a:t>
            </a:r>
            <a:r>
              <a:rPr sz="1100" spc="10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pem</a:t>
            </a:r>
            <a:r>
              <a:rPr sz="1100" spc="-8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b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-15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111521"/>
                </a:solidFill>
                <a:latin typeface="Arial"/>
                <a:cs typeface="Arial"/>
              </a:rPr>
              <a:t>l</a:t>
            </a:r>
            <a:r>
              <a:rPr sz="1100" spc="5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-5" dirty="0">
                <a:solidFill>
                  <a:srgbClr val="111521"/>
                </a:solidFill>
                <a:latin typeface="Arial"/>
                <a:cs typeface="Arial"/>
              </a:rPr>
              <a:t>j</a:t>
            </a:r>
            <a:r>
              <a:rPr sz="1100" spc="-185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ara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n</a:t>
            </a:r>
            <a:r>
              <a:rPr sz="1100" spc="9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di</a:t>
            </a:r>
            <a:r>
              <a:rPr sz="1100" spc="7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95" dirty="0">
                <a:solidFill>
                  <a:srgbClr val="111521"/>
                </a:solidFill>
                <a:latin typeface="Arial"/>
                <a:cs typeface="Arial"/>
              </a:rPr>
              <a:t>u</a:t>
            </a:r>
            <a:r>
              <a:rPr sz="1100" spc="-6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50" dirty="0">
                <a:solidFill>
                  <a:srgbClr val="111521"/>
                </a:solidFill>
                <a:latin typeface="Arial"/>
                <a:cs typeface="Arial"/>
              </a:rPr>
              <a:t>u</a:t>
            </a:r>
            <a:r>
              <a:rPr sz="1100" spc="55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secara  </a:t>
            </a:r>
            <a:r>
              <a:rPr sz="1100" spc="-5" dirty="0">
                <a:solidFill>
                  <a:srgbClr val="2F3441"/>
                </a:solidFill>
                <a:latin typeface="Arial"/>
                <a:cs typeface="Arial"/>
              </a:rPr>
              <a:t>sis</a:t>
            </a:r>
            <a:r>
              <a:rPr sz="1100" spc="-5" dirty="0">
                <a:solidFill>
                  <a:srgbClr val="111521"/>
                </a:solidFill>
                <a:latin typeface="Arial"/>
                <a:cs typeface="Arial"/>
              </a:rPr>
              <a:t>t 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imat</a:t>
            </a:r>
            <a:r>
              <a:rPr sz="1100" spc="50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s dan 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ope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asional </a:t>
            </a:r>
            <a:r>
              <a:rPr sz="1100" spc="50" dirty="0">
                <a:solidFill>
                  <a:srgbClr val="111521"/>
                </a:solidFill>
                <a:latin typeface="Arial"/>
                <a:cs typeface="Arial"/>
              </a:rPr>
              <a:t>m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50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jabarkan 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silabu</a:t>
            </a:r>
            <a:r>
              <a:rPr sz="1100" spc="-150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.</a:t>
            </a:r>
            <a:r>
              <a:rPr sz="1100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-70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35" dirty="0">
                <a:solidFill>
                  <a:srgbClr val="2F3441"/>
                </a:solidFill>
                <a:latin typeface="Arial"/>
                <a:cs typeface="Arial"/>
              </a:rPr>
              <a:t>Sa</a:t>
            </a:r>
            <a:r>
              <a:rPr sz="1100" spc="-30" dirty="0">
                <a:solidFill>
                  <a:srgbClr val="2F3441"/>
                </a:solidFill>
                <a:latin typeface="Arial"/>
                <a:cs typeface="Arial"/>
              </a:rPr>
              <a:t>t</a:t>
            </a:r>
            <a:r>
              <a:rPr sz="1100" spc="35" dirty="0">
                <a:solidFill>
                  <a:srgbClr val="111521"/>
                </a:solidFill>
                <a:latin typeface="Arial"/>
                <a:cs typeface="Arial"/>
              </a:rPr>
              <a:t>u</a:t>
            </a:r>
            <a:r>
              <a:rPr sz="1100" spc="5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-80" dirty="0">
                <a:solidFill>
                  <a:srgbClr val="2F3441"/>
                </a:solidFill>
                <a:latin typeface="Arial"/>
                <a:cs typeface="Arial"/>
              </a:rPr>
              <a:t>RP</a:t>
            </a:r>
            <a:r>
              <a:rPr sz="1100" spc="-75" dirty="0">
                <a:solidFill>
                  <a:srgbClr val="2F3441"/>
                </a:solidFill>
                <a:latin typeface="Arial"/>
                <a:cs typeface="Arial"/>
              </a:rPr>
              <a:t>P </a:t>
            </a:r>
            <a:r>
              <a:rPr sz="1100" spc="-65" dirty="0">
                <a:solidFill>
                  <a:srgbClr val="2F3441"/>
                </a:solidFill>
                <a:latin typeface="Arial"/>
                <a:cs typeface="Arial"/>
              </a:rPr>
              <a:t>u</a:t>
            </a:r>
            <a:r>
              <a:rPr sz="1100" spc="-60" dirty="0">
                <a:solidFill>
                  <a:srgbClr val="2F3441"/>
                </a:solidFill>
                <a:latin typeface="Arial"/>
                <a:cs typeface="Arial"/>
              </a:rPr>
              <a:t>n</a:t>
            </a:r>
            <a:r>
              <a:rPr sz="1100" spc="-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2F3441"/>
                </a:solidFill>
                <a:latin typeface="Arial"/>
                <a:cs typeface="Arial"/>
              </a:rPr>
              <a:t>t</a:t>
            </a:r>
            <a:r>
              <a:rPr sz="1100" spc="-18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111521"/>
                </a:solidFill>
                <a:latin typeface="Arial"/>
                <a:cs typeface="Arial"/>
              </a:rPr>
              <a:t>u</a:t>
            </a:r>
            <a:r>
              <a:rPr sz="1100" spc="-185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-55" dirty="0">
                <a:solidFill>
                  <a:srgbClr val="2F3441"/>
                </a:solidFill>
                <a:latin typeface="Arial"/>
                <a:cs typeface="Arial"/>
              </a:rPr>
              <a:t>k</a:t>
            </a:r>
            <a:r>
              <a:rPr sz="1100" spc="6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satu</a:t>
            </a:r>
            <a:r>
              <a:rPr sz="1100" spc="-14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KD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5933" y="5231193"/>
            <a:ext cx="17907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185" dirty="0">
                <a:solidFill>
                  <a:srgbClr val="2F3441"/>
                </a:solidFill>
                <a:latin typeface="Courier New"/>
                <a:cs typeface="Courier New"/>
              </a:rPr>
              <a:t>Ya</a:t>
            </a:r>
            <a:endParaRPr sz="1300">
              <a:latin typeface="Courier New"/>
              <a:cs typeface="Courier New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74388" y="5570256"/>
            <a:ext cx="929005" cy="191770"/>
          </a:xfrm>
          <a:custGeom>
            <a:avLst/>
            <a:gdLst/>
            <a:ahLst/>
            <a:cxnLst/>
            <a:rect l="l" t="t" r="r" b="b"/>
            <a:pathLst>
              <a:path w="929005" h="191770">
                <a:moveTo>
                  <a:pt x="928796" y="191579"/>
                </a:moveTo>
                <a:lnTo>
                  <a:pt x="0" y="191579"/>
                </a:lnTo>
                <a:lnTo>
                  <a:pt x="0" y="0"/>
                </a:lnTo>
                <a:lnTo>
                  <a:pt x="928796" y="0"/>
                </a:lnTo>
                <a:lnTo>
                  <a:pt x="928796" y="191579"/>
                </a:lnTo>
                <a:close/>
              </a:path>
            </a:pathLst>
          </a:custGeom>
          <a:solidFill>
            <a:srgbClr val="547E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86374" y="5518431"/>
            <a:ext cx="10731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100" spc="-70" dirty="0">
                <a:solidFill>
                  <a:srgbClr val="5489C6"/>
                </a:solidFill>
                <a:latin typeface="Arial"/>
                <a:cs typeface="Arial"/>
              </a:rPr>
              <a:t>:</a:t>
            </a:r>
            <a:r>
              <a:rPr sz="1100" spc="-150" dirty="0">
                <a:solidFill>
                  <a:srgbClr val="5489C6"/>
                </a:solidFill>
                <a:latin typeface="Arial"/>
                <a:cs typeface="Arial"/>
              </a:rPr>
              <a:t> </a:t>
            </a:r>
            <a:r>
              <a:rPr sz="1100" spc="-210" dirty="0">
                <a:solidFill>
                  <a:srgbClr val="C6E4F7"/>
                </a:solidFill>
                <a:latin typeface="Arial"/>
                <a:cs typeface="Arial"/>
              </a:rPr>
              <a:t>M</a:t>
            </a:r>
            <a:r>
              <a:rPr sz="1100" spc="80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-409" dirty="0">
                <a:solidFill>
                  <a:srgbClr val="C6E4F7"/>
                </a:solidFill>
                <a:latin typeface="Arial"/>
                <a:cs typeface="Arial"/>
              </a:rPr>
              <a:t>e</a:t>
            </a:r>
            <a:r>
              <a:rPr sz="2175" spc="-330" baseline="-22988" dirty="0">
                <a:solidFill>
                  <a:srgbClr val="5489C6"/>
                </a:solidFill>
                <a:latin typeface="Times New Roman"/>
                <a:cs typeface="Times New Roman"/>
              </a:rPr>
              <a:t>-</a:t>
            </a:r>
            <a:r>
              <a:rPr sz="1100" spc="-105" dirty="0">
                <a:solidFill>
                  <a:srgbClr val="C6E4F7"/>
                </a:solidFill>
                <a:latin typeface="Arial"/>
                <a:cs typeface="Arial"/>
              </a:rPr>
              <a:t>la</a:t>
            </a:r>
            <a:r>
              <a:rPr sz="1100" spc="-125" dirty="0">
                <a:solidFill>
                  <a:srgbClr val="C6E4F7"/>
                </a:solidFill>
                <a:latin typeface="Arial"/>
                <a:cs typeface="Arial"/>
              </a:rPr>
              <a:t>k</a:t>
            </a:r>
            <a:r>
              <a:rPr sz="1100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55" dirty="0">
                <a:solidFill>
                  <a:srgbClr val="C6E4F7"/>
                </a:solidFill>
                <a:latin typeface="Arial"/>
                <a:cs typeface="Arial"/>
              </a:rPr>
              <a:t>sanak</a:t>
            </a:r>
            <a:r>
              <a:rPr sz="1100" spc="-254" dirty="0">
                <a:solidFill>
                  <a:srgbClr val="C6E4F7"/>
                </a:solidFill>
                <a:latin typeface="Arial"/>
                <a:cs typeface="Arial"/>
              </a:rPr>
              <a:t>a</a:t>
            </a:r>
            <a:r>
              <a:rPr sz="1100" spc="55" dirty="0">
                <a:solidFill>
                  <a:srgbClr val="DFF4F9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65072" y="5601411"/>
            <a:ext cx="47815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16865" algn="l"/>
              </a:tabLst>
            </a:pPr>
            <a:r>
              <a:rPr sz="550" spc="5" dirty="0">
                <a:solidFill>
                  <a:srgbClr val="5489C6"/>
                </a:solidFill>
                <a:latin typeface="Arial"/>
                <a:cs typeface="Arial"/>
              </a:rPr>
              <a:t>'	</a:t>
            </a:r>
            <a:r>
              <a:rPr sz="1200" spc="-40" dirty="0">
                <a:solidFill>
                  <a:srgbClr val="5489C6"/>
                </a:solidFill>
                <a:latin typeface="Arial"/>
                <a:cs typeface="Arial"/>
              </a:rPr>
              <a:t>-</a:t>
            </a:r>
            <a:r>
              <a:rPr sz="1200" spc="-114" dirty="0">
                <a:solidFill>
                  <a:srgbClr val="5489C6"/>
                </a:solidFill>
                <a:latin typeface="Arial"/>
                <a:cs typeface="Arial"/>
              </a:rPr>
              <a:t> </a:t>
            </a:r>
            <a:r>
              <a:rPr sz="1400" spc="-180" dirty="0">
                <a:solidFill>
                  <a:srgbClr val="5489C6"/>
                </a:solidFill>
                <a:latin typeface="Times New Roman"/>
                <a:cs typeface="Times New Roman"/>
              </a:rPr>
              <a:t>--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93232" y="5771323"/>
            <a:ext cx="900430" cy="191770"/>
          </a:xfrm>
          <a:custGeom>
            <a:avLst/>
            <a:gdLst/>
            <a:ahLst/>
            <a:cxnLst/>
            <a:rect l="l" t="t" r="r" b="b"/>
            <a:pathLst>
              <a:path w="900430" h="191770">
                <a:moveTo>
                  <a:pt x="900083" y="191579"/>
                </a:moveTo>
                <a:lnTo>
                  <a:pt x="0" y="191579"/>
                </a:lnTo>
                <a:lnTo>
                  <a:pt x="0" y="0"/>
                </a:lnTo>
                <a:lnTo>
                  <a:pt x="900083" y="0"/>
                </a:lnTo>
                <a:lnTo>
                  <a:pt x="900083" y="191579"/>
                </a:lnTo>
                <a:close/>
              </a:path>
            </a:pathLst>
          </a:custGeom>
          <a:solidFill>
            <a:srgbClr val="547E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955132" y="5751413"/>
            <a:ext cx="95186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100" spc="-95" dirty="0">
                <a:solidFill>
                  <a:srgbClr val="DFF4F9"/>
                </a:solidFill>
                <a:latin typeface="Arial"/>
                <a:cs typeface="Arial"/>
              </a:rPr>
              <a:t>P</a:t>
            </a:r>
            <a:r>
              <a:rPr sz="1100" spc="-610" dirty="0">
                <a:solidFill>
                  <a:srgbClr val="C6E4F7"/>
                </a:solidFill>
                <a:latin typeface="Arial"/>
                <a:cs typeface="Arial"/>
              </a:rPr>
              <a:t>e</a:t>
            </a:r>
            <a:r>
              <a:rPr sz="1800" spc="-60" baseline="-25462" dirty="0">
                <a:solidFill>
                  <a:srgbClr val="5489C6"/>
                </a:solidFill>
                <a:latin typeface="Arial"/>
                <a:cs typeface="Arial"/>
              </a:rPr>
              <a:t>-</a:t>
            </a:r>
            <a:r>
              <a:rPr sz="1800" spc="-150" baseline="-25462" dirty="0">
                <a:solidFill>
                  <a:srgbClr val="5489C6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C6E4F7"/>
                </a:solidFill>
                <a:latin typeface="Arial"/>
                <a:cs typeface="Arial"/>
              </a:rPr>
              <a:t>mb</a:t>
            </a:r>
            <a:r>
              <a:rPr sz="1100" spc="-10" dirty="0">
                <a:solidFill>
                  <a:srgbClr val="C6E4F7"/>
                </a:solidFill>
                <a:latin typeface="Arial"/>
                <a:cs typeface="Arial"/>
              </a:rPr>
              <a:t>e</a:t>
            </a:r>
            <a:r>
              <a:rPr sz="1100" spc="-35" dirty="0">
                <a:solidFill>
                  <a:srgbClr val="C6E4F7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DFF4F9"/>
                </a:solidFill>
                <a:latin typeface="Arial"/>
                <a:cs typeface="Arial"/>
              </a:rPr>
              <a:t>l</a:t>
            </a:r>
            <a:r>
              <a:rPr sz="1100" spc="-15" dirty="0">
                <a:solidFill>
                  <a:srgbClr val="C6E4F7"/>
                </a:solidFill>
                <a:latin typeface="Arial"/>
                <a:cs typeface="Arial"/>
              </a:rPr>
              <a:t>ajaran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17260" y="5869499"/>
            <a:ext cx="39560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1770" algn="l"/>
              </a:tabLst>
            </a:pPr>
            <a:r>
              <a:rPr sz="550" spc="-15" dirty="0">
                <a:solidFill>
                  <a:srgbClr val="5489C6"/>
                </a:solidFill>
                <a:latin typeface="Arial"/>
                <a:cs typeface="Arial"/>
              </a:rPr>
              <a:t>'	</a:t>
            </a:r>
            <a:r>
              <a:rPr sz="650" spc="-20" dirty="0">
                <a:solidFill>
                  <a:srgbClr val="5489C6"/>
                </a:solidFill>
                <a:latin typeface="Times New Roman"/>
                <a:cs typeface="Times New Roman"/>
              </a:rPr>
              <a:t>.</a:t>
            </a:r>
            <a:r>
              <a:rPr sz="650" spc="65" dirty="0">
                <a:solidFill>
                  <a:srgbClr val="5489C6"/>
                </a:solidFill>
                <a:latin typeface="Times New Roman"/>
                <a:cs typeface="Times New Roman"/>
              </a:rPr>
              <a:t> </a:t>
            </a:r>
            <a:r>
              <a:rPr sz="800" spc="-30" dirty="0">
                <a:solidFill>
                  <a:srgbClr val="5489C6"/>
                </a:solidFill>
                <a:latin typeface="Arial"/>
                <a:cs typeface="Arial"/>
              </a:rPr>
              <a:t>-</a:t>
            </a:r>
            <a:r>
              <a:rPr sz="800" spc="105" dirty="0">
                <a:solidFill>
                  <a:srgbClr val="5489C6"/>
                </a:solidFill>
                <a:latin typeface="Arial"/>
                <a:cs typeface="Arial"/>
              </a:rPr>
              <a:t> </a:t>
            </a:r>
            <a:r>
              <a:rPr sz="650" spc="-20" dirty="0">
                <a:solidFill>
                  <a:srgbClr val="5489C6"/>
                </a:solidFill>
                <a:latin typeface="Times New Roman"/>
                <a:cs typeface="Times New Roman"/>
              </a:rPr>
              <a:t>.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731970" y="5262470"/>
            <a:ext cx="2704465" cy="6096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7620">
              <a:lnSpc>
                <a:spcPct val="117100"/>
              </a:lnSpc>
              <a:spcBef>
                <a:spcPts val="60"/>
              </a:spcBef>
            </a:pPr>
            <a:r>
              <a:rPr sz="1100" spc="-20" dirty="0">
                <a:solidFill>
                  <a:srgbClr val="2F3441"/>
                </a:solidFill>
                <a:latin typeface="Arial"/>
                <a:cs typeface="Arial"/>
              </a:rPr>
              <a:t>Pemb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-10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111521"/>
                </a:solidFill>
                <a:latin typeface="Arial"/>
                <a:cs typeface="Arial"/>
              </a:rPr>
              <a:t>l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ajara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2F3441"/>
                </a:solidFill>
                <a:latin typeface="Arial"/>
                <a:cs typeface="Arial"/>
              </a:rPr>
              <a:t>  </a:t>
            </a:r>
            <a:r>
              <a:rPr sz="1100" spc="-8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dilakuka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n</a:t>
            </a:r>
            <a:r>
              <a:rPr sz="1100" spc="-2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5" dirty="0">
                <a:solidFill>
                  <a:srgbClr val="2F3441"/>
                </a:solidFill>
                <a:latin typeface="Arial"/>
                <a:cs typeface="Arial"/>
              </a:rPr>
              <a:t>sesuai</a:t>
            </a:r>
            <a:r>
              <a:rPr sz="1100" spc="-3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2F3441"/>
                </a:solidFill>
                <a:latin typeface="Arial"/>
                <a:cs typeface="Arial"/>
              </a:rPr>
              <a:t>RP</a:t>
            </a:r>
            <a:r>
              <a:rPr sz="1100" spc="-465" dirty="0">
                <a:solidFill>
                  <a:srgbClr val="2F3441"/>
                </a:solidFill>
                <a:latin typeface="Arial"/>
                <a:cs typeface="Arial"/>
              </a:rPr>
              <a:t>P</a:t>
            </a:r>
            <a:r>
              <a:rPr sz="1100" spc="30" dirty="0">
                <a:solidFill>
                  <a:srgbClr val="4D5462"/>
                </a:solidFill>
                <a:latin typeface="Arial"/>
                <a:cs typeface="Arial"/>
              </a:rPr>
              <a:t>,  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me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g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k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o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dis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ik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an</a:t>
            </a:r>
            <a:r>
              <a:rPr sz="1100" spc="-14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5" dirty="0">
                <a:solidFill>
                  <a:srgbClr val="2F3441"/>
                </a:solidFill>
                <a:latin typeface="Arial"/>
                <a:cs typeface="Arial"/>
              </a:rPr>
              <a:t>aga</a:t>
            </a:r>
            <a:r>
              <a:rPr sz="1100" spc="5" dirty="0">
                <a:solidFill>
                  <a:srgbClr val="111521"/>
                </a:solidFill>
                <a:latin typeface="Arial"/>
                <a:cs typeface="Arial"/>
              </a:rPr>
              <a:t>r 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siswa</a:t>
            </a:r>
            <a:r>
              <a:rPr sz="1100" spc="3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5" dirty="0">
                <a:solidFill>
                  <a:srgbClr val="2F3441"/>
                </a:solidFill>
                <a:latin typeface="Arial"/>
                <a:cs typeface="Arial"/>
              </a:rPr>
              <a:t>akt</a:t>
            </a:r>
            <a:r>
              <a:rPr sz="1100" spc="-18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20" dirty="0">
                <a:solidFill>
                  <a:srgbClr val="2F3441"/>
                </a:solidFill>
                <a:latin typeface="Arial"/>
                <a:cs typeface="Arial"/>
              </a:rPr>
              <a:t>v,</a:t>
            </a:r>
            <a:r>
              <a:rPr sz="1100" spc="-11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2F3441"/>
                </a:solidFill>
                <a:latin typeface="Arial"/>
                <a:cs typeface="Arial"/>
              </a:rPr>
              <a:t>k</a:t>
            </a:r>
            <a:r>
              <a:rPr sz="1100" spc="2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20" dirty="0">
                <a:solidFill>
                  <a:srgbClr val="2F3441"/>
                </a:solidFill>
                <a:latin typeface="Arial"/>
                <a:cs typeface="Arial"/>
              </a:rPr>
              <a:t>eat</a:t>
            </a:r>
            <a:r>
              <a:rPr sz="1100" spc="-17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5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15" dirty="0">
                <a:solidFill>
                  <a:srgbClr val="2F3441"/>
                </a:solidFill>
                <a:latin typeface="Arial"/>
                <a:cs typeface="Arial"/>
              </a:rPr>
              <a:t>f, </a:t>
            </a:r>
            <a:r>
              <a:rPr sz="1100" spc="-29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5" dirty="0">
                <a:solidFill>
                  <a:srgbClr val="2F3441"/>
                </a:solidFill>
                <a:latin typeface="Arial"/>
                <a:cs typeface="Arial"/>
              </a:rPr>
              <a:t>inovat</a:t>
            </a:r>
            <a:r>
              <a:rPr sz="1100" spc="-7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v,</a:t>
            </a:r>
            <a:r>
              <a:rPr sz="1100" spc="-15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5" dirty="0">
                <a:solidFill>
                  <a:srgbClr val="2F3441"/>
                </a:solidFill>
                <a:latin typeface="Arial"/>
                <a:cs typeface="Arial"/>
              </a:rPr>
              <a:t>ge</a:t>
            </a:r>
            <a:r>
              <a:rPr sz="1100" spc="20" dirty="0">
                <a:solidFill>
                  <a:srgbClr val="2F3441"/>
                </a:solidFill>
                <a:latin typeface="Arial"/>
                <a:cs typeface="Arial"/>
              </a:rPr>
              <a:t>m</a:t>
            </a:r>
            <a:r>
              <a:rPr sz="1100" spc="-2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60" dirty="0">
                <a:solidFill>
                  <a:srgbClr val="2F3441"/>
                </a:solidFill>
                <a:latin typeface="Arial"/>
                <a:cs typeface="Arial"/>
              </a:rPr>
              <a:t>b</a:t>
            </a:r>
            <a:r>
              <a:rPr sz="1100" spc="55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ra</a:t>
            </a:r>
            <a:endParaRPr sz="11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89311" y="2533706"/>
            <a:ext cx="824230" cy="40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" marR="5080" indent="-45085">
              <a:lnSpc>
                <a:spcPct val="114199"/>
              </a:lnSpc>
              <a:spcBef>
                <a:spcPts val="100"/>
              </a:spcBef>
            </a:pPr>
            <a:r>
              <a:rPr sz="1100" spc="70" dirty="0">
                <a:solidFill>
                  <a:srgbClr val="2F3441"/>
                </a:solidFill>
                <a:latin typeface="Arial"/>
                <a:cs typeface="Arial"/>
              </a:rPr>
              <a:t>Guru </a:t>
            </a:r>
            <a:r>
              <a:rPr sz="1100" spc="7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25" dirty="0">
                <a:solidFill>
                  <a:srgbClr val="2F3441"/>
                </a:solidFill>
                <a:latin typeface="Arial"/>
                <a:cs typeface="Arial"/>
              </a:rPr>
              <a:t>Masyarakat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889311" y="3893301"/>
            <a:ext cx="781050" cy="40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5080" indent="-6985">
              <a:lnSpc>
                <a:spcPct val="114199"/>
              </a:lnSpc>
              <a:spcBef>
                <a:spcPts val="100"/>
              </a:spcBef>
            </a:pPr>
            <a:r>
              <a:rPr sz="1100" spc="70" dirty="0">
                <a:solidFill>
                  <a:srgbClr val="2F3441"/>
                </a:solidFill>
                <a:latin typeface="Arial"/>
                <a:cs typeface="Arial"/>
              </a:rPr>
              <a:t>Guru </a:t>
            </a:r>
            <a:r>
              <a:rPr sz="1100" spc="7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75" dirty="0">
                <a:solidFill>
                  <a:srgbClr val="111521"/>
                </a:solidFill>
                <a:latin typeface="Arial"/>
                <a:cs typeface="Arial"/>
              </a:rPr>
              <a:t>M</a:t>
            </a:r>
            <a:r>
              <a:rPr sz="1100" spc="65" dirty="0">
                <a:solidFill>
                  <a:srgbClr val="2F3441"/>
                </a:solidFill>
                <a:latin typeface="Arial"/>
                <a:cs typeface="Arial"/>
              </a:rPr>
              <a:t>asya</a:t>
            </a:r>
            <a:r>
              <a:rPr sz="1100" spc="-27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ak</a:t>
            </a:r>
            <a:r>
              <a:rPr sz="1100" spc="-135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89311" y="5252896"/>
            <a:ext cx="78105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5080" indent="-6985">
              <a:lnSpc>
                <a:spcPct val="119900"/>
              </a:lnSpc>
              <a:spcBef>
                <a:spcPts val="100"/>
              </a:spcBef>
            </a:pPr>
            <a:r>
              <a:rPr sz="1100" spc="70" dirty="0">
                <a:solidFill>
                  <a:srgbClr val="2F3441"/>
                </a:solidFill>
                <a:latin typeface="Arial"/>
                <a:cs typeface="Arial"/>
              </a:rPr>
              <a:t>Guru </a:t>
            </a:r>
            <a:r>
              <a:rPr sz="1100" spc="7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75" dirty="0">
                <a:solidFill>
                  <a:srgbClr val="111521"/>
                </a:solidFill>
                <a:latin typeface="Arial"/>
                <a:cs typeface="Arial"/>
              </a:rPr>
              <a:t>M</a:t>
            </a:r>
            <a:r>
              <a:rPr sz="1100" spc="65" dirty="0">
                <a:solidFill>
                  <a:srgbClr val="2F3441"/>
                </a:solidFill>
                <a:latin typeface="Arial"/>
                <a:cs typeface="Arial"/>
              </a:rPr>
              <a:t>asya</a:t>
            </a:r>
            <a:r>
              <a:rPr sz="1100" spc="-27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ak</a:t>
            </a:r>
            <a:r>
              <a:rPr sz="1100" spc="-135" dirty="0">
                <a:solidFill>
                  <a:srgbClr val="2F3441"/>
                </a:solidFill>
                <a:latin typeface="Arial"/>
                <a:cs typeface="Arial"/>
              </a:rPr>
              <a:t>a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759576" y="2533706"/>
            <a:ext cx="1419860" cy="6096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60"/>
              </a:spcBef>
            </a:pP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Dok</a:t>
            </a:r>
            <a:r>
              <a:rPr sz="1100" spc="45" dirty="0">
                <a:solidFill>
                  <a:srgbClr val="111521"/>
                </a:solidFill>
                <a:latin typeface="Arial"/>
                <a:cs typeface="Arial"/>
              </a:rPr>
              <a:t>um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45" dirty="0">
                <a:solidFill>
                  <a:srgbClr val="111521"/>
                </a:solidFill>
                <a:latin typeface="Arial"/>
                <a:cs typeface="Arial"/>
              </a:rPr>
              <a:t>n 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kur</a:t>
            </a:r>
            <a:r>
              <a:rPr sz="1100" spc="50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kulum 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35" dirty="0">
                <a:solidFill>
                  <a:srgbClr val="2F3441"/>
                </a:solidFill>
                <a:latin typeface="Arial"/>
                <a:cs typeface="Arial"/>
              </a:rPr>
              <a:t>Hasi</a:t>
            </a:r>
            <a:r>
              <a:rPr sz="1100" spc="15" dirty="0">
                <a:solidFill>
                  <a:srgbClr val="2F3441"/>
                </a:solidFill>
                <a:latin typeface="Arial"/>
                <a:cs typeface="Arial"/>
              </a:rPr>
              <a:t>l</a:t>
            </a:r>
            <a:r>
              <a:rPr sz="1100" spc="-10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25" dirty="0">
                <a:solidFill>
                  <a:srgbClr val="2F3441"/>
                </a:solidFill>
                <a:latin typeface="Arial"/>
                <a:cs typeface="Arial"/>
              </a:rPr>
              <a:t>anali</a:t>
            </a:r>
            <a:r>
              <a:rPr sz="1100" spc="-70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90" dirty="0">
                <a:solidFill>
                  <a:srgbClr val="111521"/>
                </a:solidFill>
                <a:latin typeface="Arial"/>
                <a:cs typeface="Arial"/>
              </a:rPr>
              <a:t>i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-19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konteks  </a:t>
            </a:r>
            <a:r>
              <a:rPr sz="1100" spc="-15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-35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-15" dirty="0">
                <a:solidFill>
                  <a:srgbClr val="2F3441"/>
                </a:solidFill>
                <a:latin typeface="Arial"/>
                <a:cs typeface="Arial"/>
              </a:rPr>
              <a:t>f</a:t>
            </a:r>
            <a:r>
              <a:rPr sz="1100" spc="-13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-2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-18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35" dirty="0">
                <a:solidFill>
                  <a:srgbClr val="2F3441"/>
                </a:solidFill>
                <a:latin typeface="Arial"/>
                <a:cs typeface="Arial"/>
              </a:rPr>
              <a:t>si</a:t>
            </a:r>
            <a:r>
              <a:rPr sz="1100" spc="-10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14" dirty="0">
                <a:solidFill>
                  <a:srgbClr val="2F3441"/>
                </a:solidFill>
                <a:latin typeface="Arial"/>
                <a:cs typeface="Arial"/>
              </a:rPr>
              <a:t>t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erka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i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t</a:t>
            </a:r>
            <a:endParaRPr sz="11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54921" y="3893301"/>
            <a:ext cx="1374140" cy="80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80">
              <a:lnSpc>
                <a:spcPct val="114199"/>
              </a:lnSpc>
              <a:spcBef>
                <a:spcPts val="100"/>
              </a:spcBef>
            </a:pP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Dok</a:t>
            </a:r>
            <a:r>
              <a:rPr sz="1100" spc="45" dirty="0">
                <a:solidFill>
                  <a:srgbClr val="111521"/>
                </a:solidFill>
                <a:latin typeface="Arial"/>
                <a:cs typeface="Arial"/>
              </a:rPr>
              <a:t>um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45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-55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111521"/>
                </a:solidFill>
                <a:latin typeface="Arial"/>
                <a:cs typeface="Arial"/>
              </a:rPr>
              <a:t>k</a:t>
            </a:r>
            <a:r>
              <a:rPr sz="1100" spc="50" dirty="0">
                <a:solidFill>
                  <a:srgbClr val="2F3441"/>
                </a:solidFill>
                <a:latin typeface="Arial"/>
                <a:cs typeface="Arial"/>
              </a:rPr>
              <a:t>urikulum </a:t>
            </a:r>
            <a:r>
              <a:rPr sz="1100" spc="-29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Silabus</a:t>
            </a:r>
            <a:endParaRPr sz="1100">
              <a:latin typeface="Arial"/>
              <a:cs typeface="Arial"/>
            </a:endParaRPr>
          </a:p>
          <a:p>
            <a:pPr marL="12700" marR="262255" indent="4445">
              <a:lnSpc>
                <a:spcPct val="114199"/>
              </a:lnSpc>
              <a:spcBef>
                <a:spcPts val="75"/>
              </a:spcBef>
            </a:pPr>
            <a:r>
              <a:rPr sz="1100" spc="-35" dirty="0">
                <a:solidFill>
                  <a:srgbClr val="2F3441"/>
                </a:solidFill>
                <a:latin typeface="Arial"/>
                <a:cs typeface="Arial"/>
              </a:rPr>
              <a:t>Refe</a:t>
            </a:r>
            <a:r>
              <a:rPr sz="1100" spc="-2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-114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100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-30" dirty="0">
                <a:solidFill>
                  <a:srgbClr val="2F3441"/>
                </a:solidFill>
                <a:latin typeface="Arial"/>
                <a:cs typeface="Arial"/>
              </a:rPr>
              <a:t>si</a:t>
            </a:r>
            <a:r>
              <a:rPr sz="1100" spc="20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2F3441"/>
                </a:solidFill>
                <a:latin typeface="Arial"/>
                <a:cs typeface="Arial"/>
              </a:rPr>
              <a:t>terkait  </a:t>
            </a:r>
            <a:r>
              <a:rPr sz="1100" spc="-10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15" dirty="0">
                <a:solidFill>
                  <a:srgbClr val="111521"/>
                </a:solidFill>
                <a:latin typeface="Arial"/>
                <a:cs typeface="Arial"/>
              </a:rPr>
              <a:t>t</a:t>
            </a:r>
            <a:r>
              <a:rPr sz="1100" spc="-204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anda</a:t>
            </a:r>
            <a:r>
              <a:rPr sz="1100" spc="2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-3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2F3441"/>
                </a:solidFill>
                <a:latin typeface="Arial"/>
                <a:cs typeface="Arial"/>
              </a:rPr>
              <a:t>P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55" dirty="0">
                <a:solidFill>
                  <a:srgbClr val="2F3441"/>
                </a:solidFill>
                <a:latin typeface="Arial"/>
                <a:cs typeface="Arial"/>
              </a:rPr>
              <a:t>oses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754921" y="5262470"/>
            <a:ext cx="1104900" cy="60960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285"/>
              </a:spcBef>
            </a:pPr>
            <a:r>
              <a:rPr sz="1100" spc="-65" dirty="0">
                <a:solidFill>
                  <a:srgbClr val="2F3441"/>
                </a:solidFill>
                <a:latin typeface="Arial"/>
                <a:cs typeface="Arial"/>
              </a:rPr>
              <a:t>RP</a:t>
            </a:r>
            <a:r>
              <a:rPr sz="1100" spc="-65" dirty="0">
                <a:solidFill>
                  <a:srgbClr val="111521"/>
                </a:solidFill>
                <a:latin typeface="Arial"/>
                <a:cs typeface="Arial"/>
              </a:rPr>
              <a:t>P</a:t>
            </a:r>
            <a:endParaRPr sz="1100">
              <a:latin typeface="Arial"/>
              <a:cs typeface="Arial"/>
            </a:endParaRPr>
          </a:p>
          <a:p>
            <a:pPr marL="17145" marR="5080" indent="-5080">
              <a:lnSpc>
                <a:spcPts val="1580"/>
              </a:lnSpc>
              <a:spcBef>
                <a:spcPts val="25"/>
              </a:spcBef>
            </a:pPr>
            <a:r>
              <a:rPr sz="1100" spc="-105" dirty="0">
                <a:solidFill>
                  <a:srgbClr val="2F3441"/>
                </a:solidFill>
                <a:latin typeface="Arial"/>
                <a:cs typeface="Arial"/>
              </a:rPr>
              <a:t>S</a:t>
            </a:r>
            <a:r>
              <a:rPr sz="1100" spc="15" dirty="0">
                <a:solidFill>
                  <a:srgbClr val="111521"/>
                </a:solidFill>
                <a:latin typeface="Arial"/>
                <a:cs typeface="Arial"/>
              </a:rPr>
              <a:t>t</a:t>
            </a:r>
            <a:r>
              <a:rPr sz="1100" spc="-204" dirty="0">
                <a:solidFill>
                  <a:srgbClr val="111521"/>
                </a:solidFill>
                <a:latin typeface="Arial"/>
                <a:cs typeface="Arial"/>
              </a:rPr>
              <a:t> </a:t>
            </a:r>
            <a:r>
              <a:rPr sz="1100" spc="30" dirty="0">
                <a:solidFill>
                  <a:srgbClr val="2F3441"/>
                </a:solidFill>
                <a:latin typeface="Arial"/>
                <a:cs typeface="Arial"/>
              </a:rPr>
              <a:t>anda</a:t>
            </a:r>
            <a:r>
              <a:rPr sz="1100" spc="20" dirty="0">
                <a:solidFill>
                  <a:srgbClr val="2F3441"/>
                </a:solidFill>
                <a:latin typeface="Arial"/>
                <a:cs typeface="Arial"/>
              </a:rPr>
              <a:t>r</a:t>
            </a:r>
            <a:r>
              <a:rPr sz="1100" spc="-3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2F3441"/>
                </a:solidFill>
                <a:latin typeface="Arial"/>
                <a:cs typeface="Arial"/>
              </a:rPr>
              <a:t>P</a:t>
            </a:r>
            <a:r>
              <a:rPr sz="1100" spc="40" dirty="0">
                <a:solidFill>
                  <a:srgbClr val="111521"/>
                </a:solidFill>
                <a:latin typeface="Arial"/>
                <a:cs typeface="Arial"/>
              </a:rPr>
              <a:t>r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oses  </a:t>
            </a:r>
            <a:r>
              <a:rPr sz="1100" spc="10" dirty="0">
                <a:solidFill>
                  <a:srgbClr val="2F3441"/>
                </a:solidFill>
                <a:latin typeface="Arial"/>
                <a:cs typeface="Arial"/>
              </a:rPr>
              <a:t>Re</a:t>
            </a:r>
            <a:r>
              <a:rPr sz="1100" spc="-45" dirty="0">
                <a:solidFill>
                  <a:srgbClr val="2F3441"/>
                </a:solidFill>
                <a:latin typeface="Arial"/>
                <a:cs typeface="Arial"/>
              </a:rPr>
              <a:t>f</a:t>
            </a:r>
            <a:r>
              <a:rPr sz="1100" spc="35" dirty="0">
                <a:solidFill>
                  <a:srgbClr val="2F3441"/>
                </a:solidFill>
                <a:latin typeface="Arial"/>
                <a:cs typeface="Arial"/>
              </a:rPr>
              <a:t>er</a:t>
            </a:r>
            <a:r>
              <a:rPr sz="1100" spc="25" dirty="0">
                <a:solidFill>
                  <a:srgbClr val="2F3441"/>
                </a:solidFill>
                <a:latin typeface="Arial"/>
                <a:cs typeface="Arial"/>
              </a:rPr>
              <a:t>e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n</a:t>
            </a:r>
            <a:r>
              <a:rPr sz="1100" spc="35" dirty="0">
                <a:solidFill>
                  <a:srgbClr val="2F3441"/>
                </a:solidFill>
                <a:latin typeface="Arial"/>
                <a:cs typeface="Arial"/>
              </a:rPr>
              <a:t>si</a:t>
            </a:r>
            <a:r>
              <a:rPr sz="1100" spc="-105" dirty="0">
                <a:solidFill>
                  <a:srgbClr val="2F3441"/>
                </a:solidFill>
                <a:latin typeface="Arial"/>
                <a:cs typeface="Arial"/>
              </a:rPr>
              <a:t> </a:t>
            </a:r>
            <a:r>
              <a:rPr sz="1100" spc="114" dirty="0">
                <a:solidFill>
                  <a:srgbClr val="2F3441"/>
                </a:solidFill>
                <a:latin typeface="Arial"/>
                <a:cs typeface="Arial"/>
              </a:rPr>
              <a:t>t</a:t>
            </a:r>
            <a:r>
              <a:rPr sz="1100" spc="45" dirty="0">
                <a:solidFill>
                  <a:srgbClr val="2F3441"/>
                </a:solidFill>
                <a:latin typeface="Arial"/>
                <a:cs typeface="Arial"/>
              </a:rPr>
              <a:t>erka</a:t>
            </a:r>
            <a:r>
              <a:rPr sz="1100" spc="-10" dirty="0">
                <a:solidFill>
                  <a:srgbClr val="2F3441"/>
                </a:solidFill>
                <a:latin typeface="Arial"/>
                <a:cs typeface="Arial"/>
              </a:rPr>
              <a:t>i</a:t>
            </a:r>
            <a:r>
              <a:rPr sz="1100" spc="25" dirty="0">
                <a:solidFill>
                  <a:srgbClr val="111521"/>
                </a:solidFill>
                <a:latin typeface="Arial"/>
                <a:cs typeface="Arial"/>
              </a:rPr>
              <a:t>t</a:t>
            </a:r>
            <a:endParaRPr sz="11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92938" y="6686533"/>
            <a:ext cx="17907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185" dirty="0">
                <a:solidFill>
                  <a:srgbClr val="2F3441"/>
                </a:solidFill>
                <a:latin typeface="Courier New"/>
                <a:cs typeface="Courier New"/>
              </a:rPr>
              <a:t>Ya</a:t>
            </a:r>
            <a:endParaRPr sz="13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368" y="1350218"/>
            <a:ext cx="420737" cy="9861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368" y="2432149"/>
            <a:ext cx="2294929" cy="204896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10368" y="3849190"/>
            <a:ext cx="9371330" cy="3408679"/>
            <a:chOff x="210368" y="3849190"/>
            <a:chExt cx="9371330" cy="3408679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368" y="4730055"/>
              <a:ext cx="9370962" cy="25276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543080" y="3849190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h="842645">
                  <a:moveTo>
                    <a:pt x="0" y="8425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1D6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103218" y="1369367"/>
            <a:ext cx="459105" cy="0"/>
          </a:xfrm>
          <a:custGeom>
            <a:avLst/>
            <a:gdLst/>
            <a:ahLst/>
            <a:cxnLst/>
            <a:rect l="l" t="t" r="r" b="b"/>
            <a:pathLst>
              <a:path w="459104">
                <a:moveTo>
                  <a:pt x="0" y="0"/>
                </a:moveTo>
                <a:lnTo>
                  <a:pt x="458985" y="0"/>
                </a:lnTo>
              </a:path>
            </a:pathLst>
          </a:custGeom>
          <a:ln w="3175">
            <a:solidFill>
              <a:srgbClr val="E2E4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9111" y="105585"/>
            <a:ext cx="8005445" cy="5848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50" b="1" u="none" spc="-70" dirty="0">
                <a:solidFill>
                  <a:srgbClr val="EF0305"/>
                </a:solidFill>
                <a:latin typeface="Arial"/>
                <a:cs typeface="Arial"/>
              </a:rPr>
              <a:t>DIAGRAM</a:t>
            </a:r>
            <a:r>
              <a:rPr sz="3650" b="1" u="none" spc="320" dirty="0">
                <a:solidFill>
                  <a:srgbClr val="EF0305"/>
                </a:solidFill>
                <a:latin typeface="Arial"/>
                <a:cs typeface="Arial"/>
              </a:rPr>
              <a:t> </a:t>
            </a:r>
            <a:r>
              <a:rPr sz="3650" b="1" u="none" spc="-295" dirty="0">
                <a:solidFill>
                  <a:srgbClr val="EF0305"/>
                </a:solidFill>
                <a:latin typeface="Arial"/>
                <a:cs typeface="Arial"/>
              </a:rPr>
              <a:t>ALIR</a:t>
            </a:r>
            <a:r>
              <a:rPr sz="3650" b="1" u="none" spc="315" dirty="0">
                <a:solidFill>
                  <a:srgbClr val="EF0305"/>
                </a:solidFill>
                <a:latin typeface="Arial"/>
                <a:cs typeface="Arial"/>
              </a:rPr>
              <a:t> </a:t>
            </a:r>
            <a:r>
              <a:rPr sz="3650" b="1" u="none" spc="-70" dirty="0">
                <a:solidFill>
                  <a:srgbClr val="EF0305"/>
                </a:solidFill>
                <a:latin typeface="Arial"/>
                <a:cs typeface="Arial"/>
              </a:rPr>
              <a:t>MENYUSUN</a:t>
            </a:r>
            <a:r>
              <a:rPr sz="3650" b="1" u="none" spc="290" dirty="0">
                <a:solidFill>
                  <a:srgbClr val="EF0305"/>
                </a:solidFill>
                <a:latin typeface="Arial"/>
                <a:cs typeface="Arial"/>
              </a:rPr>
              <a:t> </a:t>
            </a:r>
            <a:r>
              <a:rPr sz="3650" b="1" u="none" spc="-275" dirty="0">
                <a:solidFill>
                  <a:srgbClr val="EF0305"/>
                </a:solidFill>
                <a:latin typeface="Arial"/>
                <a:cs typeface="Arial"/>
              </a:rPr>
              <a:t>SILABUS</a:t>
            </a:r>
            <a:endParaRPr sz="3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9619" y="898060"/>
            <a:ext cx="1277620" cy="30226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50" b="1" spc="25" dirty="0">
                <a:solidFill>
                  <a:srgbClr val="EFFBFD"/>
                </a:solidFill>
                <a:latin typeface="Arial"/>
                <a:cs typeface="Arial"/>
              </a:rPr>
              <a:t>Diagram</a:t>
            </a:r>
            <a:r>
              <a:rPr sz="1650" b="1" spc="5" dirty="0">
                <a:solidFill>
                  <a:srgbClr val="EFFBFD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EFFBFD"/>
                </a:solidFill>
                <a:latin typeface="Arial"/>
                <a:cs typeface="Arial"/>
              </a:rPr>
              <a:t>Alir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64479" y="898060"/>
            <a:ext cx="927735" cy="30226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50" b="1" spc="20" dirty="0">
                <a:solidFill>
                  <a:srgbClr val="EFFBFD"/>
                </a:solidFill>
                <a:latin typeface="Arial"/>
                <a:cs typeface="Arial"/>
              </a:rPr>
              <a:t>Diskripsi</a:t>
            </a:r>
            <a:endParaRPr sz="1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1298" y="898060"/>
            <a:ext cx="1995170" cy="30226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50" b="1" spc="25" dirty="0">
                <a:solidFill>
                  <a:srgbClr val="EFFBFD"/>
                </a:solidFill>
                <a:latin typeface="Arial"/>
                <a:cs typeface="Arial"/>
              </a:rPr>
              <a:t>Unsur</a:t>
            </a:r>
            <a:r>
              <a:rPr sz="1650" b="1" spc="50" dirty="0">
                <a:solidFill>
                  <a:srgbClr val="EFFBFD"/>
                </a:solidFill>
                <a:latin typeface="Arial"/>
                <a:cs typeface="Arial"/>
              </a:rPr>
              <a:t> </a:t>
            </a:r>
            <a:r>
              <a:rPr sz="1650" b="1" spc="15" dirty="0">
                <a:solidFill>
                  <a:srgbClr val="EFFBFD"/>
                </a:solidFill>
                <a:latin typeface="Arial"/>
                <a:cs typeface="Arial"/>
              </a:rPr>
              <a:t>yang</a:t>
            </a:r>
            <a:r>
              <a:rPr sz="1650" b="1" spc="80" dirty="0">
                <a:solidFill>
                  <a:srgbClr val="EFFBFD"/>
                </a:solidFill>
                <a:latin typeface="Arial"/>
                <a:cs typeface="Arial"/>
              </a:rPr>
              <a:t> </a:t>
            </a:r>
            <a:r>
              <a:rPr sz="1650" b="1" spc="20" dirty="0">
                <a:solidFill>
                  <a:srgbClr val="EFFBFD"/>
                </a:solidFill>
                <a:latin typeface="Arial"/>
                <a:cs typeface="Arial"/>
              </a:rPr>
              <a:t>terlibat</a:t>
            </a:r>
            <a:endParaRPr sz="1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11710" y="898060"/>
            <a:ext cx="1003935" cy="30226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50" b="1" spc="30" dirty="0">
                <a:solidFill>
                  <a:srgbClr val="EFFBFD"/>
                </a:solidFill>
                <a:latin typeface="Arial"/>
                <a:cs typeface="Arial"/>
              </a:rPr>
              <a:t>Dokumen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8009" y="1662302"/>
            <a:ext cx="580390" cy="243840"/>
          </a:xfrm>
          <a:prstGeom prst="rect">
            <a:avLst/>
          </a:prstGeom>
          <a:solidFill>
            <a:srgbClr val="547EB1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400" spc="40" dirty="0">
                <a:solidFill>
                  <a:srgbClr val="CCEBF9"/>
                </a:solidFill>
                <a:latin typeface="Arial"/>
                <a:cs typeface="Arial"/>
              </a:rPr>
              <a:t>SK/KO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8037" y="2017316"/>
            <a:ext cx="184785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700" b="1" spc="-254" dirty="0">
                <a:solidFill>
                  <a:srgbClr val="ED670E"/>
                </a:solidFill>
                <a:latin typeface="Arial"/>
                <a:cs typeface="Arial"/>
              </a:rPr>
              <a:t>J</a:t>
            </a:r>
            <a:endParaRPr sz="2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0863" y="4375861"/>
            <a:ext cx="55181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01955" algn="l"/>
              </a:tabLst>
            </a:pPr>
            <a:r>
              <a:rPr sz="1500" spc="-45" dirty="0">
                <a:solidFill>
                  <a:srgbClr val="1C1F28"/>
                </a:solidFill>
                <a:latin typeface="Arial"/>
                <a:cs typeface="Arial"/>
              </a:rPr>
              <a:t>Y</a:t>
            </a:r>
            <a:r>
              <a:rPr sz="1500" spc="-35" dirty="0">
                <a:solidFill>
                  <a:srgbClr val="1C1F28"/>
                </a:solidFill>
                <a:latin typeface="Arial"/>
                <a:cs typeface="Arial"/>
              </a:rPr>
              <a:t>a</a:t>
            </a:r>
            <a:r>
              <a:rPr sz="1500" dirty="0">
                <a:solidFill>
                  <a:srgbClr val="1C1F28"/>
                </a:solidFill>
                <a:latin typeface="Arial"/>
                <a:cs typeface="Arial"/>
              </a:rPr>
              <a:t>	</a:t>
            </a:r>
            <a:r>
              <a:rPr sz="2000" b="1" spc="70" dirty="0">
                <a:solidFill>
                  <a:srgbClr val="ED670E"/>
                </a:solidFill>
                <a:latin typeface="Times New Roman"/>
                <a:cs typeface="Times New Roman"/>
              </a:rPr>
              <a:t>J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39071" y="1385391"/>
            <a:ext cx="2072639" cy="8051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 indent="6350">
              <a:lnSpc>
                <a:spcPct val="104700"/>
              </a:lnSpc>
              <a:spcBef>
                <a:spcPts val="15"/>
              </a:spcBef>
            </a:pPr>
            <a:r>
              <a:rPr sz="1650" spc="10" dirty="0">
                <a:solidFill>
                  <a:srgbClr val="1C1F28"/>
                </a:solidFill>
                <a:latin typeface="Arial"/>
                <a:cs typeface="Arial"/>
              </a:rPr>
              <a:t>SK/KO </a:t>
            </a:r>
            <a:r>
              <a:rPr sz="1650" dirty="0">
                <a:solidFill>
                  <a:srgbClr val="1C1F28"/>
                </a:solidFill>
                <a:latin typeface="Arial"/>
                <a:cs typeface="Arial"/>
              </a:rPr>
              <a:t>d</a:t>
            </a:r>
            <a:r>
              <a:rPr sz="1650" dirty="0">
                <a:solidFill>
                  <a:srgbClr val="343642"/>
                </a:solidFill>
                <a:latin typeface="Arial"/>
                <a:cs typeface="Arial"/>
              </a:rPr>
              <a:t>i</a:t>
            </a:r>
            <a:r>
              <a:rPr sz="1650" dirty="0">
                <a:solidFill>
                  <a:srgbClr val="1C1F28"/>
                </a:solidFill>
                <a:latin typeface="Arial"/>
                <a:cs typeface="Arial"/>
              </a:rPr>
              <a:t>ambil</a:t>
            </a:r>
            <a:r>
              <a:rPr sz="1650" spc="12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1C1F28"/>
                </a:solidFill>
                <a:latin typeface="Arial"/>
                <a:cs typeface="Arial"/>
              </a:rPr>
              <a:t>da</a:t>
            </a:r>
            <a:r>
              <a:rPr sz="1650" spc="15" dirty="0">
                <a:solidFill>
                  <a:srgbClr val="343642"/>
                </a:solidFill>
                <a:latin typeface="Arial"/>
                <a:cs typeface="Arial"/>
              </a:rPr>
              <a:t>r</a:t>
            </a:r>
            <a:r>
              <a:rPr sz="1650" spc="15" dirty="0">
                <a:solidFill>
                  <a:srgbClr val="1C1F28"/>
                </a:solidFill>
                <a:latin typeface="Arial"/>
                <a:cs typeface="Arial"/>
              </a:rPr>
              <a:t>i </a:t>
            </a:r>
            <a:r>
              <a:rPr sz="1650" spc="2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1C1F28"/>
                </a:solidFill>
                <a:latin typeface="Arial"/>
                <a:cs typeface="Arial"/>
              </a:rPr>
              <a:t>standar</a:t>
            </a:r>
            <a:r>
              <a:rPr sz="1650" spc="-5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65" dirty="0">
                <a:solidFill>
                  <a:srgbClr val="1C1F28"/>
                </a:solidFill>
                <a:latin typeface="Arial"/>
                <a:cs typeface="Arial"/>
              </a:rPr>
              <a:t>is</a:t>
            </a:r>
            <a:r>
              <a:rPr sz="1650" spc="65" dirty="0">
                <a:solidFill>
                  <a:srgbClr val="343642"/>
                </a:solidFill>
                <a:latin typeface="Arial"/>
                <a:cs typeface="Arial"/>
              </a:rPr>
              <a:t>i/</a:t>
            </a:r>
            <a:r>
              <a:rPr sz="1650" spc="65" dirty="0">
                <a:solidFill>
                  <a:srgbClr val="1C1F28"/>
                </a:solidFill>
                <a:latin typeface="Arial"/>
                <a:cs typeface="Arial"/>
              </a:rPr>
              <a:t>Spektrum </a:t>
            </a:r>
            <a:r>
              <a:rPr sz="1650" spc="-44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1C1F28"/>
                </a:solidFill>
                <a:latin typeface="Arial"/>
                <a:cs typeface="Arial"/>
              </a:rPr>
              <a:t>Kompetens</a:t>
            </a:r>
            <a:r>
              <a:rPr sz="1650" spc="30" dirty="0">
                <a:solidFill>
                  <a:srgbClr val="343642"/>
                </a:solidFill>
                <a:latin typeface="Arial"/>
                <a:cs typeface="Arial"/>
              </a:rPr>
              <a:t>i</a:t>
            </a:r>
            <a:r>
              <a:rPr sz="1650" spc="405" dirty="0">
                <a:solidFill>
                  <a:srgbClr val="343642"/>
                </a:solidFill>
                <a:latin typeface="Arial"/>
                <a:cs typeface="Arial"/>
              </a:rPr>
              <a:t> </a:t>
            </a:r>
            <a:r>
              <a:rPr sz="1650" spc="55" dirty="0">
                <a:solidFill>
                  <a:srgbClr val="1C1F28"/>
                </a:solidFill>
                <a:latin typeface="Arial"/>
                <a:cs typeface="Arial"/>
              </a:rPr>
              <a:t>keahl</a:t>
            </a:r>
            <a:endParaRPr sz="1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39071" y="2356255"/>
            <a:ext cx="2101850" cy="2065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28625" indent="12065">
              <a:lnSpc>
                <a:spcPct val="106600"/>
              </a:lnSpc>
              <a:spcBef>
                <a:spcPts val="95"/>
              </a:spcBef>
            </a:pPr>
            <a:r>
              <a:rPr sz="1650" dirty="0">
                <a:solidFill>
                  <a:srgbClr val="01010C"/>
                </a:solidFill>
                <a:latin typeface="Arial"/>
                <a:cs typeface="Arial"/>
              </a:rPr>
              <a:t>l</a:t>
            </a:r>
            <a:r>
              <a:rPr sz="1650" spc="45" dirty="0">
                <a:solidFill>
                  <a:srgbClr val="1C1F28"/>
                </a:solidFill>
                <a:latin typeface="Arial"/>
                <a:cs typeface="Arial"/>
              </a:rPr>
              <a:t>ndi</a:t>
            </a:r>
            <a:r>
              <a:rPr sz="1650" spc="20" dirty="0">
                <a:solidFill>
                  <a:srgbClr val="1C1F28"/>
                </a:solidFill>
                <a:latin typeface="Arial"/>
                <a:cs typeface="Arial"/>
              </a:rPr>
              <a:t>k</a:t>
            </a:r>
            <a:r>
              <a:rPr sz="1650" spc="50" dirty="0">
                <a:solidFill>
                  <a:srgbClr val="1C1F28"/>
                </a:solidFill>
                <a:latin typeface="Arial"/>
                <a:cs typeface="Arial"/>
              </a:rPr>
              <a:t>ato</a:t>
            </a:r>
            <a:r>
              <a:rPr sz="1650" spc="40" dirty="0">
                <a:solidFill>
                  <a:srgbClr val="1C1F28"/>
                </a:solidFill>
                <a:latin typeface="Arial"/>
                <a:cs typeface="Arial"/>
              </a:rPr>
              <a:t>r</a:t>
            </a:r>
            <a:r>
              <a:rPr sz="1650" spc="-12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disusun  </a:t>
            </a:r>
            <a:r>
              <a:rPr sz="1650" spc="40" dirty="0">
                <a:solidFill>
                  <a:srgbClr val="1C1F28"/>
                </a:solidFill>
                <a:latin typeface="Arial"/>
                <a:cs typeface="Arial"/>
              </a:rPr>
              <a:t>secara</a:t>
            </a:r>
            <a:endParaRPr sz="1650">
              <a:latin typeface="Arial"/>
              <a:cs typeface="Arial"/>
            </a:endParaRPr>
          </a:p>
          <a:p>
            <a:pPr marL="15240" marR="5080" indent="2540">
              <a:lnSpc>
                <a:spcPct val="102800"/>
              </a:lnSpc>
            </a:pP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Operasional</a:t>
            </a:r>
            <a:r>
              <a:rPr sz="1650" spc="25" dirty="0">
                <a:solidFill>
                  <a:srgbClr val="343642"/>
                </a:solidFill>
                <a:latin typeface="Arial"/>
                <a:cs typeface="Arial"/>
              </a:rPr>
              <a:t>,</a:t>
            </a:r>
            <a:r>
              <a:rPr sz="1650" spc="-50" dirty="0">
                <a:solidFill>
                  <a:srgbClr val="343642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1C1F28"/>
                </a:solidFill>
                <a:latin typeface="Arial"/>
                <a:cs typeface="Arial"/>
              </a:rPr>
              <a:t>spesif</a:t>
            </a:r>
            <a:r>
              <a:rPr sz="1650" spc="15" dirty="0">
                <a:solidFill>
                  <a:srgbClr val="343642"/>
                </a:solidFill>
                <a:latin typeface="Arial"/>
                <a:cs typeface="Arial"/>
              </a:rPr>
              <a:t>i</a:t>
            </a:r>
            <a:r>
              <a:rPr sz="1650" spc="15" dirty="0">
                <a:solidFill>
                  <a:srgbClr val="1C1F28"/>
                </a:solidFill>
                <a:latin typeface="Arial"/>
                <a:cs typeface="Arial"/>
              </a:rPr>
              <a:t>k</a:t>
            </a:r>
            <a:r>
              <a:rPr sz="1650" spc="15" dirty="0">
                <a:solidFill>
                  <a:srgbClr val="4B4B54"/>
                </a:solidFill>
                <a:latin typeface="Arial"/>
                <a:cs typeface="Arial"/>
              </a:rPr>
              <a:t>, </a:t>
            </a:r>
            <a:r>
              <a:rPr sz="1650" spc="-440" dirty="0">
                <a:solidFill>
                  <a:srgbClr val="4B4B54"/>
                </a:solidFill>
                <a:latin typeface="Arial"/>
                <a:cs typeface="Arial"/>
              </a:rPr>
              <a:t> </a:t>
            </a:r>
            <a:r>
              <a:rPr sz="1650" spc="10" dirty="0">
                <a:solidFill>
                  <a:srgbClr val="1C1F28"/>
                </a:solidFill>
                <a:latin typeface="Arial"/>
                <a:cs typeface="Arial"/>
              </a:rPr>
              <a:t>terukur</a:t>
            </a:r>
            <a:r>
              <a:rPr sz="1650" spc="10" dirty="0">
                <a:solidFill>
                  <a:srgbClr val="343642"/>
                </a:solidFill>
                <a:latin typeface="Arial"/>
                <a:cs typeface="Arial"/>
              </a:rPr>
              <a:t>,</a:t>
            </a:r>
            <a:endParaRPr sz="16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135"/>
              </a:spcBef>
            </a:pPr>
            <a:r>
              <a:rPr sz="1650" spc="15" dirty="0">
                <a:solidFill>
                  <a:srgbClr val="1C1F28"/>
                </a:solidFill>
                <a:latin typeface="Arial"/>
                <a:cs typeface="Arial"/>
              </a:rPr>
              <a:t>berkecukupan</a:t>
            </a:r>
            <a:endParaRPr sz="1650">
              <a:latin typeface="Arial"/>
              <a:cs typeface="Arial"/>
            </a:endParaRPr>
          </a:p>
          <a:p>
            <a:pPr marL="12700" marR="459740" indent="6350">
              <a:lnSpc>
                <a:spcPct val="102800"/>
              </a:lnSpc>
              <a:spcBef>
                <a:spcPts val="1580"/>
              </a:spcBef>
            </a:pP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Apakah</a:t>
            </a:r>
            <a:r>
              <a:rPr sz="1650" spc="-8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ind</a:t>
            </a:r>
            <a:r>
              <a:rPr sz="1650" spc="25" dirty="0">
                <a:solidFill>
                  <a:srgbClr val="343642"/>
                </a:solidFill>
                <a:latin typeface="Arial"/>
                <a:cs typeface="Arial"/>
              </a:rPr>
              <a:t>i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kator </a:t>
            </a:r>
            <a:r>
              <a:rPr sz="1650" spc="-44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1C1F28"/>
                </a:solidFill>
                <a:latin typeface="Arial"/>
                <a:cs typeface="Arial"/>
              </a:rPr>
              <a:t>sesuai</a:t>
            </a:r>
            <a:endParaRPr sz="16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39377" y="4726930"/>
            <a:ext cx="2029460" cy="8051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3970" marR="5080" indent="-1905">
              <a:lnSpc>
                <a:spcPct val="104700"/>
              </a:lnSpc>
              <a:spcBef>
                <a:spcPts val="15"/>
              </a:spcBef>
            </a:pP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Mater</a:t>
            </a:r>
            <a:r>
              <a:rPr sz="1650" spc="25" dirty="0">
                <a:solidFill>
                  <a:srgbClr val="343642"/>
                </a:solidFill>
                <a:latin typeface="Arial"/>
                <a:cs typeface="Arial"/>
              </a:rPr>
              <a:t>i</a:t>
            </a:r>
            <a:r>
              <a:rPr sz="1650" spc="30" dirty="0">
                <a:solidFill>
                  <a:srgbClr val="343642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1C1F28"/>
                </a:solidFill>
                <a:latin typeface="Arial"/>
                <a:cs typeface="Arial"/>
              </a:rPr>
              <a:t>dirumuskan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1C1F28"/>
                </a:solidFill>
                <a:latin typeface="Arial"/>
                <a:cs typeface="Arial"/>
              </a:rPr>
              <a:t>untuk </a:t>
            </a:r>
            <a:r>
              <a:rPr sz="1650" spc="30" dirty="0">
                <a:solidFill>
                  <a:srgbClr val="1C1F28"/>
                </a:solidFill>
                <a:latin typeface="Arial"/>
                <a:cs typeface="Arial"/>
              </a:rPr>
              <a:t>mendukung </a:t>
            </a:r>
            <a:r>
              <a:rPr sz="1650" spc="3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1C1F28"/>
                </a:solidFill>
                <a:latin typeface="Arial"/>
                <a:cs typeface="Arial"/>
              </a:rPr>
              <a:t>pencapaian</a:t>
            </a:r>
            <a:r>
              <a:rPr sz="1650" spc="-4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ind</a:t>
            </a:r>
            <a:r>
              <a:rPr sz="1650" spc="25" dirty="0">
                <a:solidFill>
                  <a:srgbClr val="343642"/>
                </a:solidFill>
                <a:latin typeface="Arial"/>
                <a:cs typeface="Arial"/>
              </a:rPr>
              <a:t>i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kator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67622" y="1385391"/>
            <a:ext cx="2007870" cy="5372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7145" marR="5080" indent="-5080">
              <a:lnSpc>
                <a:spcPct val="102800"/>
              </a:lnSpc>
              <a:spcBef>
                <a:spcPts val="50"/>
              </a:spcBef>
            </a:pPr>
            <a:r>
              <a:rPr sz="1650" spc="55" dirty="0">
                <a:solidFill>
                  <a:srgbClr val="1C1F28"/>
                </a:solidFill>
                <a:latin typeface="Arial"/>
                <a:cs typeface="Arial"/>
              </a:rPr>
              <a:t>Guru</a:t>
            </a:r>
            <a:r>
              <a:rPr sz="1650" spc="37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matapelajaran </a:t>
            </a:r>
            <a:r>
              <a:rPr sz="1650" spc="-44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Masyarakat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75406" y="2356255"/>
            <a:ext cx="2000250" cy="561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>
              <a:lnSpc>
                <a:spcPct val="106600"/>
              </a:lnSpc>
              <a:spcBef>
                <a:spcPts val="95"/>
              </a:spcBef>
            </a:pPr>
            <a:r>
              <a:rPr sz="1650" spc="35" dirty="0">
                <a:solidFill>
                  <a:srgbClr val="1C1F28"/>
                </a:solidFill>
                <a:latin typeface="Arial"/>
                <a:cs typeface="Arial"/>
              </a:rPr>
              <a:t>Guru</a:t>
            </a:r>
            <a:r>
              <a:rPr sz="1650" spc="37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matapelajaran </a:t>
            </a:r>
            <a:r>
              <a:rPr sz="1650" spc="-44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90" dirty="0">
                <a:solidFill>
                  <a:srgbClr val="1C1F28"/>
                </a:solidFill>
                <a:latin typeface="Arial"/>
                <a:cs typeface="Arial"/>
              </a:rPr>
              <a:t>yg</a:t>
            </a:r>
            <a:r>
              <a:rPr sz="1650" spc="-13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1C1F28"/>
                </a:solidFill>
                <a:latin typeface="Arial"/>
                <a:cs typeface="Arial"/>
              </a:rPr>
              <a:t>relevan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72556" y="3884364"/>
            <a:ext cx="1155065" cy="5372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4445">
              <a:lnSpc>
                <a:spcPct val="102800"/>
              </a:lnSpc>
              <a:spcBef>
                <a:spcPts val="50"/>
              </a:spcBef>
            </a:pPr>
            <a:r>
              <a:rPr sz="1650" spc="35" dirty="0">
                <a:solidFill>
                  <a:srgbClr val="1C1F28"/>
                </a:solidFill>
                <a:latin typeface="Arial"/>
                <a:cs typeface="Arial"/>
              </a:rPr>
              <a:t>Guru </a:t>
            </a:r>
            <a:r>
              <a:rPr sz="1650" spc="4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120" dirty="0">
                <a:solidFill>
                  <a:srgbClr val="1C1F28"/>
                </a:solidFill>
                <a:latin typeface="Arial"/>
                <a:cs typeface="Arial"/>
              </a:rPr>
              <a:t>M</a:t>
            </a:r>
            <a:r>
              <a:rPr sz="1650" spc="30" dirty="0">
                <a:solidFill>
                  <a:srgbClr val="1C1F28"/>
                </a:solidFill>
                <a:latin typeface="Arial"/>
                <a:cs typeface="Arial"/>
              </a:rPr>
              <a:t>asy</a:t>
            </a:r>
            <a:r>
              <a:rPr sz="1650" spc="-35" dirty="0">
                <a:solidFill>
                  <a:srgbClr val="1C1F28"/>
                </a:solidFill>
                <a:latin typeface="Arial"/>
                <a:cs typeface="Arial"/>
              </a:rPr>
              <a:t>a</a:t>
            </a:r>
            <a:r>
              <a:rPr sz="1650" spc="20" dirty="0">
                <a:solidFill>
                  <a:srgbClr val="343642"/>
                </a:solidFill>
                <a:latin typeface="Arial"/>
                <a:cs typeface="Arial"/>
              </a:rPr>
              <a:t>r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akat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67622" y="4726930"/>
            <a:ext cx="2007870" cy="5372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0320" marR="5080" indent="-8255">
              <a:lnSpc>
                <a:spcPct val="102800"/>
              </a:lnSpc>
              <a:spcBef>
                <a:spcPts val="50"/>
              </a:spcBef>
            </a:pPr>
            <a:r>
              <a:rPr sz="1650" spc="55" dirty="0">
                <a:solidFill>
                  <a:srgbClr val="1C1F28"/>
                </a:solidFill>
                <a:latin typeface="Arial"/>
                <a:cs typeface="Arial"/>
              </a:rPr>
              <a:t>Guru</a:t>
            </a:r>
            <a:r>
              <a:rPr sz="1650" spc="37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matapelajaran </a:t>
            </a:r>
            <a:r>
              <a:rPr sz="1650" spc="-44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90" dirty="0">
                <a:solidFill>
                  <a:srgbClr val="1C1F28"/>
                </a:solidFill>
                <a:latin typeface="Arial"/>
                <a:cs typeface="Arial"/>
              </a:rPr>
              <a:t>yg</a:t>
            </a:r>
            <a:r>
              <a:rPr sz="1650" spc="-13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1C1F28"/>
                </a:solidFill>
                <a:latin typeface="Arial"/>
                <a:cs typeface="Arial"/>
              </a:rPr>
              <a:t>relevan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45791" y="1370073"/>
            <a:ext cx="2007235" cy="82041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indent="3810">
              <a:lnSpc>
                <a:spcPct val="104700"/>
              </a:lnSpc>
              <a:spcBef>
                <a:spcPts val="135"/>
              </a:spcBef>
            </a:pPr>
            <a:r>
              <a:rPr sz="1650" spc="20" dirty="0">
                <a:solidFill>
                  <a:srgbClr val="1C1F28"/>
                </a:solidFill>
                <a:latin typeface="Arial"/>
                <a:cs typeface="Arial"/>
              </a:rPr>
              <a:t>Standar  </a:t>
            </a:r>
            <a:r>
              <a:rPr sz="1650" spc="30" dirty="0">
                <a:solidFill>
                  <a:srgbClr val="01010C"/>
                </a:solidFill>
                <a:latin typeface="Arial"/>
                <a:cs typeface="Arial"/>
              </a:rPr>
              <a:t>l</a:t>
            </a:r>
            <a:r>
              <a:rPr sz="1650" spc="30" dirty="0">
                <a:solidFill>
                  <a:srgbClr val="1C1F28"/>
                </a:solidFill>
                <a:latin typeface="Arial"/>
                <a:cs typeface="Arial"/>
              </a:rPr>
              <a:t>s</a:t>
            </a:r>
            <a:r>
              <a:rPr sz="1650" spc="30" dirty="0">
                <a:solidFill>
                  <a:srgbClr val="343642"/>
                </a:solidFill>
                <a:latin typeface="Arial"/>
                <a:cs typeface="Arial"/>
              </a:rPr>
              <a:t>i </a:t>
            </a:r>
            <a:r>
              <a:rPr sz="1650" spc="35" dirty="0">
                <a:solidFill>
                  <a:srgbClr val="343642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Spektrum </a:t>
            </a:r>
            <a:r>
              <a:rPr sz="1650" spc="30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kompetensi</a:t>
            </a:r>
            <a:r>
              <a:rPr sz="1650" spc="-3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1C1F28"/>
                </a:solidFill>
                <a:latin typeface="Arial"/>
                <a:cs typeface="Arial"/>
              </a:rPr>
              <a:t>keahlian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43142" y="2371575"/>
            <a:ext cx="184975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solidFill>
                  <a:srgbClr val="1C1F28"/>
                </a:solidFill>
                <a:latin typeface="Arial"/>
                <a:cs typeface="Arial"/>
              </a:rPr>
              <a:t>Rumusan</a:t>
            </a:r>
            <a:r>
              <a:rPr sz="1650" spc="-4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lndikator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52704" y="4726930"/>
            <a:ext cx="161353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0" dirty="0">
                <a:solidFill>
                  <a:srgbClr val="1C1F28"/>
                </a:solidFill>
                <a:latin typeface="Arial"/>
                <a:cs typeface="Arial"/>
              </a:rPr>
              <a:t>Rumusan</a:t>
            </a:r>
            <a:r>
              <a:rPr sz="1650" spc="-75" dirty="0">
                <a:solidFill>
                  <a:srgbClr val="1C1F28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1C1F28"/>
                </a:solidFill>
                <a:latin typeface="Arial"/>
                <a:cs typeface="Arial"/>
              </a:rPr>
              <a:t>Materi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279" y="3427908"/>
            <a:ext cx="3098154" cy="18766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32975" y="989640"/>
            <a:ext cx="7055484" cy="1387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50" u="none" spc="125" dirty="0">
                <a:solidFill>
                  <a:srgbClr val="D80A0E"/>
                </a:solidFill>
              </a:rPr>
              <a:t>Sesi-</a:t>
            </a:r>
            <a:r>
              <a:rPr sz="4450" u="none" spc="420" dirty="0">
                <a:solidFill>
                  <a:srgbClr val="D80A0E"/>
                </a:solidFill>
              </a:rPr>
              <a:t> </a:t>
            </a:r>
            <a:r>
              <a:rPr sz="4450" u="none" spc="-20" dirty="0">
                <a:solidFill>
                  <a:srgbClr val="D80A0E"/>
                </a:solidFill>
              </a:rPr>
              <a:t>3</a:t>
            </a:r>
            <a:endParaRPr sz="4450"/>
          </a:p>
          <a:p>
            <a:pPr marL="19685">
              <a:lnSpc>
                <a:spcPct val="100000"/>
              </a:lnSpc>
              <a:spcBef>
                <a:spcPts val="15"/>
              </a:spcBef>
            </a:pPr>
            <a:r>
              <a:rPr sz="4450" u="none" spc="235" dirty="0">
                <a:solidFill>
                  <a:srgbClr val="D80A0E"/>
                </a:solidFill>
              </a:rPr>
              <a:t>teknik</a:t>
            </a:r>
            <a:r>
              <a:rPr sz="4450" u="none" spc="465" dirty="0">
                <a:solidFill>
                  <a:srgbClr val="D80A0E"/>
                </a:solidFill>
              </a:rPr>
              <a:t> </a:t>
            </a:r>
            <a:r>
              <a:rPr sz="4450" u="none" spc="140" dirty="0">
                <a:solidFill>
                  <a:srgbClr val="D80A0E"/>
                </a:solidFill>
              </a:rPr>
              <a:t>supervisi</a:t>
            </a:r>
            <a:r>
              <a:rPr sz="4450" u="none" spc="345" dirty="0">
                <a:solidFill>
                  <a:srgbClr val="D80A0E"/>
                </a:solidFill>
              </a:rPr>
              <a:t> </a:t>
            </a:r>
            <a:r>
              <a:rPr sz="4450" u="none" spc="120" dirty="0">
                <a:solidFill>
                  <a:srgbClr val="D80A0E"/>
                </a:solidFill>
              </a:rPr>
              <a:t>akademik</a:t>
            </a:r>
            <a:endParaRPr sz="445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78941"/>
            <a:ext cx="4417739" cy="589795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873725" y="2183208"/>
            <a:ext cx="0" cy="3121660"/>
          </a:xfrm>
          <a:custGeom>
            <a:avLst/>
            <a:gdLst/>
            <a:ahLst/>
            <a:cxnLst/>
            <a:rect l="l" t="t" r="r" b="b"/>
            <a:pathLst>
              <a:path h="3121660">
                <a:moveTo>
                  <a:pt x="0" y="3121321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2255" y="1848097"/>
            <a:ext cx="4666615" cy="0"/>
          </a:xfrm>
          <a:custGeom>
            <a:avLst/>
            <a:gdLst/>
            <a:ahLst/>
            <a:cxnLst/>
            <a:rect l="l" t="t" r="r" b="b"/>
            <a:pathLst>
              <a:path w="4666615">
                <a:moveTo>
                  <a:pt x="0" y="0"/>
                </a:moveTo>
                <a:lnTo>
                  <a:pt x="4666355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82255" y="5630067"/>
            <a:ext cx="4666615" cy="0"/>
          </a:xfrm>
          <a:custGeom>
            <a:avLst/>
            <a:gdLst/>
            <a:ahLst/>
            <a:cxnLst/>
            <a:rect l="l" t="t" r="r" b="b"/>
            <a:pathLst>
              <a:path w="4666615">
                <a:moveTo>
                  <a:pt x="0" y="0"/>
                </a:moveTo>
                <a:lnTo>
                  <a:pt x="4666355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82281" y="92820"/>
            <a:ext cx="7218045" cy="715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0" b="1" u="none" spc="5" dirty="0">
                <a:solidFill>
                  <a:srgbClr val="DA080C"/>
                </a:solidFill>
                <a:latin typeface="Arial"/>
                <a:cs typeface="Arial"/>
              </a:rPr>
              <a:t>Teknik</a:t>
            </a:r>
            <a:r>
              <a:rPr sz="4500" b="1" u="none" spc="535" dirty="0">
                <a:solidFill>
                  <a:srgbClr val="DA080C"/>
                </a:solidFill>
                <a:latin typeface="Arial"/>
                <a:cs typeface="Arial"/>
              </a:rPr>
              <a:t> </a:t>
            </a:r>
            <a:r>
              <a:rPr sz="4500" b="1" u="none" spc="-130" dirty="0">
                <a:solidFill>
                  <a:srgbClr val="DA080C"/>
                </a:solidFill>
                <a:latin typeface="Arial"/>
                <a:cs typeface="Arial"/>
              </a:rPr>
              <a:t>supervisi</a:t>
            </a:r>
            <a:r>
              <a:rPr sz="4500" b="1" u="none" spc="425" dirty="0">
                <a:solidFill>
                  <a:srgbClr val="DA080C"/>
                </a:solidFill>
                <a:latin typeface="Arial"/>
                <a:cs typeface="Arial"/>
              </a:rPr>
              <a:t> </a:t>
            </a:r>
            <a:r>
              <a:rPr sz="4500" b="1" u="none" spc="-50" dirty="0">
                <a:solidFill>
                  <a:srgbClr val="DA080C"/>
                </a:solidFill>
                <a:latin typeface="Arial"/>
                <a:cs typeface="Arial"/>
              </a:rPr>
              <a:t>akademik</a:t>
            </a:r>
            <a:endParaRPr sz="4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42942" y="2058804"/>
            <a:ext cx="4667250" cy="3194685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63830" indent="-133985">
              <a:lnSpc>
                <a:spcPct val="100000"/>
              </a:lnSpc>
              <a:spcBef>
                <a:spcPts val="1015"/>
              </a:spcBef>
              <a:buChar char="•"/>
              <a:tabLst>
                <a:tab pos="164465" algn="l"/>
              </a:tabLst>
            </a:pPr>
            <a:r>
              <a:rPr sz="2000" spc="30" dirty="0">
                <a:solidFill>
                  <a:srgbClr val="0C0301"/>
                </a:solidFill>
                <a:latin typeface="Arial"/>
                <a:cs typeface="Arial"/>
              </a:rPr>
              <a:t>INDIVIDUAL:</a:t>
            </a:r>
            <a:endParaRPr sz="2000">
              <a:latin typeface="Arial"/>
              <a:cs typeface="Arial"/>
            </a:endParaRPr>
          </a:p>
          <a:p>
            <a:pPr marL="173990" marR="95885" indent="-143510">
              <a:lnSpc>
                <a:spcPct val="119400"/>
              </a:lnSpc>
              <a:spcBef>
                <a:spcPts val="450"/>
              </a:spcBef>
              <a:buChar char="•"/>
              <a:tabLst>
                <a:tab pos="168910" algn="l"/>
              </a:tabLst>
            </a:pPr>
            <a:r>
              <a:rPr sz="2000" spc="40" dirty="0">
                <a:solidFill>
                  <a:srgbClr val="0C0301"/>
                </a:solidFill>
                <a:latin typeface="Arial"/>
                <a:cs typeface="Arial"/>
              </a:rPr>
              <a:t>Pelaksanan</a:t>
            </a:r>
            <a:r>
              <a:rPr sz="2000" spc="200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00" dirty="0">
                <a:solidFill>
                  <a:srgbClr val="0C0301"/>
                </a:solidFill>
                <a:latin typeface="Arial"/>
                <a:cs typeface="Arial"/>
              </a:rPr>
              <a:t>supervisi</a:t>
            </a:r>
            <a:r>
              <a:rPr sz="2000" spc="45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0C0301"/>
                </a:solidFill>
                <a:latin typeface="Arial"/>
                <a:cs typeface="Arial"/>
              </a:rPr>
              <a:t>perseorangan </a:t>
            </a:r>
            <a:r>
              <a:rPr sz="2000" spc="-545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0C0301"/>
                </a:solidFill>
                <a:latin typeface="Arial"/>
                <a:cs typeface="Arial"/>
              </a:rPr>
              <a:t>terhadap </a:t>
            </a:r>
            <a:r>
              <a:rPr sz="2000" spc="160" dirty="0">
                <a:solidFill>
                  <a:srgbClr val="0C0301"/>
                </a:solidFill>
                <a:latin typeface="Arial"/>
                <a:cs typeface="Arial"/>
              </a:rPr>
              <a:t>guru.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167005" indent="-154940">
              <a:lnSpc>
                <a:spcPct val="100000"/>
              </a:lnSpc>
              <a:spcBef>
                <a:spcPts val="1555"/>
              </a:spcBef>
              <a:buFont typeface="Arial"/>
              <a:buChar char="·"/>
              <a:tabLst>
                <a:tab pos="167640" algn="l"/>
              </a:tabLst>
            </a:pPr>
            <a:r>
              <a:rPr sz="2150" b="1" spc="-180" dirty="0">
                <a:solidFill>
                  <a:srgbClr val="0C0301"/>
                </a:solidFill>
                <a:latin typeface="Arial"/>
                <a:cs typeface="Arial"/>
              </a:rPr>
              <a:t>KELOMPOK</a:t>
            </a:r>
            <a:r>
              <a:rPr sz="2150" b="1" spc="-180" dirty="0">
                <a:solidFill>
                  <a:srgbClr val="2A1C0A"/>
                </a:solidFill>
                <a:latin typeface="Arial"/>
                <a:cs typeface="Arial"/>
              </a:rPr>
              <a:t>:</a:t>
            </a:r>
            <a:endParaRPr sz="2150">
              <a:latin typeface="Arial"/>
              <a:cs typeface="Arial"/>
            </a:endParaRPr>
          </a:p>
          <a:p>
            <a:pPr marL="361950" marR="5080" lvl="1" indent="-149860">
              <a:lnSpc>
                <a:spcPct val="117800"/>
              </a:lnSpc>
              <a:spcBef>
                <a:spcPts val="310"/>
              </a:spcBef>
              <a:buChar char="•"/>
              <a:tabLst>
                <a:tab pos="350520" algn="l"/>
              </a:tabLst>
            </a:pPr>
            <a:r>
              <a:rPr sz="2000" spc="40" dirty="0">
                <a:solidFill>
                  <a:srgbClr val="0C0301"/>
                </a:solidFill>
                <a:latin typeface="Arial"/>
                <a:cs typeface="Arial"/>
              </a:rPr>
              <a:t>Pelaksanaan</a:t>
            </a:r>
            <a:r>
              <a:rPr sz="2000" spc="185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00" dirty="0">
                <a:solidFill>
                  <a:srgbClr val="0C0301"/>
                </a:solidFill>
                <a:latin typeface="Arial"/>
                <a:cs typeface="Arial"/>
              </a:rPr>
              <a:t>supervisi</a:t>
            </a:r>
            <a:r>
              <a:rPr sz="2000" spc="45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0C0301"/>
                </a:solidFill>
                <a:latin typeface="Arial"/>
                <a:cs typeface="Arial"/>
              </a:rPr>
              <a:t>ditujukan </a:t>
            </a:r>
            <a:r>
              <a:rPr sz="2000" spc="155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0C0301"/>
                </a:solidFill>
                <a:latin typeface="Arial"/>
                <a:cs typeface="Arial"/>
              </a:rPr>
              <a:t>pada</a:t>
            </a:r>
            <a:r>
              <a:rPr sz="2000" spc="-65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0C0301"/>
                </a:solidFill>
                <a:latin typeface="Arial"/>
                <a:cs typeface="Arial"/>
              </a:rPr>
              <a:t>dua</a:t>
            </a:r>
            <a:r>
              <a:rPr sz="2000" spc="50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0C0301"/>
                </a:solidFill>
                <a:latin typeface="Arial"/>
                <a:cs typeface="Arial"/>
              </a:rPr>
              <a:t>orang</a:t>
            </a:r>
            <a:r>
              <a:rPr sz="2000" spc="-15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95" dirty="0">
                <a:solidFill>
                  <a:srgbClr val="0C0301"/>
                </a:solidFill>
                <a:latin typeface="Arial"/>
                <a:cs typeface="Arial"/>
              </a:rPr>
              <a:t>atau</a:t>
            </a:r>
            <a:r>
              <a:rPr sz="2000" spc="55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0C0301"/>
                </a:solidFill>
                <a:latin typeface="Arial"/>
                <a:cs typeface="Arial"/>
              </a:rPr>
              <a:t>lebih</a:t>
            </a:r>
            <a:r>
              <a:rPr sz="2000" spc="-40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95" dirty="0">
                <a:solidFill>
                  <a:srgbClr val="0C0301"/>
                </a:solidFill>
                <a:latin typeface="Arial"/>
                <a:cs typeface="Arial"/>
              </a:rPr>
              <a:t>dengan </a:t>
            </a:r>
            <a:r>
              <a:rPr sz="2000" spc="-540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0C0301"/>
                </a:solidFill>
                <a:latin typeface="Arial"/>
                <a:cs typeface="Arial"/>
              </a:rPr>
              <a:t>masalah</a:t>
            </a:r>
            <a:r>
              <a:rPr sz="2000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120" dirty="0">
                <a:solidFill>
                  <a:srgbClr val="0C0301"/>
                </a:solidFill>
                <a:latin typeface="Arial"/>
                <a:cs typeface="Arial"/>
              </a:rPr>
              <a:t>yang</a:t>
            </a:r>
            <a:r>
              <a:rPr sz="2000" spc="70" dirty="0">
                <a:solidFill>
                  <a:srgbClr val="0C0301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0C0301"/>
                </a:solidFill>
                <a:latin typeface="Arial"/>
                <a:cs typeface="Arial"/>
              </a:rPr>
              <a:t>sama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603" y="440630"/>
            <a:ext cx="8338244" cy="116810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603" y="3313013"/>
            <a:ext cx="133870" cy="1206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45851" y="1608732"/>
            <a:ext cx="0" cy="1704339"/>
          </a:xfrm>
          <a:custGeom>
            <a:avLst/>
            <a:gdLst/>
            <a:ahLst/>
            <a:cxnLst/>
            <a:rect l="l" t="t" r="r" b="b"/>
            <a:pathLst>
              <a:path h="1704339">
                <a:moveTo>
                  <a:pt x="0" y="1704279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1911" y="4672606"/>
            <a:ext cx="0" cy="402590"/>
          </a:xfrm>
          <a:custGeom>
            <a:avLst/>
            <a:gdLst/>
            <a:ahLst/>
            <a:cxnLst/>
            <a:rect l="l" t="t" r="r" b="b"/>
            <a:pathLst>
              <a:path h="402589">
                <a:moveTo>
                  <a:pt x="0" y="402133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1911" y="1838523"/>
            <a:ext cx="0" cy="478790"/>
          </a:xfrm>
          <a:custGeom>
            <a:avLst/>
            <a:gdLst/>
            <a:ahLst/>
            <a:cxnLst/>
            <a:rect l="l" t="t" r="r" b="b"/>
            <a:pathLst>
              <a:path h="478789">
                <a:moveTo>
                  <a:pt x="0" y="478730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6727" y="1608732"/>
            <a:ext cx="8300084" cy="4136390"/>
          </a:xfrm>
          <a:custGeom>
            <a:avLst/>
            <a:gdLst/>
            <a:ahLst/>
            <a:cxnLst/>
            <a:rect l="l" t="t" r="r" b="b"/>
            <a:pathLst>
              <a:path w="8300084" h="4136390">
                <a:moveTo>
                  <a:pt x="8280869" y="4136229"/>
                </a:moveTo>
                <a:lnTo>
                  <a:pt x="8280869" y="0"/>
                </a:lnTo>
              </a:path>
              <a:path w="8300084" h="4136390">
                <a:moveTo>
                  <a:pt x="0" y="4117080"/>
                </a:moveTo>
                <a:lnTo>
                  <a:pt x="8299993" y="4117080"/>
                </a:lnTo>
              </a:path>
            </a:pathLst>
          </a:custGeom>
          <a:ln w="191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87315" y="1355890"/>
            <a:ext cx="5229225" cy="334454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290195" indent="-278130">
              <a:lnSpc>
                <a:spcPct val="100000"/>
              </a:lnSpc>
              <a:spcBef>
                <a:spcPts val="1480"/>
              </a:spcBef>
              <a:buClr>
                <a:srgbClr val="080101"/>
              </a:buClr>
              <a:buFont typeface="Times New Roman"/>
              <a:buChar char="•"/>
              <a:tabLst>
                <a:tab pos="290195" algn="l"/>
                <a:tab pos="290830" algn="l"/>
                <a:tab pos="770890" algn="l"/>
              </a:tabLst>
            </a:pPr>
            <a:r>
              <a:rPr sz="3300" spc="-170" dirty="0">
                <a:solidFill>
                  <a:srgbClr val="080101"/>
                </a:solidFill>
                <a:latin typeface="Times New Roman"/>
                <a:cs typeface="Times New Roman"/>
              </a:rPr>
              <a:t>l.	</a:t>
            </a:r>
            <a:r>
              <a:rPr sz="3200" spc="135" dirty="0">
                <a:solidFill>
                  <a:srgbClr val="080101"/>
                </a:solidFill>
                <a:latin typeface="Arial"/>
                <a:cs typeface="Arial"/>
              </a:rPr>
              <a:t>Kunjungan</a:t>
            </a:r>
            <a:r>
              <a:rPr sz="3200" spc="355" dirty="0">
                <a:solidFill>
                  <a:srgbClr val="080101"/>
                </a:solidFill>
                <a:latin typeface="Arial"/>
                <a:cs typeface="Arial"/>
              </a:rPr>
              <a:t> </a:t>
            </a:r>
            <a:r>
              <a:rPr sz="3200" spc="-35" dirty="0">
                <a:solidFill>
                  <a:srgbClr val="080101"/>
                </a:solidFill>
                <a:latin typeface="Arial"/>
                <a:cs typeface="Arial"/>
              </a:rPr>
              <a:t>Ke</a:t>
            </a:r>
            <a:r>
              <a:rPr sz="3200" spc="145" dirty="0">
                <a:solidFill>
                  <a:srgbClr val="080101"/>
                </a:solidFill>
                <a:latin typeface="Arial"/>
                <a:cs typeface="Arial"/>
              </a:rPr>
              <a:t> </a:t>
            </a:r>
            <a:r>
              <a:rPr sz="3200" spc="65" dirty="0">
                <a:solidFill>
                  <a:srgbClr val="080101"/>
                </a:solidFill>
                <a:latin typeface="Arial"/>
                <a:cs typeface="Arial"/>
              </a:rPr>
              <a:t>kelas</a:t>
            </a:r>
            <a:endParaRPr sz="3200">
              <a:latin typeface="Arial"/>
              <a:cs typeface="Arial"/>
            </a:endParaRPr>
          </a:p>
          <a:p>
            <a:pPr marL="272415" indent="-259079">
              <a:lnSpc>
                <a:spcPct val="100000"/>
              </a:lnSpc>
              <a:spcBef>
                <a:spcPts val="1340"/>
              </a:spcBef>
              <a:buChar char="•"/>
              <a:tabLst>
                <a:tab pos="273050" algn="l"/>
                <a:tab pos="762000" algn="l"/>
                <a:tab pos="2839085" algn="l"/>
              </a:tabLst>
            </a:pPr>
            <a:r>
              <a:rPr sz="3200" spc="-225" dirty="0">
                <a:solidFill>
                  <a:srgbClr val="080101"/>
                </a:solidFill>
                <a:latin typeface="Arial"/>
                <a:cs typeface="Arial"/>
              </a:rPr>
              <a:t>2.	</a:t>
            </a:r>
            <a:r>
              <a:rPr sz="3200" spc="65" dirty="0">
                <a:solidFill>
                  <a:srgbClr val="080101"/>
                </a:solidFill>
                <a:latin typeface="Arial"/>
                <a:cs typeface="Arial"/>
              </a:rPr>
              <a:t>Observasi	kelas</a:t>
            </a:r>
            <a:endParaRPr sz="3200">
              <a:latin typeface="Arial"/>
              <a:cs typeface="Arial"/>
            </a:endParaRPr>
          </a:p>
          <a:p>
            <a:pPr marL="266700" indent="-253365">
              <a:lnSpc>
                <a:spcPct val="100000"/>
              </a:lnSpc>
              <a:spcBef>
                <a:spcPts val="1365"/>
              </a:spcBef>
              <a:buChar char="•"/>
              <a:tabLst>
                <a:tab pos="267335" algn="l"/>
                <a:tab pos="768985" algn="l"/>
              </a:tabLst>
            </a:pPr>
            <a:r>
              <a:rPr sz="3200" spc="-225" dirty="0">
                <a:solidFill>
                  <a:srgbClr val="080101"/>
                </a:solidFill>
                <a:latin typeface="Arial"/>
                <a:cs typeface="Arial"/>
              </a:rPr>
              <a:t>3.	</a:t>
            </a:r>
            <a:r>
              <a:rPr sz="3200" spc="55" dirty="0">
                <a:solidFill>
                  <a:srgbClr val="080101"/>
                </a:solidFill>
                <a:latin typeface="Arial"/>
                <a:cs typeface="Arial"/>
              </a:rPr>
              <a:t>Pemantauan</a:t>
            </a:r>
            <a:r>
              <a:rPr sz="3200" spc="320" dirty="0">
                <a:solidFill>
                  <a:srgbClr val="080101"/>
                </a:solidFill>
                <a:latin typeface="Arial"/>
                <a:cs typeface="Arial"/>
              </a:rPr>
              <a:t> </a:t>
            </a:r>
            <a:r>
              <a:rPr sz="3200" spc="145" dirty="0">
                <a:solidFill>
                  <a:srgbClr val="080101"/>
                </a:solidFill>
                <a:latin typeface="Arial"/>
                <a:cs typeface="Arial"/>
              </a:rPr>
              <a:t>Individual</a:t>
            </a:r>
            <a:endParaRPr sz="3200">
              <a:latin typeface="Arial"/>
              <a:cs typeface="Arial"/>
            </a:endParaRPr>
          </a:p>
          <a:p>
            <a:pPr marL="260350" indent="-247015">
              <a:lnSpc>
                <a:spcPct val="100000"/>
              </a:lnSpc>
              <a:spcBef>
                <a:spcPts val="1360"/>
              </a:spcBef>
              <a:buChar char="•"/>
              <a:tabLst>
                <a:tab pos="260985" algn="l"/>
                <a:tab pos="770890" algn="l"/>
              </a:tabLst>
            </a:pPr>
            <a:r>
              <a:rPr sz="3200" spc="-225" dirty="0">
                <a:solidFill>
                  <a:srgbClr val="080101"/>
                </a:solidFill>
                <a:latin typeface="Arial"/>
                <a:cs typeface="Arial"/>
              </a:rPr>
              <a:t>4.	</a:t>
            </a:r>
            <a:r>
              <a:rPr sz="3200" spc="135" dirty="0">
                <a:solidFill>
                  <a:srgbClr val="080101"/>
                </a:solidFill>
                <a:latin typeface="Arial"/>
                <a:cs typeface="Arial"/>
              </a:rPr>
              <a:t>Kunjungan</a:t>
            </a:r>
            <a:r>
              <a:rPr sz="3200" spc="335" dirty="0">
                <a:solidFill>
                  <a:srgbClr val="080101"/>
                </a:solidFill>
                <a:latin typeface="Arial"/>
                <a:cs typeface="Arial"/>
              </a:rPr>
              <a:t> </a:t>
            </a:r>
            <a:r>
              <a:rPr sz="3200" spc="114" dirty="0">
                <a:solidFill>
                  <a:srgbClr val="080101"/>
                </a:solidFill>
                <a:latin typeface="Arial"/>
                <a:cs typeface="Arial"/>
              </a:rPr>
              <a:t>antar</a:t>
            </a:r>
            <a:r>
              <a:rPr sz="3200" spc="270" dirty="0">
                <a:solidFill>
                  <a:srgbClr val="080101"/>
                </a:solidFill>
                <a:latin typeface="Arial"/>
                <a:cs typeface="Arial"/>
              </a:rPr>
              <a:t> </a:t>
            </a:r>
            <a:r>
              <a:rPr sz="3200" spc="65" dirty="0">
                <a:solidFill>
                  <a:srgbClr val="080101"/>
                </a:solidFill>
                <a:latin typeface="Arial"/>
                <a:cs typeface="Arial"/>
              </a:rPr>
              <a:t>kelas</a:t>
            </a:r>
            <a:endParaRPr sz="3200">
              <a:latin typeface="Arial"/>
              <a:cs typeface="Arial"/>
            </a:endParaRPr>
          </a:p>
          <a:p>
            <a:pPr marL="276860" indent="-263525">
              <a:lnSpc>
                <a:spcPct val="100000"/>
              </a:lnSpc>
              <a:spcBef>
                <a:spcPts val="1360"/>
              </a:spcBef>
              <a:buChar char="•"/>
              <a:tabLst>
                <a:tab pos="277495" algn="l"/>
              </a:tabLst>
            </a:pPr>
            <a:r>
              <a:rPr sz="3200" spc="105" dirty="0">
                <a:solidFill>
                  <a:srgbClr val="080101"/>
                </a:solidFill>
                <a:latin typeface="Arial"/>
                <a:cs typeface="Arial"/>
              </a:rPr>
              <a:t>5.</a:t>
            </a:r>
            <a:r>
              <a:rPr sz="3200" spc="90" dirty="0">
                <a:solidFill>
                  <a:srgbClr val="080101"/>
                </a:solidFill>
                <a:latin typeface="Arial"/>
                <a:cs typeface="Arial"/>
              </a:rPr>
              <a:t> </a:t>
            </a:r>
            <a:r>
              <a:rPr sz="3200" spc="105" dirty="0">
                <a:solidFill>
                  <a:srgbClr val="080101"/>
                </a:solidFill>
                <a:latin typeface="Arial"/>
                <a:cs typeface="Arial"/>
              </a:rPr>
              <a:t>Menilai</a:t>
            </a:r>
            <a:r>
              <a:rPr sz="3200" spc="395" dirty="0">
                <a:solidFill>
                  <a:srgbClr val="080101"/>
                </a:solidFill>
                <a:latin typeface="Arial"/>
                <a:cs typeface="Arial"/>
              </a:rPr>
              <a:t> </a:t>
            </a:r>
            <a:r>
              <a:rPr sz="3200" spc="210" dirty="0">
                <a:solidFill>
                  <a:srgbClr val="080101"/>
                </a:solidFill>
                <a:latin typeface="Arial"/>
                <a:cs typeface="Arial"/>
              </a:rPr>
              <a:t>diri</a:t>
            </a:r>
            <a:r>
              <a:rPr sz="3200" spc="215" dirty="0">
                <a:solidFill>
                  <a:srgbClr val="080101"/>
                </a:solidFill>
                <a:latin typeface="Arial"/>
                <a:cs typeface="Arial"/>
              </a:rPr>
              <a:t> </a:t>
            </a:r>
            <a:r>
              <a:rPr sz="3200" spc="125" dirty="0">
                <a:solidFill>
                  <a:srgbClr val="080101"/>
                </a:solidFill>
                <a:latin typeface="Arial"/>
                <a:cs typeface="Arial"/>
              </a:rPr>
              <a:t>sendiri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8340" y="1627882"/>
            <a:ext cx="7783636" cy="428942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0256" y="185373"/>
            <a:ext cx="4827905" cy="753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50" u="none" spc="175" dirty="0">
                <a:solidFill>
                  <a:srgbClr val="DB080C"/>
                </a:solidFill>
              </a:rPr>
              <a:t>Kunjungan</a:t>
            </a:r>
            <a:r>
              <a:rPr sz="4750" u="none" spc="490" dirty="0">
                <a:solidFill>
                  <a:srgbClr val="DB080C"/>
                </a:solidFill>
              </a:rPr>
              <a:t> </a:t>
            </a:r>
            <a:r>
              <a:rPr sz="4750" u="none" spc="95" dirty="0">
                <a:solidFill>
                  <a:srgbClr val="DB080C"/>
                </a:solidFill>
              </a:rPr>
              <a:t>kelas</a:t>
            </a:r>
            <a:endParaRPr sz="475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3361" y="1685329"/>
            <a:ext cx="631105" cy="7659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50457" y="1072554"/>
            <a:ext cx="3136403" cy="19723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93544" y="3236416"/>
            <a:ext cx="669354" cy="7085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193877"/>
            <a:ext cx="4417739" cy="3083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70734" y="4806652"/>
            <a:ext cx="631105" cy="65107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132" y="86436"/>
            <a:ext cx="7205980" cy="6305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742305" algn="l"/>
              </a:tabLst>
            </a:pPr>
            <a:r>
              <a:rPr sz="3950" b="1" u="none" spc="-105" dirty="0">
                <a:solidFill>
                  <a:srgbClr val="D40A0E"/>
                </a:solidFill>
                <a:latin typeface="Arial"/>
                <a:cs typeface="Arial"/>
              </a:rPr>
              <a:t>TAHAPAN</a:t>
            </a:r>
            <a:r>
              <a:rPr sz="3950" b="1" u="none" spc="430" dirty="0">
                <a:solidFill>
                  <a:srgbClr val="D40A0E"/>
                </a:solidFill>
                <a:latin typeface="Arial"/>
                <a:cs typeface="Arial"/>
              </a:rPr>
              <a:t> </a:t>
            </a:r>
            <a:r>
              <a:rPr sz="3950" b="1" u="none" spc="-220" dirty="0">
                <a:solidFill>
                  <a:srgbClr val="D40A0E"/>
                </a:solidFill>
                <a:latin typeface="Arial"/>
                <a:cs typeface="Arial"/>
              </a:rPr>
              <a:t>KUNJUNGAN</a:t>
            </a:r>
            <a:r>
              <a:rPr sz="3950" b="1" u="none" dirty="0">
                <a:solidFill>
                  <a:srgbClr val="D40A0E"/>
                </a:solidFill>
                <a:latin typeface="Arial"/>
                <a:cs typeface="Arial"/>
              </a:rPr>
              <a:t>	</a:t>
            </a:r>
            <a:r>
              <a:rPr sz="3950" b="1" u="none" spc="-400" dirty="0">
                <a:solidFill>
                  <a:srgbClr val="D40A0E"/>
                </a:solidFill>
                <a:latin typeface="Arial"/>
                <a:cs typeface="Arial"/>
              </a:rPr>
              <a:t>KELAS</a:t>
            </a:r>
            <a:endParaRPr sz="3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6430" y="1203298"/>
            <a:ext cx="2651125" cy="1557655"/>
          </a:xfrm>
          <a:prstGeom prst="rect">
            <a:avLst/>
          </a:prstGeom>
          <a:solidFill>
            <a:srgbClr val="051F5D"/>
          </a:solidFill>
        </p:spPr>
        <p:txBody>
          <a:bodyPr vert="horz" wrap="square" lIns="0" tIns="14605" rIns="0" bIns="0" rtlCol="0">
            <a:spAutoFit/>
          </a:bodyPr>
          <a:lstStyle/>
          <a:p>
            <a:pPr marL="13335" marR="30480" algn="ctr">
              <a:lnSpc>
                <a:spcPct val="100000"/>
              </a:lnSpc>
              <a:spcBef>
                <a:spcPts val="115"/>
              </a:spcBef>
            </a:pPr>
            <a:r>
              <a:rPr sz="2150" spc="30" dirty="0">
                <a:solidFill>
                  <a:srgbClr val="F0F9FB"/>
                </a:solidFill>
                <a:latin typeface="Arial"/>
                <a:cs typeface="Arial"/>
              </a:rPr>
              <a:t>Persiapan</a:t>
            </a:r>
            <a:r>
              <a:rPr sz="2150" spc="100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550" spc="50" dirty="0">
                <a:solidFill>
                  <a:srgbClr val="CDE4F0"/>
                </a:solidFill>
                <a:latin typeface="Arial"/>
                <a:cs typeface="Arial"/>
              </a:rPr>
              <a:t>&gt;</a:t>
            </a:r>
            <a:endParaRPr sz="2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2150" spc="60" dirty="0">
                <a:solidFill>
                  <a:srgbClr val="F0F9FB"/>
                </a:solidFill>
                <a:latin typeface="Arial"/>
                <a:cs typeface="Arial"/>
              </a:rPr>
              <a:t>merencanakan</a:t>
            </a:r>
            <a:endParaRPr sz="2150">
              <a:latin typeface="Arial"/>
              <a:cs typeface="Arial"/>
            </a:endParaRPr>
          </a:p>
          <a:p>
            <a:pPr indent="635" algn="ctr">
              <a:lnSpc>
                <a:spcPct val="113999"/>
              </a:lnSpc>
              <a:spcBef>
                <a:spcPts val="75"/>
              </a:spcBef>
            </a:pPr>
            <a:r>
              <a:rPr sz="2150" spc="110" dirty="0">
                <a:solidFill>
                  <a:srgbClr val="F0F9FB"/>
                </a:solidFill>
                <a:latin typeface="Arial"/>
                <a:cs typeface="Arial"/>
              </a:rPr>
              <a:t>waktu,</a:t>
            </a:r>
            <a:r>
              <a:rPr sz="2150" spc="65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150" spc="35" dirty="0">
                <a:solidFill>
                  <a:srgbClr val="F0F9FB"/>
                </a:solidFill>
                <a:latin typeface="Arial"/>
                <a:cs typeface="Arial"/>
              </a:rPr>
              <a:t>sasaran,</a:t>
            </a:r>
            <a:r>
              <a:rPr sz="2150" spc="95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150" spc="105" dirty="0">
                <a:solidFill>
                  <a:srgbClr val="F0F9FB"/>
                </a:solidFill>
                <a:latin typeface="Arial"/>
                <a:cs typeface="Arial"/>
              </a:rPr>
              <a:t>dan </a:t>
            </a:r>
            <a:r>
              <a:rPr sz="2150" spc="-580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150" spc="75" dirty="0">
                <a:solidFill>
                  <a:srgbClr val="F0F9FB"/>
                </a:solidFill>
                <a:latin typeface="Arial"/>
                <a:cs typeface="Arial"/>
              </a:rPr>
              <a:t>cara</a:t>
            </a:r>
            <a:r>
              <a:rPr sz="2150" spc="-75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150" spc="70" dirty="0">
                <a:solidFill>
                  <a:srgbClr val="F0F9FB"/>
                </a:solidFill>
                <a:latin typeface="Arial"/>
                <a:cs typeface="Arial"/>
              </a:rPr>
              <a:t>mengobservasi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6429" y="4368130"/>
            <a:ext cx="2209800" cy="379730"/>
          </a:xfrm>
          <a:prstGeom prst="rect">
            <a:avLst/>
          </a:prstGeom>
          <a:solidFill>
            <a:srgbClr val="051F5D"/>
          </a:solidFill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150" spc="135" dirty="0">
                <a:solidFill>
                  <a:srgbClr val="F0F9FB"/>
                </a:solidFill>
                <a:latin typeface="Arial"/>
                <a:cs typeface="Arial"/>
              </a:rPr>
              <a:t>Akhir</a:t>
            </a:r>
            <a:r>
              <a:rPr sz="2150" spc="-25" dirty="0">
                <a:solidFill>
                  <a:srgbClr val="F0F9FB"/>
                </a:solidFill>
                <a:latin typeface="Arial"/>
                <a:cs typeface="Arial"/>
              </a:rPr>
              <a:t> </a:t>
            </a:r>
            <a:r>
              <a:rPr sz="2150" spc="125" dirty="0">
                <a:solidFill>
                  <a:srgbClr val="F0F9FB"/>
                </a:solidFill>
                <a:latin typeface="Arial"/>
                <a:cs typeface="Arial"/>
              </a:rPr>
              <a:t>kunjungan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91206" y="4368130"/>
            <a:ext cx="193675" cy="379730"/>
          </a:xfrm>
          <a:prstGeom prst="rect">
            <a:avLst/>
          </a:prstGeom>
          <a:solidFill>
            <a:srgbClr val="051F5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25"/>
              </a:lnSpc>
            </a:pPr>
            <a:r>
              <a:rPr sz="2400" spc="150" dirty="0">
                <a:solidFill>
                  <a:srgbClr val="CDE4F0"/>
                </a:solidFill>
                <a:latin typeface="Times New Roman"/>
                <a:cs typeface="Times New Roman"/>
              </a:rPr>
              <a:t>&gt;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39161" y="4747408"/>
            <a:ext cx="1319530" cy="367665"/>
          </a:xfrm>
          <a:prstGeom prst="rect">
            <a:avLst/>
          </a:prstGeom>
          <a:solidFill>
            <a:srgbClr val="051F5D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2150" spc="90" dirty="0">
                <a:solidFill>
                  <a:srgbClr val="F0F9FB"/>
                </a:solidFill>
                <a:latin typeface="Arial"/>
                <a:cs typeface="Arial"/>
              </a:rPr>
              <a:t>perjanjian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35791" y="4747408"/>
            <a:ext cx="781050" cy="367665"/>
          </a:xfrm>
          <a:prstGeom prst="rect">
            <a:avLst/>
          </a:prstGeom>
          <a:solidFill>
            <a:srgbClr val="051F5D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2150" spc="155" dirty="0">
                <a:solidFill>
                  <a:srgbClr val="F0F9FB"/>
                </a:solidFill>
                <a:latin typeface="Arial"/>
                <a:cs typeface="Arial"/>
              </a:rPr>
              <a:t>untuk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00128" y="5114949"/>
            <a:ext cx="1934210" cy="372745"/>
          </a:xfrm>
          <a:prstGeom prst="rect">
            <a:avLst/>
          </a:prstGeom>
          <a:solidFill>
            <a:srgbClr val="051F5D"/>
          </a:solidFill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150" spc="85" dirty="0">
                <a:solidFill>
                  <a:srgbClr val="F0F9FB"/>
                </a:solidFill>
                <a:latin typeface="Arial"/>
                <a:cs typeface="Arial"/>
              </a:rPr>
              <a:t>membicarakan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27294" y="5114949"/>
            <a:ext cx="634365" cy="372745"/>
          </a:xfrm>
          <a:prstGeom prst="rect">
            <a:avLst/>
          </a:prstGeom>
          <a:solidFill>
            <a:srgbClr val="051F5D"/>
          </a:solidFill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150" spc="95" dirty="0">
                <a:solidFill>
                  <a:srgbClr val="F0F9FB"/>
                </a:solidFill>
                <a:latin typeface="Arial"/>
                <a:cs typeface="Arial"/>
              </a:rPr>
              <a:t>hasil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97631" y="5495800"/>
            <a:ext cx="1262380" cy="377190"/>
          </a:xfrm>
          <a:prstGeom prst="rect">
            <a:avLst/>
          </a:prstGeom>
          <a:solidFill>
            <a:srgbClr val="051F5D"/>
          </a:solidFill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60" dirty="0">
                <a:solidFill>
                  <a:srgbClr val="F0F9FB"/>
                </a:solidFill>
                <a:latin typeface="Arial"/>
                <a:cs typeface="Arial"/>
              </a:rPr>
              <a:t>observasi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21494"/>
            <a:ext cx="9294495" cy="5960745"/>
            <a:chOff x="0" y="1321494"/>
            <a:chExt cx="9294495" cy="5960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21494"/>
              <a:ext cx="9294465" cy="59554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4172" y="319418"/>
            <a:ext cx="7023100" cy="638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364740" algn="l"/>
              </a:tabLst>
            </a:pPr>
            <a:r>
              <a:rPr sz="4000" u="none" spc="-204" dirty="0">
                <a:solidFill>
                  <a:srgbClr val="D8080C"/>
                </a:solidFill>
              </a:rPr>
              <a:t>KRITERIA	</a:t>
            </a:r>
            <a:r>
              <a:rPr sz="4000" u="none" spc="-165" dirty="0">
                <a:solidFill>
                  <a:srgbClr val="D8080C"/>
                </a:solidFill>
              </a:rPr>
              <a:t>KUNJUNGAN</a:t>
            </a:r>
            <a:r>
              <a:rPr sz="4000" u="none" spc="440" dirty="0">
                <a:solidFill>
                  <a:srgbClr val="D8080C"/>
                </a:solidFill>
              </a:rPr>
              <a:t> </a:t>
            </a:r>
            <a:r>
              <a:rPr sz="4000" u="none" spc="-280" dirty="0">
                <a:solidFill>
                  <a:srgbClr val="D8080C"/>
                </a:solidFill>
              </a:rPr>
              <a:t>KELAS</a:t>
            </a:r>
            <a:endParaRPr sz="4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27882"/>
            <a:ext cx="9180195" cy="5654040"/>
            <a:chOff x="0" y="1627882"/>
            <a:chExt cx="9180195" cy="5654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27882"/>
              <a:ext cx="9179718" cy="56490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6157" y="405589"/>
            <a:ext cx="3834129" cy="6153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850" u="none" spc="155" dirty="0">
                <a:solidFill>
                  <a:srgbClr val="D60A0F"/>
                </a:solidFill>
              </a:rPr>
              <a:t>Observasi</a:t>
            </a:r>
            <a:r>
              <a:rPr sz="3850" u="none" spc="440" dirty="0">
                <a:solidFill>
                  <a:srgbClr val="D60A0F"/>
                </a:solidFill>
              </a:rPr>
              <a:t> </a:t>
            </a:r>
            <a:r>
              <a:rPr sz="3850" u="none" spc="130" dirty="0">
                <a:solidFill>
                  <a:srgbClr val="D60A0F"/>
                </a:solidFill>
              </a:rPr>
              <a:t>kelas</a:t>
            </a:r>
            <a:endParaRPr sz="385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09215" y="1034256"/>
            <a:ext cx="7420609" cy="0"/>
          </a:xfrm>
          <a:custGeom>
            <a:avLst/>
            <a:gdLst/>
            <a:ahLst/>
            <a:cxnLst/>
            <a:rect l="l" t="t" r="r" b="b"/>
            <a:pathLst>
              <a:path w="7420609">
                <a:moveTo>
                  <a:pt x="0" y="0"/>
                </a:moveTo>
                <a:lnTo>
                  <a:pt x="7420270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989" y="2470447"/>
            <a:ext cx="7393940" cy="0"/>
          </a:xfrm>
          <a:custGeom>
            <a:avLst/>
            <a:gdLst/>
            <a:ahLst/>
            <a:cxnLst/>
            <a:rect l="l" t="t" r="r" b="b"/>
            <a:pathLst>
              <a:path w="7393940">
                <a:moveTo>
                  <a:pt x="0" y="0"/>
                </a:moveTo>
                <a:lnTo>
                  <a:pt x="7393496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35989" y="3178967"/>
            <a:ext cx="7393940" cy="0"/>
          </a:xfrm>
          <a:custGeom>
            <a:avLst/>
            <a:gdLst/>
            <a:ahLst/>
            <a:cxnLst/>
            <a:rect l="l" t="t" r="r" b="b"/>
            <a:pathLst>
              <a:path w="7393940">
                <a:moveTo>
                  <a:pt x="0" y="0"/>
                </a:moveTo>
                <a:lnTo>
                  <a:pt x="7393496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41008" y="6032200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0" y="0"/>
                </a:moveTo>
                <a:lnTo>
                  <a:pt x="707603" y="0"/>
                </a:lnTo>
              </a:path>
            </a:pathLst>
          </a:custGeom>
          <a:ln w="3175">
            <a:solidFill>
              <a:srgbClr val="707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15206" y="5993901"/>
            <a:ext cx="5795010" cy="0"/>
          </a:xfrm>
          <a:custGeom>
            <a:avLst/>
            <a:gdLst/>
            <a:ahLst/>
            <a:cxnLst/>
            <a:rect l="l" t="t" r="r" b="b"/>
            <a:pathLst>
              <a:path w="5795009">
                <a:moveTo>
                  <a:pt x="0" y="0"/>
                </a:moveTo>
                <a:lnTo>
                  <a:pt x="5794696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66967" y="89627"/>
            <a:ext cx="383540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50" b="1" u="none" spc="-155" dirty="0">
                <a:solidFill>
                  <a:srgbClr val="D80A0F"/>
                </a:solidFill>
                <a:latin typeface="Arial"/>
                <a:cs typeface="Arial"/>
              </a:rPr>
              <a:t>Observasi</a:t>
            </a:r>
            <a:r>
              <a:rPr sz="4150" b="1" u="none" spc="365" dirty="0">
                <a:solidFill>
                  <a:srgbClr val="D80A0F"/>
                </a:solidFill>
                <a:latin typeface="Arial"/>
                <a:cs typeface="Arial"/>
              </a:rPr>
              <a:t> </a:t>
            </a:r>
            <a:r>
              <a:rPr sz="4150" b="1" u="none" spc="-145" dirty="0">
                <a:solidFill>
                  <a:srgbClr val="D80A0F"/>
                </a:solidFill>
                <a:latin typeface="Arial"/>
                <a:cs typeface="Arial"/>
              </a:rPr>
              <a:t>kelas</a:t>
            </a:r>
            <a:endParaRPr sz="4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038" y="1140729"/>
            <a:ext cx="3607435" cy="400685"/>
          </a:xfrm>
          <a:prstGeom prst="rect">
            <a:avLst/>
          </a:prstGeom>
          <a:solidFill>
            <a:srgbClr val="153879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-200" dirty="0">
                <a:solidFill>
                  <a:srgbClr val="F4FBFB"/>
                </a:solidFill>
                <a:latin typeface="Arial"/>
                <a:cs typeface="Arial"/>
              </a:rPr>
              <a:t>ASPEK</a:t>
            </a:r>
            <a:r>
              <a:rPr sz="2300" spc="9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-65" dirty="0">
                <a:solidFill>
                  <a:srgbClr val="F4FBFB"/>
                </a:solidFill>
                <a:latin typeface="Arial"/>
                <a:cs typeface="Arial"/>
              </a:rPr>
              <a:t>YANG</a:t>
            </a:r>
            <a:r>
              <a:rPr sz="2300" spc="-25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-160" dirty="0">
                <a:solidFill>
                  <a:srgbClr val="F4FBFB"/>
                </a:solidFill>
                <a:latin typeface="Arial"/>
                <a:cs typeface="Arial"/>
              </a:rPr>
              <a:t>DIOBSERVASI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68193" y="1505322"/>
            <a:ext cx="67310" cy="374650"/>
          </a:xfrm>
          <a:custGeom>
            <a:avLst/>
            <a:gdLst/>
            <a:ahLst/>
            <a:cxnLst/>
            <a:rect l="l" t="t" r="r" b="b"/>
            <a:pathLst>
              <a:path w="67309" h="374650">
                <a:moveTo>
                  <a:pt x="66935" y="374450"/>
                </a:moveTo>
                <a:lnTo>
                  <a:pt x="0" y="374450"/>
                </a:lnTo>
                <a:lnTo>
                  <a:pt x="0" y="0"/>
                </a:lnTo>
                <a:lnTo>
                  <a:pt x="66935" y="0"/>
                </a:lnTo>
                <a:lnTo>
                  <a:pt x="66935" y="374450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5494" y="1503478"/>
            <a:ext cx="7239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45" dirty="0">
                <a:solidFill>
                  <a:srgbClr val="DDEBF6"/>
                </a:solidFill>
                <a:latin typeface="Arial"/>
                <a:cs typeface="Arial"/>
              </a:rPr>
              <a:t>'</a:t>
            </a:r>
            <a:endParaRPr sz="2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2729" y="1868399"/>
            <a:ext cx="4711065" cy="400685"/>
          </a:xfrm>
          <a:prstGeom prst="rect">
            <a:avLst/>
          </a:prstGeom>
          <a:solidFill>
            <a:srgbClr val="153879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5" dirty="0">
                <a:solidFill>
                  <a:srgbClr val="F4FBFB"/>
                </a:solidFill>
                <a:latin typeface="Arial"/>
                <a:cs typeface="Arial"/>
              </a:rPr>
              <a:t>1.</a:t>
            </a:r>
            <a:r>
              <a:rPr sz="2300" spc="114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25" dirty="0">
                <a:solidFill>
                  <a:srgbClr val="F4FBFB"/>
                </a:solidFill>
                <a:latin typeface="Arial"/>
                <a:cs typeface="Arial"/>
              </a:rPr>
              <a:t>Usaha</a:t>
            </a:r>
            <a:r>
              <a:rPr sz="2300" spc="-12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F4FBFB"/>
                </a:solidFill>
                <a:latin typeface="Arial"/>
                <a:cs typeface="Arial"/>
              </a:rPr>
              <a:t>dan</a:t>
            </a:r>
            <a:r>
              <a:rPr sz="2300" spc="1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F4FBFB"/>
                </a:solidFill>
                <a:latin typeface="Arial"/>
                <a:cs typeface="Arial"/>
              </a:rPr>
              <a:t>aktivitas</a:t>
            </a:r>
            <a:r>
              <a:rPr sz="2300" spc="145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120" dirty="0">
                <a:solidFill>
                  <a:srgbClr val="F4FBFB"/>
                </a:solidFill>
                <a:latin typeface="Arial"/>
                <a:cs typeface="Arial"/>
              </a:rPr>
              <a:t>guru-siswa</a:t>
            </a:r>
            <a:endParaRPr sz="23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08889" y="1729053"/>
            <a:ext cx="29209" cy="583565"/>
          </a:xfrm>
          <a:custGeom>
            <a:avLst/>
            <a:gdLst/>
            <a:ahLst/>
            <a:cxnLst/>
            <a:rect l="l" t="t" r="r" b="b"/>
            <a:pathLst>
              <a:path w="29209" h="583564">
                <a:moveTo>
                  <a:pt x="28686" y="583446"/>
                </a:moveTo>
                <a:lnTo>
                  <a:pt x="0" y="583446"/>
                </a:lnTo>
                <a:lnTo>
                  <a:pt x="0" y="0"/>
                </a:lnTo>
                <a:lnTo>
                  <a:pt x="28686" y="0"/>
                </a:lnTo>
                <a:lnTo>
                  <a:pt x="28686" y="583446"/>
                </a:lnTo>
                <a:close/>
              </a:path>
            </a:pathLst>
          </a:custGeom>
          <a:solidFill>
            <a:srgbClr val="4B5B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496192" y="1733268"/>
            <a:ext cx="134620" cy="539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350" spc="-75" dirty="0">
                <a:solidFill>
                  <a:srgbClr val="BCCCE4"/>
                </a:solidFill>
                <a:latin typeface="Arial"/>
                <a:cs typeface="Arial"/>
              </a:rPr>
              <a:t>I</a:t>
            </a:r>
            <a:endParaRPr sz="33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69054" y="2233749"/>
            <a:ext cx="67310" cy="348615"/>
          </a:xfrm>
          <a:custGeom>
            <a:avLst/>
            <a:gdLst/>
            <a:ahLst/>
            <a:cxnLst/>
            <a:rect l="l" t="t" r="r" b="b"/>
            <a:pathLst>
              <a:path w="67309" h="348614">
                <a:moveTo>
                  <a:pt x="66935" y="348326"/>
                </a:moveTo>
                <a:lnTo>
                  <a:pt x="0" y="348326"/>
                </a:lnTo>
                <a:lnTo>
                  <a:pt x="0" y="0"/>
                </a:lnTo>
                <a:lnTo>
                  <a:pt x="66935" y="0"/>
                </a:lnTo>
                <a:lnTo>
                  <a:pt x="66935" y="348326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56354" y="2231149"/>
            <a:ext cx="704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30" dirty="0">
                <a:solidFill>
                  <a:srgbClr val="DDEBF6"/>
                </a:solidFill>
                <a:latin typeface="Arial"/>
                <a:cs typeface="Arial"/>
              </a:rPr>
              <a:t>'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86963" y="2576920"/>
            <a:ext cx="3010535" cy="400685"/>
          </a:xfrm>
          <a:prstGeom prst="rect">
            <a:avLst/>
          </a:prstGeom>
          <a:solidFill>
            <a:srgbClr val="153879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-80" dirty="0">
                <a:solidFill>
                  <a:srgbClr val="F4FBFB"/>
                </a:solidFill>
                <a:latin typeface="Arial"/>
                <a:cs typeface="Arial"/>
              </a:rPr>
              <a:t>2.</a:t>
            </a:r>
            <a:r>
              <a:rPr sz="2300" spc="305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10" dirty="0">
                <a:solidFill>
                  <a:srgbClr val="F4FBFB"/>
                </a:solidFill>
                <a:latin typeface="Arial"/>
                <a:cs typeface="Arial"/>
              </a:rPr>
              <a:t>Penggunaan</a:t>
            </a:r>
            <a:r>
              <a:rPr sz="2300" spc="229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105" dirty="0">
                <a:solidFill>
                  <a:srgbClr val="F4FBFB"/>
                </a:solidFill>
                <a:latin typeface="Arial"/>
                <a:cs typeface="Arial"/>
              </a:rPr>
              <a:t>media</a:t>
            </a:r>
            <a:endParaRPr sz="23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69054" y="2951845"/>
            <a:ext cx="67310" cy="348615"/>
          </a:xfrm>
          <a:custGeom>
            <a:avLst/>
            <a:gdLst/>
            <a:ahLst/>
            <a:cxnLst/>
            <a:rect l="l" t="t" r="r" b="b"/>
            <a:pathLst>
              <a:path w="67309" h="348614">
                <a:moveTo>
                  <a:pt x="66935" y="348326"/>
                </a:moveTo>
                <a:lnTo>
                  <a:pt x="0" y="348326"/>
                </a:lnTo>
                <a:lnTo>
                  <a:pt x="0" y="0"/>
                </a:lnTo>
                <a:lnTo>
                  <a:pt x="66935" y="0"/>
                </a:lnTo>
                <a:lnTo>
                  <a:pt x="66935" y="348326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82959" y="3295015"/>
            <a:ext cx="2402840" cy="400685"/>
          </a:xfrm>
          <a:custGeom>
            <a:avLst/>
            <a:gdLst/>
            <a:ahLst/>
            <a:cxnLst/>
            <a:rect l="l" t="t" r="r" b="b"/>
            <a:pathLst>
              <a:path w="2402840" h="400685">
                <a:moveTo>
                  <a:pt x="2402660" y="400575"/>
                </a:moveTo>
                <a:lnTo>
                  <a:pt x="0" y="400575"/>
                </a:lnTo>
                <a:lnTo>
                  <a:pt x="0" y="0"/>
                </a:lnTo>
                <a:lnTo>
                  <a:pt x="2402660" y="0"/>
                </a:lnTo>
                <a:lnTo>
                  <a:pt x="2402660" y="400575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56088" y="3452572"/>
            <a:ext cx="67310" cy="464184"/>
          </a:xfrm>
          <a:custGeom>
            <a:avLst/>
            <a:gdLst/>
            <a:ahLst/>
            <a:cxnLst/>
            <a:rect l="l" t="t" r="r" b="b"/>
            <a:pathLst>
              <a:path w="67309" h="464185">
                <a:moveTo>
                  <a:pt x="66935" y="464013"/>
                </a:moveTo>
                <a:lnTo>
                  <a:pt x="0" y="464013"/>
                </a:lnTo>
                <a:lnTo>
                  <a:pt x="0" y="0"/>
                </a:lnTo>
                <a:lnTo>
                  <a:pt x="66935" y="0"/>
                </a:lnTo>
                <a:lnTo>
                  <a:pt x="66935" y="464013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05288" y="2949244"/>
            <a:ext cx="2654935" cy="7327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3500">
              <a:lnSpc>
                <a:spcPts val="2360"/>
              </a:lnSpc>
              <a:spcBef>
                <a:spcPts val="110"/>
              </a:spcBef>
            </a:pPr>
            <a:r>
              <a:rPr sz="2000" spc="30" dirty="0">
                <a:solidFill>
                  <a:srgbClr val="DDEBF6"/>
                </a:solidFill>
                <a:latin typeface="Arial"/>
                <a:cs typeface="Arial"/>
              </a:rPr>
              <a:t>'</a:t>
            </a:r>
            <a:endParaRPr sz="2000">
              <a:latin typeface="Arial"/>
              <a:cs typeface="Arial"/>
            </a:endParaRPr>
          </a:p>
          <a:p>
            <a:pPr marL="50800">
              <a:lnSpc>
                <a:spcPts val="3200"/>
              </a:lnSpc>
            </a:pPr>
            <a:r>
              <a:rPr sz="4050" spc="-75" baseline="-33950" dirty="0">
                <a:solidFill>
                  <a:srgbClr val="DDEBF6"/>
                </a:solidFill>
                <a:latin typeface="Times New Roman"/>
                <a:cs typeface="Times New Roman"/>
              </a:rPr>
              <a:t>..</a:t>
            </a:r>
            <a:r>
              <a:rPr sz="2300" spc="-50" dirty="0">
                <a:solidFill>
                  <a:srgbClr val="F4FBFB"/>
                </a:solidFill>
                <a:latin typeface="Arial"/>
                <a:cs typeface="Arial"/>
              </a:rPr>
              <a:t>3.</a:t>
            </a:r>
            <a:r>
              <a:rPr sz="2300" spc="55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25" dirty="0">
                <a:solidFill>
                  <a:srgbClr val="F4FBFB"/>
                </a:solidFill>
                <a:latin typeface="Arial"/>
                <a:cs typeface="Arial"/>
              </a:rPr>
              <a:t>Variasi</a:t>
            </a:r>
            <a:r>
              <a:rPr sz="2300" spc="8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105" dirty="0">
                <a:solidFill>
                  <a:srgbClr val="F4FBFB"/>
                </a:solidFill>
                <a:latin typeface="Arial"/>
                <a:cs typeface="Arial"/>
              </a:rPr>
              <a:t>metoda</a:t>
            </a:r>
            <a:endParaRPr sz="2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2194" y="4013111"/>
            <a:ext cx="6623684" cy="400685"/>
          </a:xfrm>
          <a:prstGeom prst="rect">
            <a:avLst/>
          </a:prstGeom>
          <a:solidFill>
            <a:srgbClr val="212A5E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300" spc="-385" dirty="0">
                <a:solidFill>
                  <a:srgbClr val="F4FBFB"/>
                </a:solidFill>
                <a:latin typeface="Arial"/>
                <a:cs typeface="Arial"/>
              </a:rPr>
              <a:t>4.	</a:t>
            </a:r>
            <a:r>
              <a:rPr sz="2300" spc="45" dirty="0">
                <a:solidFill>
                  <a:srgbClr val="F4FBFB"/>
                </a:solidFill>
                <a:latin typeface="Arial"/>
                <a:cs typeface="Arial"/>
              </a:rPr>
              <a:t>Ketepatan</a:t>
            </a:r>
            <a:r>
              <a:rPr sz="2300" spc="25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F4FBFB"/>
                </a:solidFill>
                <a:latin typeface="Arial"/>
                <a:cs typeface="Arial"/>
              </a:rPr>
              <a:t>penggunnan</a:t>
            </a:r>
            <a:r>
              <a:rPr sz="2300" spc="19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105" dirty="0">
                <a:solidFill>
                  <a:srgbClr val="F4FBFB"/>
                </a:solidFill>
                <a:latin typeface="Arial"/>
                <a:cs typeface="Arial"/>
              </a:rPr>
              <a:t>media</a:t>
            </a:r>
            <a:r>
              <a:rPr sz="2300" spc="-65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65" dirty="0">
                <a:solidFill>
                  <a:srgbClr val="F4FBFB"/>
                </a:solidFill>
                <a:latin typeface="Arial"/>
                <a:cs typeface="Arial"/>
              </a:rPr>
              <a:t>dengan</a:t>
            </a:r>
            <a:r>
              <a:rPr sz="2300" spc="7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F4FBFB"/>
                </a:solidFill>
                <a:latin typeface="Arial"/>
                <a:cs typeface="Arial"/>
              </a:rPr>
              <a:t>materi</a:t>
            </a:r>
            <a:endParaRPr sz="23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509482" y="3880401"/>
            <a:ext cx="29209" cy="575310"/>
          </a:xfrm>
          <a:custGeom>
            <a:avLst/>
            <a:gdLst/>
            <a:ahLst/>
            <a:cxnLst/>
            <a:rect l="l" t="t" r="r" b="b"/>
            <a:pathLst>
              <a:path w="29209" h="575310">
                <a:moveTo>
                  <a:pt x="28686" y="574738"/>
                </a:moveTo>
                <a:lnTo>
                  <a:pt x="0" y="574738"/>
                </a:lnTo>
                <a:lnTo>
                  <a:pt x="0" y="0"/>
                </a:lnTo>
                <a:lnTo>
                  <a:pt x="28686" y="0"/>
                </a:lnTo>
                <a:lnTo>
                  <a:pt x="28686" y="574738"/>
                </a:lnTo>
                <a:close/>
              </a:path>
            </a:pathLst>
          </a:custGeom>
          <a:solidFill>
            <a:srgbClr val="4B5B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496783" y="3884364"/>
            <a:ext cx="135890" cy="5314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300" spc="-55" dirty="0">
                <a:solidFill>
                  <a:srgbClr val="BCCCE4"/>
                </a:solidFill>
                <a:latin typeface="Arial"/>
                <a:cs typeface="Arial"/>
              </a:rPr>
              <a:t>I</a:t>
            </a:r>
            <a:endParaRPr sz="33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69054" y="4388036"/>
            <a:ext cx="67310" cy="348615"/>
          </a:xfrm>
          <a:custGeom>
            <a:avLst/>
            <a:gdLst/>
            <a:ahLst/>
            <a:cxnLst/>
            <a:rect l="l" t="t" r="r" b="b"/>
            <a:pathLst>
              <a:path w="67309" h="348614">
                <a:moveTo>
                  <a:pt x="66935" y="348326"/>
                </a:moveTo>
                <a:lnTo>
                  <a:pt x="0" y="348326"/>
                </a:lnTo>
                <a:lnTo>
                  <a:pt x="0" y="0"/>
                </a:lnTo>
                <a:lnTo>
                  <a:pt x="66935" y="0"/>
                </a:lnTo>
                <a:lnTo>
                  <a:pt x="66935" y="348326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056354" y="4385436"/>
            <a:ext cx="7175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solidFill>
                  <a:srgbClr val="DDEBF6"/>
                </a:solidFill>
                <a:latin typeface="Arial"/>
                <a:cs typeface="Arial"/>
              </a:rPr>
              <a:t>'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92521" y="4731206"/>
            <a:ext cx="4669155" cy="400685"/>
          </a:xfrm>
          <a:custGeom>
            <a:avLst/>
            <a:gdLst/>
            <a:ahLst/>
            <a:cxnLst/>
            <a:rect l="l" t="t" r="r" b="b"/>
            <a:pathLst>
              <a:path w="4669155" h="400685">
                <a:moveTo>
                  <a:pt x="4668903" y="400575"/>
                </a:moveTo>
                <a:lnTo>
                  <a:pt x="0" y="400575"/>
                </a:lnTo>
                <a:lnTo>
                  <a:pt x="0" y="0"/>
                </a:lnTo>
                <a:lnTo>
                  <a:pt x="4668903" y="0"/>
                </a:lnTo>
                <a:lnTo>
                  <a:pt x="4668903" y="400575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09482" y="4598496"/>
            <a:ext cx="29209" cy="575310"/>
          </a:xfrm>
          <a:custGeom>
            <a:avLst/>
            <a:gdLst/>
            <a:ahLst/>
            <a:cxnLst/>
            <a:rect l="l" t="t" r="r" b="b"/>
            <a:pathLst>
              <a:path w="29209" h="575310">
                <a:moveTo>
                  <a:pt x="28686" y="574738"/>
                </a:moveTo>
                <a:lnTo>
                  <a:pt x="0" y="574738"/>
                </a:lnTo>
                <a:lnTo>
                  <a:pt x="0" y="0"/>
                </a:lnTo>
                <a:lnTo>
                  <a:pt x="28686" y="0"/>
                </a:lnTo>
                <a:lnTo>
                  <a:pt x="28686" y="574738"/>
                </a:lnTo>
                <a:close/>
              </a:path>
            </a:pathLst>
          </a:custGeom>
          <a:solidFill>
            <a:srgbClr val="4B5B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496783" y="4602460"/>
            <a:ext cx="135890" cy="5314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300" spc="-55" dirty="0">
                <a:solidFill>
                  <a:srgbClr val="BCCCE4"/>
                </a:solidFill>
                <a:latin typeface="Arial"/>
                <a:cs typeface="Arial"/>
              </a:rPr>
              <a:t>I</a:t>
            </a:r>
            <a:endParaRPr sz="33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57898" y="4915306"/>
            <a:ext cx="67310" cy="429895"/>
          </a:xfrm>
          <a:custGeom>
            <a:avLst/>
            <a:gdLst/>
            <a:ahLst/>
            <a:cxnLst/>
            <a:rect l="l" t="t" r="r" b="b"/>
            <a:pathLst>
              <a:path w="67309" h="429895">
                <a:moveTo>
                  <a:pt x="66935" y="429641"/>
                </a:moveTo>
                <a:lnTo>
                  <a:pt x="0" y="429641"/>
                </a:lnTo>
                <a:lnTo>
                  <a:pt x="0" y="0"/>
                </a:lnTo>
                <a:lnTo>
                  <a:pt x="66935" y="0"/>
                </a:lnTo>
                <a:lnTo>
                  <a:pt x="66935" y="429641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019798" y="4704589"/>
            <a:ext cx="4903470" cy="4089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750" spc="-330" baseline="-36666" dirty="0">
                <a:solidFill>
                  <a:srgbClr val="DDEBF6"/>
                </a:solidFill>
                <a:latin typeface="Times New Roman"/>
                <a:cs typeface="Times New Roman"/>
              </a:rPr>
              <a:t>..</a:t>
            </a:r>
            <a:r>
              <a:rPr sz="3750" spc="-577" baseline="-36666" dirty="0">
                <a:solidFill>
                  <a:srgbClr val="DDEBF6"/>
                </a:solidFill>
                <a:latin typeface="Times New Roman"/>
                <a:cs typeface="Times New Roman"/>
              </a:rPr>
              <a:t> </a:t>
            </a:r>
            <a:r>
              <a:rPr sz="2300" spc="114" dirty="0">
                <a:solidFill>
                  <a:srgbClr val="F4FBFB"/>
                </a:solidFill>
                <a:latin typeface="Arial"/>
                <a:cs typeface="Arial"/>
              </a:rPr>
              <a:t>5</a:t>
            </a:r>
            <a:r>
              <a:rPr sz="2300" spc="60" dirty="0">
                <a:solidFill>
                  <a:srgbClr val="F4FBFB"/>
                </a:solidFill>
                <a:latin typeface="Arial"/>
                <a:cs typeface="Arial"/>
              </a:rPr>
              <a:t>.</a:t>
            </a:r>
            <a:r>
              <a:rPr sz="2300" spc="-10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45" dirty="0">
                <a:solidFill>
                  <a:srgbClr val="F4FBFB"/>
                </a:solidFill>
                <a:latin typeface="Arial"/>
                <a:cs typeface="Arial"/>
              </a:rPr>
              <a:t>Ketepata</a:t>
            </a:r>
            <a:r>
              <a:rPr sz="2300" spc="55" dirty="0">
                <a:solidFill>
                  <a:srgbClr val="F4FBFB"/>
                </a:solidFill>
                <a:latin typeface="Arial"/>
                <a:cs typeface="Arial"/>
              </a:rPr>
              <a:t>n</a:t>
            </a:r>
            <a:r>
              <a:rPr sz="2300" spc="114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60" dirty="0">
                <a:solidFill>
                  <a:srgbClr val="F4FBFB"/>
                </a:solidFill>
                <a:latin typeface="Arial"/>
                <a:cs typeface="Arial"/>
              </a:rPr>
              <a:t>penggunaa</a:t>
            </a:r>
            <a:r>
              <a:rPr sz="2300" spc="65" dirty="0">
                <a:solidFill>
                  <a:srgbClr val="F4FBFB"/>
                </a:solidFill>
                <a:latin typeface="Arial"/>
                <a:cs typeface="Arial"/>
              </a:rPr>
              <a:t>n</a:t>
            </a:r>
            <a:r>
              <a:rPr sz="2300" spc="185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105" dirty="0">
                <a:solidFill>
                  <a:srgbClr val="F4FBFB"/>
                </a:solidFill>
                <a:latin typeface="Arial"/>
                <a:cs typeface="Arial"/>
              </a:rPr>
              <a:t>metoda</a:t>
            </a:r>
            <a:endParaRPr sz="23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174570" y="5449302"/>
            <a:ext cx="7020559" cy="400685"/>
          </a:xfrm>
          <a:custGeom>
            <a:avLst/>
            <a:gdLst/>
            <a:ahLst/>
            <a:cxnLst/>
            <a:rect l="l" t="t" r="r" b="b"/>
            <a:pathLst>
              <a:path w="7020559" h="400685">
                <a:moveTo>
                  <a:pt x="7020009" y="400575"/>
                </a:moveTo>
                <a:lnTo>
                  <a:pt x="0" y="400575"/>
                </a:lnTo>
                <a:lnTo>
                  <a:pt x="0" y="0"/>
                </a:lnTo>
                <a:lnTo>
                  <a:pt x="7020009" y="0"/>
                </a:lnTo>
                <a:lnTo>
                  <a:pt x="7020009" y="400575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08889" y="5309956"/>
            <a:ext cx="29209" cy="583565"/>
          </a:xfrm>
          <a:custGeom>
            <a:avLst/>
            <a:gdLst/>
            <a:ahLst/>
            <a:cxnLst/>
            <a:rect l="l" t="t" r="r" b="b"/>
            <a:pathLst>
              <a:path w="29209" h="583564">
                <a:moveTo>
                  <a:pt x="28686" y="583446"/>
                </a:moveTo>
                <a:lnTo>
                  <a:pt x="0" y="583446"/>
                </a:lnTo>
                <a:lnTo>
                  <a:pt x="0" y="0"/>
                </a:lnTo>
                <a:lnTo>
                  <a:pt x="28686" y="0"/>
                </a:lnTo>
                <a:lnTo>
                  <a:pt x="28686" y="583446"/>
                </a:lnTo>
                <a:close/>
              </a:path>
            </a:pathLst>
          </a:custGeom>
          <a:solidFill>
            <a:srgbClr val="4B5B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57898" y="5633401"/>
            <a:ext cx="67310" cy="429895"/>
          </a:xfrm>
          <a:custGeom>
            <a:avLst/>
            <a:gdLst/>
            <a:ahLst/>
            <a:cxnLst/>
            <a:rect l="l" t="t" r="r" b="b"/>
            <a:pathLst>
              <a:path w="67309" h="429895">
                <a:moveTo>
                  <a:pt x="66935" y="429641"/>
                </a:moveTo>
                <a:lnTo>
                  <a:pt x="0" y="429641"/>
                </a:lnTo>
                <a:lnTo>
                  <a:pt x="0" y="0"/>
                </a:lnTo>
                <a:lnTo>
                  <a:pt x="66935" y="0"/>
                </a:lnTo>
                <a:lnTo>
                  <a:pt x="66935" y="429641"/>
                </a:lnTo>
                <a:close/>
              </a:path>
            </a:pathLst>
          </a:custGeom>
          <a:solidFill>
            <a:srgbClr val="212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007098" y="5314173"/>
            <a:ext cx="7649209" cy="539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  <a:tabLst>
                <a:tab pos="527685" algn="l"/>
                <a:tab pos="7501255" algn="l"/>
              </a:tabLst>
            </a:pPr>
            <a:r>
              <a:rPr sz="3750" spc="-382" baseline="-36666" dirty="0">
                <a:solidFill>
                  <a:srgbClr val="DDEBF6"/>
                </a:solidFill>
                <a:latin typeface="Times New Roman"/>
                <a:cs typeface="Times New Roman"/>
              </a:rPr>
              <a:t>..</a:t>
            </a:r>
            <a:r>
              <a:rPr sz="2300" spc="-254" dirty="0">
                <a:solidFill>
                  <a:srgbClr val="F4FBFB"/>
                </a:solidFill>
                <a:latin typeface="Arial"/>
                <a:cs typeface="Arial"/>
              </a:rPr>
              <a:t>6.	</a:t>
            </a:r>
            <a:r>
              <a:rPr sz="2300" spc="-15" dirty="0">
                <a:solidFill>
                  <a:srgbClr val="F4FBFB"/>
                </a:solidFill>
                <a:latin typeface="Arial"/>
                <a:cs typeface="Arial"/>
              </a:rPr>
              <a:t>Reaksi</a:t>
            </a:r>
            <a:r>
              <a:rPr sz="2300" spc="95" dirty="0">
                <a:solidFill>
                  <a:srgbClr val="F4FBFB"/>
                </a:solidFill>
                <a:latin typeface="Arial"/>
                <a:cs typeface="Arial"/>
              </a:rPr>
              <a:t> mental</a:t>
            </a:r>
            <a:r>
              <a:rPr sz="2300" spc="18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35" dirty="0">
                <a:solidFill>
                  <a:srgbClr val="F4FBFB"/>
                </a:solidFill>
                <a:latin typeface="Arial"/>
                <a:cs typeface="Arial"/>
              </a:rPr>
              <a:t>siswa</a:t>
            </a:r>
            <a:r>
              <a:rPr sz="2300" spc="-3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F4FBFB"/>
                </a:solidFill>
                <a:latin typeface="Arial"/>
                <a:cs typeface="Arial"/>
              </a:rPr>
              <a:t>dalam</a:t>
            </a:r>
            <a:r>
              <a:rPr sz="2300" spc="85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55" dirty="0">
                <a:solidFill>
                  <a:srgbClr val="F4FBFB"/>
                </a:solidFill>
                <a:latin typeface="Arial"/>
                <a:cs typeface="Arial"/>
              </a:rPr>
              <a:t>proses</a:t>
            </a:r>
            <a:r>
              <a:rPr sz="2300" spc="8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300" spc="55" dirty="0">
                <a:solidFill>
                  <a:srgbClr val="F4FBFB"/>
                </a:solidFill>
                <a:latin typeface="Arial"/>
                <a:cs typeface="Arial"/>
              </a:rPr>
              <a:t>pembelajaran	</a:t>
            </a:r>
            <a:r>
              <a:rPr sz="3350" spc="-75" dirty="0">
                <a:solidFill>
                  <a:srgbClr val="BCCCE4"/>
                </a:solidFill>
                <a:latin typeface="Arial"/>
                <a:cs typeface="Arial"/>
              </a:rPr>
              <a:t>I</a:t>
            </a:r>
            <a:endParaRPr sz="3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06599"/>
            <a:ext cx="8989060" cy="6075680"/>
            <a:chOff x="0" y="1206599"/>
            <a:chExt cx="8989060" cy="6075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06599"/>
              <a:ext cx="8988474" cy="607030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8592" y="96010"/>
            <a:ext cx="512826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u="none" dirty="0">
                <a:solidFill>
                  <a:srgbClr val="DB080C"/>
                </a:solidFill>
              </a:rPr>
              <a:t>Pemantauan</a:t>
            </a:r>
            <a:r>
              <a:rPr sz="4100" u="none" spc="495" dirty="0">
                <a:solidFill>
                  <a:srgbClr val="DB080C"/>
                </a:solidFill>
              </a:rPr>
              <a:t> </a:t>
            </a:r>
            <a:r>
              <a:rPr sz="4100" u="none" spc="155" dirty="0">
                <a:solidFill>
                  <a:srgbClr val="DB080C"/>
                </a:solidFill>
              </a:rPr>
              <a:t>individu</a:t>
            </a:r>
            <a:endParaRPr sz="41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603" y="2585342"/>
            <a:ext cx="8357368" cy="1914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26727" y="4998142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4">
                <a:moveTo>
                  <a:pt x="0" y="1091505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6727" y="3849190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4">
                <a:moveTo>
                  <a:pt x="0" y="1091505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6727" y="2776834"/>
            <a:ext cx="0" cy="1015365"/>
          </a:xfrm>
          <a:custGeom>
            <a:avLst/>
            <a:gdLst/>
            <a:ahLst/>
            <a:cxnLst/>
            <a:rect l="l" t="t" r="r" b="b"/>
            <a:pathLst>
              <a:path h="1015364">
                <a:moveTo>
                  <a:pt x="0" y="1014908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6727" y="1570433"/>
            <a:ext cx="0" cy="1015365"/>
          </a:xfrm>
          <a:custGeom>
            <a:avLst/>
            <a:gdLst/>
            <a:ahLst/>
            <a:cxnLst/>
            <a:rect l="l" t="t" r="r" b="b"/>
            <a:pathLst>
              <a:path h="1015364">
                <a:moveTo>
                  <a:pt x="0" y="1014908"/>
                </a:moveTo>
                <a:lnTo>
                  <a:pt x="0" y="0"/>
                </a:lnTo>
              </a:path>
            </a:pathLst>
          </a:custGeom>
          <a:ln w="3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36283" y="3849190"/>
            <a:ext cx="0" cy="2240915"/>
          </a:xfrm>
          <a:custGeom>
            <a:avLst/>
            <a:gdLst/>
            <a:ahLst/>
            <a:cxnLst/>
            <a:rect l="l" t="t" r="r" b="b"/>
            <a:pathLst>
              <a:path h="2240915">
                <a:moveTo>
                  <a:pt x="0" y="2240457"/>
                </a:moveTo>
                <a:lnTo>
                  <a:pt x="0" y="1148952"/>
                </a:lnTo>
              </a:path>
              <a:path h="2240915">
                <a:moveTo>
                  <a:pt x="0" y="1110654"/>
                </a:moveTo>
                <a:lnTo>
                  <a:pt x="0" y="0"/>
                </a:lnTo>
              </a:path>
            </a:pathLst>
          </a:custGeom>
          <a:ln w="382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045845" y="2776834"/>
            <a:ext cx="0" cy="1015365"/>
          </a:xfrm>
          <a:custGeom>
            <a:avLst/>
            <a:gdLst/>
            <a:ahLst/>
            <a:cxnLst/>
            <a:rect l="l" t="t" r="r" b="b"/>
            <a:pathLst>
              <a:path h="1015364">
                <a:moveTo>
                  <a:pt x="0" y="1014908"/>
                </a:moveTo>
                <a:lnTo>
                  <a:pt x="0" y="0"/>
                </a:lnTo>
              </a:path>
            </a:pathLst>
          </a:custGeom>
          <a:ln w="47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726727" y="1536922"/>
            <a:ext cx="8338820" cy="1049020"/>
            <a:chOff x="726727" y="1536922"/>
            <a:chExt cx="8338820" cy="1049020"/>
          </a:xfrm>
        </p:grpSpPr>
        <p:sp>
          <p:nvSpPr>
            <p:cNvPr id="11" name="object 11"/>
            <p:cNvSpPr/>
            <p:nvPr/>
          </p:nvSpPr>
          <p:spPr>
            <a:xfrm>
              <a:off x="9045845" y="1551284"/>
              <a:ext cx="0" cy="1034415"/>
            </a:xfrm>
            <a:custGeom>
              <a:avLst/>
              <a:gdLst/>
              <a:ahLst/>
              <a:cxnLst/>
              <a:rect l="l" t="t" r="r" b="b"/>
              <a:pathLst>
                <a:path h="1034414">
                  <a:moveTo>
                    <a:pt x="0" y="1034057"/>
                  </a:moveTo>
                  <a:lnTo>
                    <a:pt x="0" y="0"/>
                  </a:lnTo>
                </a:path>
              </a:pathLst>
            </a:custGeom>
            <a:ln w="382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6727" y="1560859"/>
              <a:ext cx="8338820" cy="0"/>
            </a:xfrm>
            <a:custGeom>
              <a:avLst/>
              <a:gdLst/>
              <a:ahLst/>
              <a:cxnLst/>
              <a:rect l="l" t="t" r="r" b="b"/>
              <a:pathLst>
                <a:path w="8338820">
                  <a:moveTo>
                    <a:pt x="0" y="0"/>
                  </a:moveTo>
                  <a:lnTo>
                    <a:pt x="8338242" y="0"/>
                  </a:lnTo>
                </a:path>
              </a:pathLst>
            </a:custGeom>
            <a:ln w="478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898847" y="3810891"/>
            <a:ext cx="7974965" cy="0"/>
          </a:xfrm>
          <a:custGeom>
            <a:avLst/>
            <a:gdLst/>
            <a:ahLst/>
            <a:cxnLst/>
            <a:rect l="l" t="t" r="r" b="b"/>
            <a:pathLst>
              <a:path w="7974965">
                <a:moveTo>
                  <a:pt x="0" y="0"/>
                </a:moveTo>
                <a:lnTo>
                  <a:pt x="7974878" y="0"/>
                </a:lnTo>
              </a:path>
            </a:pathLst>
          </a:custGeom>
          <a:ln w="957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9722" y="4959844"/>
            <a:ext cx="8013700" cy="0"/>
          </a:xfrm>
          <a:custGeom>
            <a:avLst/>
            <a:gdLst/>
            <a:ahLst/>
            <a:cxnLst/>
            <a:rect l="l" t="t" r="r" b="b"/>
            <a:pathLst>
              <a:path w="8013700">
                <a:moveTo>
                  <a:pt x="0" y="0"/>
                </a:moveTo>
                <a:lnTo>
                  <a:pt x="8013127" y="0"/>
                </a:lnTo>
              </a:path>
            </a:pathLst>
          </a:custGeom>
          <a:ln w="86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6727" y="6080073"/>
            <a:ext cx="8338820" cy="0"/>
          </a:xfrm>
          <a:custGeom>
            <a:avLst/>
            <a:gdLst/>
            <a:ahLst/>
            <a:cxnLst/>
            <a:rect l="l" t="t" r="r" b="b"/>
            <a:pathLst>
              <a:path w="8338820">
                <a:moveTo>
                  <a:pt x="0" y="0"/>
                </a:moveTo>
                <a:lnTo>
                  <a:pt x="8338242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10251" y="242821"/>
            <a:ext cx="6428105" cy="569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550" u="none" spc="-254" dirty="0">
                <a:solidFill>
                  <a:srgbClr val="D10A0F"/>
                </a:solidFill>
              </a:rPr>
              <a:t>JENIS</a:t>
            </a:r>
            <a:r>
              <a:rPr sz="3550" u="none" spc="114" dirty="0">
                <a:solidFill>
                  <a:srgbClr val="D10A0F"/>
                </a:solidFill>
              </a:rPr>
              <a:t> </a:t>
            </a:r>
            <a:r>
              <a:rPr sz="3550" u="none" spc="-270" dirty="0">
                <a:solidFill>
                  <a:srgbClr val="D10A0F"/>
                </a:solidFill>
              </a:rPr>
              <a:t>PERTEMUAN</a:t>
            </a:r>
            <a:r>
              <a:rPr sz="3550" u="none" spc="420" dirty="0">
                <a:solidFill>
                  <a:srgbClr val="D10A0F"/>
                </a:solidFill>
              </a:rPr>
              <a:t> </a:t>
            </a:r>
            <a:r>
              <a:rPr sz="3550" u="none" spc="-80" dirty="0">
                <a:solidFill>
                  <a:srgbClr val="D10A0F"/>
                </a:solidFill>
              </a:rPr>
              <a:t>INDIVIDUAL</a:t>
            </a:r>
            <a:endParaRPr sz="3550"/>
          </a:p>
        </p:txBody>
      </p:sp>
      <p:sp>
        <p:nvSpPr>
          <p:cNvPr id="18" name="object 18"/>
          <p:cNvSpPr txBox="1"/>
          <p:nvPr/>
        </p:nvSpPr>
        <p:spPr>
          <a:xfrm>
            <a:off x="852042" y="1636883"/>
            <a:ext cx="8004809" cy="4257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" marR="155575" indent="-5080">
              <a:lnSpc>
                <a:spcPct val="112300"/>
              </a:lnSpc>
              <a:spcBef>
                <a:spcPts val="95"/>
              </a:spcBef>
            </a:pPr>
            <a:r>
              <a:rPr sz="2350" spc="55" dirty="0">
                <a:solidFill>
                  <a:srgbClr val="010101"/>
                </a:solidFill>
                <a:latin typeface="Arial"/>
                <a:cs typeface="Arial"/>
              </a:rPr>
              <a:t>Classroom-conference,</a:t>
            </a:r>
            <a:r>
              <a:rPr sz="235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30" dirty="0">
                <a:solidFill>
                  <a:srgbClr val="010101"/>
                </a:solidFill>
                <a:latin typeface="Arial"/>
                <a:cs typeface="Arial"/>
              </a:rPr>
              <a:t>dilaksanakan</a:t>
            </a:r>
            <a:r>
              <a:rPr sz="2350" spc="1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50" dirty="0">
                <a:solidFill>
                  <a:srgbClr val="010101"/>
                </a:solidFill>
                <a:latin typeface="Arial"/>
                <a:cs typeface="Arial"/>
              </a:rPr>
              <a:t>dalam</a:t>
            </a:r>
            <a:r>
              <a:rPr sz="2350" spc="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15" dirty="0">
                <a:solidFill>
                  <a:srgbClr val="010101"/>
                </a:solidFill>
                <a:latin typeface="Arial"/>
                <a:cs typeface="Arial"/>
              </a:rPr>
              <a:t>kelas</a:t>
            </a:r>
            <a:r>
              <a:rPr sz="2350" spc="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95" dirty="0">
                <a:solidFill>
                  <a:srgbClr val="010101"/>
                </a:solidFill>
                <a:latin typeface="Arial"/>
                <a:cs typeface="Arial"/>
              </a:rPr>
              <a:t>ketika </a:t>
            </a:r>
            <a:r>
              <a:rPr sz="2350" spc="-6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120" dirty="0">
                <a:solidFill>
                  <a:srgbClr val="010101"/>
                </a:solidFill>
                <a:latin typeface="Arial"/>
                <a:cs typeface="Arial"/>
              </a:rPr>
              <a:t>murid</a:t>
            </a:r>
            <a:r>
              <a:rPr sz="235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5" dirty="0">
                <a:solidFill>
                  <a:srgbClr val="010101"/>
                </a:solidFill>
                <a:latin typeface="Arial"/>
                <a:cs typeface="Arial"/>
              </a:rPr>
              <a:t>sedang</a:t>
            </a:r>
            <a:r>
              <a:rPr sz="235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65" dirty="0">
                <a:solidFill>
                  <a:srgbClr val="010101"/>
                </a:solidFill>
                <a:latin typeface="Arial"/>
                <a:cs typeface="Arial"/>
              </a:rPr>
              <a:t>istirahat.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Arial"/>
              <a:cs typeface="Arial"/>
            </a:endParaRPr>
          </a:p>
          <a:p>
            <a:pPr marL="16510" marR="83820" indent="-3810">
              <a:lnSpc>
                <a:spcPct val="109600"/>
              </a:lnSpc>
            </a:pPr>
            <a:r>
              <a:rPr sz="2350" spc="70" dirty="0">
                <a:solidFill>
                  <a:srgbClr val="010101"/>
                </a:solidFill>
                <a:latin typeface="Arial"/>
                <a:cs typeface="Arial"/>
              </a:rPr>
              <a:t>Office-conference,</a:t>
            </a:r>
            <a:r>
              <a:rPr sz="2350" spc="-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30" dirty="0">
                <a:solidFill>
                  <a:srgbClr val="010101"/>
                </a:solidFill>
                <a:latin typeface="Arial"/>
                <a:cs typeface="Arial"/>
              </a:rPr>
              <a:t>dilaksanakan</a:t>
            </a:r>
            <a:r>
              <a:rPr sz="2350" spc="1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25" dirty="0">
                <a:solidFill>
                  <a:srgbClr val="010101"/>
                </a:solidFill>
                <a:latin typeface="Arial"/>
                <a:cs typeface="Arial"/>
              </a:rPr>
              <a:t>di</a:t>
            </a:r>
            <a:r>
              <a:rPr sz="2350" spc="25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75" dirty="0">
                <a:solidFill>
                  <a:srgbClr val="010101"/>
                </a:solidFill>
                <a:latin typeface="Arial"/>
                <a:cs typeface="Arial"/>
              </a:rPr>
              <a:t>ruang</a:t>
            </a:r>
            <a:r>
              <a:rPr sz="235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50" dirty="0">
                <a:solidFill>
                  <a:srgbClr val="010101"/>
                </a:solidFill>
                <a:latin typeface="Arial"/>
                <a:cs typeface="Arial"/>
              </a:rPr>
              <a:t>kepala</a:t>
            </a:r>
            <a:r>
              <a:rPr sz="2350" spc="-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25" dirty="0">
                <a:solidFill>
                  <a:srgbClr val="010101"/>
                </a:solidFill>
                <a:latin typeface="Arial"/>
                <a:cs typeface="Arial"/>
              </a:rPr>
              <a:t>sekolah </a:t>
            </a:r>
            <a:r>
              <a:rPr sz="2350" spc="-6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45" dirty="0">
                <a:solidFill>
                  <a:srgbClr val="010101"/>
                </a:solidFill>
                <a:latin typeface="Arial"/>
                <a:cs typeface="Arial"/>
              </a:rPr>
              <a:t>atau</a:t>
            </a:r>
            <a:r>
              <a:rPr sz="23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75" dirty="0">
                <a:solidFill>
                  <a:srgbClr val="010101"/>
                </a:solidFill>
                <a:latin typeface="Arial"/>
                <a:cs typeface="Arial"/>
              </a:rPr>
              <a:t>ruang</a:t>
            </a:r>
            <a:r>
              <a:rPr sz="23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105" dirty="0">
                <a:solidFill>
                  <a:srgbClr val="010101"/>
                </a:solidFill>
                <a:latin typeface="Arial"/>
                <a:cs typeface="Arial"/>
              </a:rPr>
              <a:t>guru,</a:t>
            </a:r>
            <a:r>
              <a:rPr sz="2350" spc="-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60" dirty="0">
                <a:solidFill>
                  <a:srgbClr val="010101"/>
                </a:solidFill>
                <a:latin typeface="Arial"/>
                <a:cs typeface="Arial"/>
              </a:rPr>
              <a:t>dilengkapi</a:t>
            </a:r>
            <a:r>
              <a:rPr sz="2350" spc="1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55" dirty="0">
                <a:solidFill>
                  <a:srgbClr val="010101"/>
                </a:solidFill>
                <a:latin typeface="Arial"/>
                <a:cs typeface="Arial"/>
              </a:rPr>
              <a:t>alat</a:t>
            </a:r>
            <a:r>
              <a:rPr sz="2350" spc="70" dirty="0">
                <a:solidFill>
                  <a:srgbClr val="010101"/>
                </a:solidFill>
                <a:latin typeface="Arial"/>
                <a:cs typeface="Arial"/>
              </a:rPr>
              <a:t> bantu</a:t>
            </a:r>
            <a:r>
              <a:rPr sz="2350" spc="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60" dirty="0">
                <a:solidFill>
                  <a:srgbClr val="010101"/>
                </a:solidFill>
                <a:latin typeface="Arial"/>
                <a:cs typeface="Arial"/>
              </a:rPr>
              <a:t>tuk</a:t>
            </a:r>
            <a:r>
              <a:rPr sz="2350" spc="2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20" dirty="0">
                <a:solidFill>
                  <a:srgbClr val="010101"/>
                </a:solidFill>
                <a:latin typeface="Arial"/>
                <a:cs typeface="Arial"/>
              </a:rPr>
              <a:t>penyampaian.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Arial"/>
              <a:cs typeface="Arial"/>
            </a:endParaRPr>
          </a:p>
          <a:p>
            <a:pPr marL="17780" marR="917575" indent="-5715">
              <a:lnSpc>
                <a:spcPct val="109600"/>
              </a:lnSpc>
            </a:pPr>
            <a:r>
              <a:rPr sz="2350" spc="55" dirty="0">
                <a:solidFill>
                  <a:srgbClr val="010101"/>
                </a:solidFill>
                <a:latin typeface="Arial"/>
                <a:cs typeface="Arial"/>
              </a:rPr>
              <a:t>Causal-conference</a:t>
            </a:r>
            <a:r>
              <a:rPr sz="2350" spc="35" dirty="0">
                <a:solidFill>
                  <a:srgbClr val="010101"/>
                </a:solidFill>
                <a:latin typeface="Arial"/>
                <a:cs typeface="Arial"/>
              </a:rPr>
              <a:t>,</a:t>
            </a:r>
            <a:r>
              <a:rPr sz="2350" spc="-1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75" dirty="0">
                <a:solidFill>
                  <a:srgbClr val="010101"/>
                </a:solidFill>
                <a:latin typeface="Arial"/>
                <a:cs typeface="Arial"/>
              </a:rPr>
              <a:t>bersifa</a:t>
            </a:r>
            <a:r>
              <a:rPr sz="2350" spc="55" dirty="0">
                <a:solidFill>
                  <a:srgbClr val="010101"/>
                </a:solidFill>
                <a:latin typeface="Arial"/>
                <a:cs typeface="Arial"/>
              </a:rPr>
              <a:t>t</a:t>
            </a:r>
            <a:r>
              <a:rPr sz="23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100" dirty="0">
                <a:solidFill>
                  <a:srgbClr val="010101"/>
                </a:solidFill>
                <a:latin typeface="Arial"/>
                <a:cs typeface="Arial"/>
              </a:rPr>
              <a:t>informal</a:t>
            </a:r>
            <a:r>
              <a:rPr sz="2350" spc="65" dirty="0">
                <a:solidFill>
                  <a:srgbClr val="010101"/>
                </a:solidFill>
                <a:latin typeface="Arial"/>
                <a:cs typeface="Arial"/>
              </a:rPr>
              <a:t>,</a:t>
            </a:r>
            <a:r>
              <a:rPr sz="23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20" dirty="0">
                <a:solidFill>
                  <a:srgbClr val="010101"/>
                </a:solidFill>
                <a:latin typeface="Arial"/>
                <a:cs typeface="Arial"/>
              </a:rPr>
              <a:t>dilaksanakan  </a:t>
            </a:r>
            <a:r>
              <a:rPr sz="2350" spc="-10" dirty="0">
                <a:solidFill>
                  <a:srgbClr val="010101"/>
                </a:solidFill>
                <a:latin typeface="Arial"/>
                <a:cs typeface="Arial"/>
              </a:rPr>
              <a:t>secara</a:t>
            </a:r>
            <a:r>
              <a:rPr sz="23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45" dirty="0">
                <a:solidFill>
                  <a:srgbClr val="010101"/>
                </a:solidFill>
                <a:latin typeface="Arial"/>
                <a:cs typeface="Arial"/>
              </a:rPr>
              <a:t>kebetulan</a:t>
            </a:r>
            <a:r>
              <a:rPr sz="2350" spc="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70" dirty="0">
                <a:solidFill>
                  <a:srgbClr val="010101"/>
                </a:solidFill>
                <a:latin typeface="Arial"/>
                <a:cs typeface="Arial"/>
              </a:rPr>
              <a:t>bertemu</a:t>
            </a:r>
            <a:r>
              <a:rPr sz="235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125" dirty="0">
                <a:solidFill>
                  <a:srgbClr val="010101"/>
                </a:solidFill>
                <a:latin typeface="Arial"/>
                <a:cs typeface="Arial"/>
              </a:rPr>
              <a:t>guru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Arial"/>
              <a:cs typeface="Arial"/>
            </a:endParaRPr>
          </a:p>
          <a:p>
            <a:pPr marL="17145" marR="5080" indent="-4445">
              <a:lnSpc>
                <a:spcPct val="109600"/>
              </a:lnSpc>
            </a:pPr>
            <a:r>
              <a:rPr sz="2350" spc="80" dirty="0">
                <a:solidFill>
                  <a:srgbClr val="010101"/>
                </a:solidFill>
                <a:latin typeface="Arial"/>
                <a:cs typeface="Arial"/>
              </a:rPr>
              <a:t>Observational-Visitation</a:t>
            </a:r>
            <a:r>
              <a:rPr sz="2350" spc="55" dirty="0">
                <a:solidFill>
                  <a:srgbClr val="010101"/>
                </a:solidFill>
                <a:latin typeface="Arial"/>
                <a:cs typeface="Arial"/>
              </a:rPr>
              <a:t>,</a:t>
            </a:r>
            <a:r>
              <a:rPr sz="2350" spc="-1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30" dirty="0">
                <a:solidFill>
                  <a:srgbClr val="010101"/>
                </a:solidFill>
                <a:latin typeface="Arial"/>
                <a:cs typeface="Arial"/>
              </a:rPr>
              <a:t>dilaksanaka</a:t>
            </a:r>
            <a:r>
              <a:rPr sz="2350" spc="40" dirty="0">
                <a:solidFill>
                  <a:srgbClr val="010101"/>
                </a:solidFill>
                <a:latin typeface="Arial"/>
                <a:cs typeface="Arial"/>
              </a:rPr>
              <a:t>n</a:t>
            </a:r>
            <a:r>
              <a:rPr sz="2350" spc="2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15" dirty="0">
                <a:solidFill>
                  <a:srgbClr val="010101"/>
                </a:solidFill>
                <a:latin typeface="Arial"/>
                <a:cs typeface="Arial"/>
              </a:rPr>
              <a:t>setelah</a:t>
            </a:r>
            <a:r>
              <a:rPr sz="2350" spc="1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30" dirty="0">
                <a:solidFill>
                  <a:srgbClr val="010101"/>
                </a:solidFill>
                <a:latin typeface="Arial"/>
                <a:cs typeface="Arial"/>
              </a:rPr>
              <a:t>supervisor  </a:t>
            </a:r>
            <a:r>
              <a:rPr sz="2350" spc="40" dirty="0">
                <a:solidFill>
                  <a:srgbClr val="010101"/>
                </a:solidFill>
                <a:latin typeface="Arial"/>
                <a:cs typeface="Arial"/>
              </a:rPr>
              <a:t>melakukan</a:t>
            </a:r>
            <a:r>
              <a:rPr sz="2350" spc="1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75" dirty="0">
                <a:solidFill>
                  <a:srgbClr val="010101"/>
                </a:solidFill>
                <a:latin typeface="Arial"/>
                <a:cs typeface="Arial"/>
              </a:rPr>
              <a:t>kunjungan</a:t>
            </a:r>
            <a:r>
              <a:rPr sz="2350" spc="1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25" dirty="0">
                <a:solidFill>
                  <a:srgbClr val="010101"/>
                </a:solidFill>
                <a:latin typeface="Arial"/>
                <a:cs typeface="Arial"/>
              </a:rPr>
              <a:t>kelas</a:t>
            </a:r>
            <a:r>
              <a:rPr sz="2350" spc="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45" dirty="0">
                <a:solidFill>
                  <a:srgbClr val="010101"/>
                </a:solidFill>
                <a:latin typeface="Arial"/>
                <a:cs typeface="Arial"/>
              </a:rPr>
              <a:t>atau</a:t>
            </a:r>
            <a:r>
              <a:rPr sz="2350" spc="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10" dirty="0">
                <a:solidFill>
                  <a:srgbClr val="010101"/>
                </a:solidFill>
                <a:latin typeface="Arial"/>
                <a:cs typeface="Arial"/>
              </a:rPr>
              <a:t>observasi</a:t>
            </a:r>
            <a:r>
              <a:rPr sz="2350" spc="1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30" dirty="0">
                <a:solidFill>
                  <a:srgbClr val="010101"/>
                </a:solidFill>
                <a:latin typeface="Arial"/>
                <a:cs typeface="Arial"/>
              </a:rPr>
              <a:t>kelas.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781075"/>
            <a:ext cx="9256395" cy="5501005"/>
            <a:chOff x="0" y="1781075"/>
            <a:chExt cx="9256395" cy="5501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81075"/>
              <a:ext cx="9256215" cy="54958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4921" y="498143"/>
            <a:ext cx="8407400" cy="5619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500" u="none" spc="-160" dirty="0">
                <a:solidFill>
                  <a:srgbClr val="D8080E"/>
                </a:solidFill>
              </a:rPr>
              <a:t>PELAKSANAAN</a:t>
            </a:r>
            <a:r>
              <a:rPr sz="3500" u="none" spc="445" dirty="0">
                <a:solidFill>
                  <a:srgbClr val="D8080E"/>
                </a:solidFill>
              </a:rPr>
              <a:t> </a:t>
            </a:r>
            <a:r>
              <a:rPr sz="3500" u="none" spc="-220" dirty="0">
                <a:solidFill>
                  <a:srgbClr val="D8080E"/>
                </a:solidFill>
              </a:rPr>
              <a:t>PERTEMUAN</a:t>
            </a:r>
            <a:r>
              <a:rPr sz="3500" u="none" spc="295" dirty="0">
                <a:solidFill>
                  <a:srgbClr val="D8080E"/>
                </a:solidFill>
              </a:rPr>
              <a:t> </a:t>
            </a:r>
            <a:r>
              <a:rPr sz="3500" u="none" spc="-40" dirty="0">
                <a:solidFill>
                  <a:srgbClr val="D8080E"/>
                </a:solidFill>
              </a:rPr>
              <a:t>INDIVIDUAL</a:t>
            </a:r>
            <a:endParaRPr sz="35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1873" y="198139"/>
            <a:ext cx="5935980" cy="715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0" b="1" u="none" spc="-155" dirty="0">
                <a:solidFill>
                  <a:srgbClr val="D80A0C"/>
                </a:solidFill>
                <a:latin typeface="Arial"/>
                <a:cs typeface="Arial"/>
              </a:rPr>
              <a:t>Kunjungan</a:t>
            </a:r>
            <a:r>
              <a:rPr sz="4500" b="1" u="none" spc="365" dirty="0">
                <a:solidFill>
                  <a:srgbClr val="D80A0C"/>
                </a:solidFill>
                <a:latin typeface="Arial"/>
                <a:cs typeface="Arial"/>
              </a:rPr>
              <a:t> </a:t>
            </a:r>
            <a:r>
              <a:rPr sz="4500" b="1" u="none" spc="-85" dirty="0">
                <a:solidFill>
                  <a:srgbClr val="D80A0C"/>
                </a:solidFill>
                <a:latin typeface="Arial"/>
                <a:cs typeface="Arial"/>
              </a:rPr>
              <a:t>antar</a:t>
            </a:r>
            <a:r>
              <a:rPr sz="4500" b="1" u="none" spc="330" dirty="0">
                <a:solidFill>
                  <a:srgbClr val="D80A0C"/>
                </a:solidFill>
                <a:latin typeface="Arial"/>
                <a:cs typeface="Arial"/>
              </a:rPr>
              <a:t> </a:t>
            </a:r>
            <a:r>
              <a:rPr sz="4500" b="1" u="none" spc="-155" dirty="0">
                <a:solidFill>
                  <a:srgbClr val="D80A0C"/>
                </a:solidFill>
                <a:latin typeface="Arial"/>
                <a:cs typeface="Arial"/>
              </a:rPr>
              <a:t>kelas</a:t>
            </a:r>
            <a:endParaRPr sz="4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0452" y="1917787"/>
            <a:ext cx="7190740" cy="34861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000" spc="50" dirty="0">
                <a:solidFill>
                  <a:srgbClr val="EFF9FB"/>
                </a:solidFill>
                <a:latin typeface="Arial"/>
                <a:cs typeface="Arial"/>
              </a:rPr>
              <a:t>Kunjungan</a:t>
            </a:r>
            <a:r>
              <a:rPr sz="2000" spc="7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50" dirty="0">
                <a:solidFill>
                  <a:srgbClr val="EFF9FB"/>
                </a:solidFill>
                <a:latin typeface="Arial"/>
                <a:cs typeface="Arial"/>
              </a:rPr>
              <a:t>antar</a:t>
            </a:r>
            <a:r>
              <a:rPr sz="2000" spc="4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20" dirty="0">
                <a:solidFill>
                  <a:srgbClr val="EFF9FB"/>
                </a:solidFill>
                <a:latin typeface="Arial"/>
                <a:cs typeface="Arial"/>
              </a:rPr>
              <a:t>kelas</a:t>
            </a:r>
            <a:r>
              <a:rPr sz="2000" spc="7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25" dirty="0">
                <a:solidFill>
                  <a:srgbClr val="EFF9FB"/>
                </a:solidFill>
                <a:latin typeface="Arial"/>
                <a:cs typeface="Arial"/>
              </a:rPr>
              <a:t>adalah</a:t>
            </a:r>
            <a:r>
              <a:rPr sz="2000" spc="3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EFF9FB"/>
                </a:solidFill>
                <a:latin typeface="Arial"/>
                <a:cs typeface="Arial"/>
              </a:rPr>
              <a:t>guru</a:t>
            </a:r>
            <a:r>
              <a:rPr sz="2000" spc="-8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EFF9FB"/>
                </a:solidFill>
                <a:latin typeface="Arial"/>
                <a:cs typeface="Arial"/>
              </a:rPr>
              <a:t>yang</a:t>
            </a:r>
            <a:r>
              <a:rPr sz="2000" spc="7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EFF9FB"/>
                </a:solidFill>
                <a:latin typeface="Arial"/>
                <a:cs typeface="Arial"/>
              </a:rPr>
              <a:t>satu</a:t>
            </a:r>
            <a:r>
              <a:rPr sz="2000" spc="6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EFF9FB"/>
                </a:solidFill>
                <a:latin typeface="Arial"/>
                <a:cs typeface="Arial"/>
              </a:rPr>
              <a:t>berkunjung</a:t>
            </a:r>
            <a:r>
              <a:rPr sz="2000" spc="9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EFF9FB"/>
                </a:solidFill>
                <a:latin typeface="Arial"/>
                <a:cs typeface="Arial"/>
              </a:rPr>
              <a:t>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0452" y="2266114"/>
            <a:ext cx="7372984" cy="335280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85"/>
              </a:lnSpc>
            </a:pPr>
            <a:r>
              <a:rPr sz="2000" spc="20" dirty="0">
                <a:solidFill>
                  <a:srgbClr val="EFF9FB"/>
                </a:solidFill>
                <a:latin typeface="Arial"/>
                <a:cs typeface="Arial"/>
              </a:rPr>
              <a:t>kelas</a:t>
            </a:r>
            <a:r>
              <a:rPr sz="2000" spc="3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45" dirty="0">
                <a:solidFill>
                  <a:srgbClr val="EFF9FB"/>
                </a:solidFill>
                <a:latin typeface="Arial"/>
                <a:cs typeface="Arial"/>
              </a:rPr>
              <a:t>yang</a:t>
            </a:r>
            <a:r>
              <a:rPr sz="2000" spc="2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EFF9FB"/>
                </a:solidFill>
                <a:latin typeface="Arial"/>
                <a:cs typeface="Arial"/>
              </a:rPr>
              <a:t>lain</a:t>
            </a:r>
            <a:r>
              <a:rPr sz="2000" spc="-5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EFF9FB"/>
                </a:solidFill>
                <a:latin typeface="Arial"/>
                <a:cs typeface="Arial"/>
              </a:rPr>
              <a:t>di</a:t>
            </a:r>
            <a:r>
              <a:rPr sz="2000" spc="12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EFF9FB"/>
                </a:solidFill>
                <a:latin typeface="Arial"/>
                <a:cs typeface="Arial"/>
              </a:rPr>
              <a:t>sekolah</a:t>
            </a:r>
            <a:r>
              <a:rPr sz="2000" spc="8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20" dirty="0">
                <a:solidFill>
                  <a:srgbClr val="EFF9FB"/>
                </a:solidFill>
                <a:latin typeface="Arial"/>
                <a:cs typeface="Arial"/>
              </a:rPr>
              <a:t>itu</a:t>
            </a:r>
            <a:r>
              <a:rPr sz="2000" spc="42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EFF9FB"/>
                </a:solidFill>
                <a:latin typeface="Arial"/>
                <a:cs typeface="Arial"/>
              </a:rPr>
              <a:t>sendiri.</a:t>
            </a:r>
            <a:r>
              <a:rPr sz="2000" spc="-8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50" dirty="0">
                <a:solidFill>
                  <a:srgbClr val="EFF9FB"/>
                </a:solidFill>
                <a:latin typeface="Arial"/>
                <a:cs typeface="Arial"/>
              </a:rPr>
              <a:t>Tujuannya</a:t>
            </a:r>
            <a:r>
              <a:rPr sz="2000" spc="-2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25" dirty="0">
                <a:solidFill>
                  <a:srgbClr val="EFF9FB"/>
                </a:solidFill>
                <a:latin typeface="Arial"/>
                <a:cs typeface="Arial"/>
              </a:rPr>
              <a:t>adalah</a:t>
            </a:r>
            <a:r>
              <a:rPr sz="2000" spc="3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114" dirty="0">
                <a:solidFill>
                  <a:srgbClr val="EFF9FB"/>
                </a:solidFill>
                <a:latin typeface="Arial"/>
                <a:cs typeface="Arial"/>
              </a:rPr>
              <a:t>untuk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0452" y="2601225"/>
            <a:ext cx="4933950" cy="34480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2000" spc="55" dirty="0">
                <a:solidFill>
                  <a:srgbClr val="EFF9FB"/>
                </a:solidFill>
                <a:latin typeface="Arial"/>
                <a:cs typeface="Arial"/>
              </a:rPr>
              <a:t>berbagi</a:t>
            </a:r>
            <a:r>
              <a:rPr sz="2000" spc="2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EFF9FB"/>
                </a:solidFill>
                <a:latin typeface="Arial"/>
                <a:cs typeface="Arial"/>
              </a:rPr>
              <a:t>pengalaman</a:t>
            </a:r>
            <a:r>
              <a:rPr sz="2000" spc="10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50" dirty="0">
                <a:solidFill>
                  <a:srgbClr val="EFF9FB"/>
                </a:solidFill>
                <a:latin typeface="Arial"/>
                <a:cs typeface="Arial"/>
              </a:rPr>
              <a:t>dalam</a:t>
            </a:r>
            <a:r>
              <a:rPr sz="2000" spc="4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35" dirty="0">
                <a:solidFill>
                  <a:srgbClr val="EFF9FB"/>
                </a:solidFill>
                <a:latin typeface="Arial"/>
                <a:cs typeface="Arial"/>
              </a:rPr>
              <a:t>pembelajaran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3949" y="3736962"/>
            <a:ext cx="4996180" cy="34861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11430" rIns="0" bIns="0" rtlCol="0">
            <a:spAutoFit/>
          </a:bodyPr>
          <a:lstStyle/>
          <a:p>
            <a:pPr marL="3175">
              <a:lnSpc>
                <a:spcPct val="100000"/>
              </a:lnSpc>
              <a:spcBef>
                <a:spcPts val="90"/>
              </a:spcBef>
            </a:pPr>
            <a:r>
              <a:rPr sz="2000" spc="-110" dirty="0">
                <a:solidFill>
                  <a:srgbClr val="EFF9FB"/>
                </a:solidFill>
                <a:latin typeface="Arial"/>
                <a:cs typeface="Arial"/>
              </a:rPr>
              <a:t>PELAKSANAAN</a:t>
            </a:r>
            <a:r>
              <a:rPr sz="2000" spc="13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-125" dirty="0">
                <a:solidFill>
                  <a:srgbClr val="EFF9FB"/>
                </a:solidFill>
                <a:latin typeface="Arial"/>
                <a:cs typeface="Arial"/>
              </a:rPr>
              <a:t>KUNJUNGAN</a:t>
            </a:r>
            <a:r>
              <a:rPr sz="2000" spc="19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EFF9FB"/>
                </a:solidFill>
                <a:latin typeface="Arial"/>
                <a:cs typeface="Arial"/>
              </a:rPr>
              <a:t>ANTAR</a:t>
            </a:r>
            <a:r>
              <a:rPr sz="2000" spc="-1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-145" dirty="0">
                <a:solidFill>
                  <a:srgbClr val="EFF9FB"/>
                </a:solidFill>
                <a:latin typeface="Arial"/>
                <a:cs typeface="Arial"/>
              </a:rPr>
              <a:t>KELAS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3949" y="4110372"/>
            <a:ext cx="1616710" cy="348615"/>
          </a:xfrm>
          <a:prstGeom prst="rect">
            <a:avLst/>
          </a:prstGeom>
          <a:solidFill>
            <a:srgbClr val="031C56"/>
          </a:solidFill>
        </p:spPr>
        <p:txBody>
          <a:bodyPr vert="horz" wrap="square" lIns="0" tIns="11430" rIns="0" bIns="0" rtlCol="0">
            <a:spAutoFit/>
          </a:bodyPr>
          <a:lstStyle/>
          <a:p>
            <a:pPr marL="3175">
              <a:lnSpc>
                <a:spcPct val="100000"/>
              </a:lnSpc>
              <a:spcBef>
                <a:spcPts val="90"/>
              </a:spcBef>
            </a:pPr>
            <a:r>
              <a:rPr sz="2000" spc="15" dirty="0">
                <a:solidFill>
                  <a:srgbClr val="EFF9FB"/>
                </a:solidFill>
                <a:latin typeface="Arial"/>
                <a:cs typeface="Arial"/>
              </a:rPr>
              <a:t>Direncanakan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33944" y="4493361"/>
            <a:ext cx="7404734" cy="721995"/>
          </a:xfrm>
          <a:custGeom>
            <a:avLst/>
            <a:gdLst/>
            <a:ahLst/>
            <a:cxnLst/>
            <a:rect l="l" t="t" r="r" b="b"/>
            <a:pathLst>
              <a:path w="7404734" h="721995">
                <a:moveTo>
                  <a:pt x="2319147" y="373405"/>
                </a:moveTo>
                <a:lnTo>
                  <a:pt x="5092" y="373405"/>
                </a:lnTo>
                <a:lnTo>
                  <a:pt x="5092" y="721741"/>
                </a:lnTo>
                <a:lnTo>
                  <a:pt x="2319147" y="721741"/>
                </a:lnTo>
                <a:lnTo>
                  <a:pt x="2319147" y="373405"/>
                </a:lnTo>
                <a:close/>
              </a:path>
              <a:path w="7404734" h="721995">
                <a:moveTo>
                  <a:pt x="4304665" y="373405"/>
                </a:moveTo>
                <a:lnTo>
                  <a:pt x="2420912" y="373405"/>
                </a:lnTo>
                <a:lnTo>
                  <a:pt x="2420912" y="721741"/>
                </a:lnTo>
                <a:lnTo>
                  <a:pt x="4304665" y="721741"/>
                </a:lnTo>
                <a:lnTo>
                  <a:pt x="4304665" y="373405"/>
                </a:lnTo>
                <a:close/>
              </a:path>
              <a:path w="7404734" h="721995">
                <a:moveTo>
                  <a:pt x="6066777" y="0"/>
                </a:moveTo>
                <a:lnTo>
                  <a:pt x="0" y="0"/>
                </a:lnTo>
                <a:lnTo>
                  <a:pt x="0" y="348322"/>
                </a:lnTo>
                <a:lnTo>
                  <a:pt x="6066777" y="348322"/>
                </a:lnTo>
                <a:lnTo>
                  <a:pt x="6066777" y="0"/>
                </a:lnTo>
                <a:close/>
              </a:path>
              <a:path w="7404734" h="721995">
                <a:moveTo>
                  <a:pt x="7404455" y="373405"/>
                </a:moveTo>
                <a:lnTo>
                  <a:pt x="4395292" y="373405"/>
                </a:lnTo>
                <a:lnTo>
                  <a:pt x="4395292" y="721741"/>
                </a:lnTo>
                <a:lnTo>
                  <a:pt x="7404455" y="721741"/>
                </a:lnTo>
                <a:lnTo>
                  <a:pt x="7404455" y="373405"/>
                </a:lnTo>
                <a:close/>
              </a:path>
            </a:pathLst>
          </a:custGeom>
          <a:solidFill>
            <a:srgbClr val="031C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21250" y="4423733"/>
            <a:ext cx="7435850" cy="772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" marR="5080" indent="-5715">
              <a:lnSpc>
                <a:spcPct val="122500"/>
              </a:lnSpc>
              <a:spcBef>
                <a:spcPts val="95"/>
              </a:spcBef>
            </a:pPr>
            <a:r>
              <a:rPr sz="2000" spc="45" dirty="0">
                <a:solidFill>
                  <a:srgbClr val="EFF9FB"/>
                </a:solidFill>
                <a:latin typeface="Arial"/>
                <a:cs typeface="Arial"/>
              </a:rPr>
              <a:t>Guru </a:t>
            </a:r>
            <a:r>
              <a:rPr sz="2000" spc="85" dirty="0">
                <a:solidFill>
                  <a:srgbClr val="EFF9FB"/>
                </a:solidFill>
                <a:latin typeface="Arial"/>
                <a:cs typeface="Arial"/>
              </a:rPr>
              <a:t>dikunjungi </a:t>
            </a:r>
            <a:r>
              <a:rPr sz="2000" spc="55" dirty="0">
                <a:solidFill>
                  <a:srgbClr val="EFF9FB"/>
                </a:solidFill>
                <a:latin typeface="Arial"/>
                <a:cs typeface="Arial"/>
              </a:rPr>
              <a:t>diseleksiTentukan </a:t>
            </a:r>
            <a:r>
              <a:rPr sz="2000" spc="110" dirty="0">
                <a:solidFill>
                  <a:srgbClr val="EFF9FB"/>
                </a:solidFill>
                <a:latin typeface="Arial"/>
                <a:cs typeface="Arial"/>
              </a:rPr>
              <a:t>guru </a:t>
            </a:r>
            <a:r>
              <a:rPr sz="2000" spc="45" dirty="0">
                <a:solidFill>
                  <a:srgbClr val="EFF9FB"/>
                </a:solidFill>
                <a:latin typeface="Arial"/>
                <a:cs typeface="Arial"/>
              </a:rPr>
              <a:t>yang </a:t>
            </a:r>
            <a:r>
              <a:rPr sz="2000" spc="50" dirty="0">
                <a:solidFill>
                  <a:srgbClr val="EFF9FB"/>
                </a:solidFill>
                <a:latin typeface="Arial"/>
                <a:cs typeface="Arial"/>
              </a:rPr>
              <a:t>akan </a:t>
            </a:r>
            <a:r>
              <a:rPr sz="2000" spc="55" dirty="0">
                <a:solidFill>
                  <a:srgbClr val="EFF9FB"/>
                </a:solidFill>
                <a:latin typeface="Arial"/>
                <a:cs typeface="Arial"/>
              </a:rPr>
              <a:t> dikunjungiSediakan</a:t>
            </a:r>
            <a:r>
              <a:rPr sz="2000" spc="15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EFF9FB"/>
                </a:solidFill>
                <a:latin typeface="Arial"/>
                <a:cs typeface="Arial"/>
              </a:rPr>
              <a:t>fasilitaslakukan</a:t>
            </a:r>
            <a:r>
              <a:rPr sz="2000" spc="-9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EFF9FB"/>
                </a:solidFill>
                <a:latin typeface="Arial"/>
                <a:cs typeface="Arial"/>
              </a:rPr>
              <a:t>pengamatan</a:t>
            </a:r>
            <a:r>
              <a:rPr sz="2000" spc="10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EFF9FB"/>
                </a:solidFill>
                <a:latin typeface="Arial"/>
                <a:cs typeface="Arial"/>
              </a:rPr>
              <a:t>yang</a:t>
            </a:r>
            <a:r>
              <a:rPr sz="2000" spc="-20" dirty="0">
                <a:solidFill>
                  <a:srgbClr val="EFF9FB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EFF9FB"/>
                </a:solidFill>
                <a:latin typeface="Arial"/>
                <a:cs typeface="Arial"/>
              </a:rPr>
              <a:t>cermat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86868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1288" y="1915120"/>
            <a:ext cx="688478" cy="5361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2718" y="2623641"/>
            <a:ext cx="2447925" cy="30255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61404" y="1704478"/>
            <a:ext cx="0" cy="919480"/>
          </a:xfrm>
          <a:custGeom>
            <a:avLst/>
            <a:gdLst/>
            <a:ahLst/>
            <a:cxnLst/>
            <a:rect l="l" t="t" r="r" b="b"/>
            <a:pathLst>
              <a:path h="919480">
                <a:moveTo>
                  <a:pt x="0" y="919162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6588" y="1991716"/>
            <a:ext cx="0" cy="632460"/>
          </a:xfrm>
          <a:custGeom>
            <a:avLst/>
            <a:gdLst/>
            <a:ahLst/>
            <a:cxnLst/>
            <a:rect l="l" t="t" r="r" b="b"/>
            <a:pathLst>
              <a:path h="632460">
                <a:moveTo>
                  <a:pt x="0" y="631924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67395" y="1915119"/>
            <a:ext cx="0" cy="612775"/>
          </a:xfrm>
          <a:custGeom>
            <a:avLst/>
            <a:gdLst/>
            <a:ahLst/>
            <a:cxnLst/>
            <a:rect l="l" t="t" r="r" b="b"/>
            <a:pathLst>
              <a:path h="612775">
                <a:moveTo>
                  <a:pt x="0" y="612774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06790" y="1685329"/>
            <a:ext cx="0" cy="4155440"/>
          </a:xfrm>
          <a:custGeom>
            <a:avLst/>
            <a:gdLst/>
            <a:ahLst/>
            <a:cxnLst/>
            <a:rect l="l" t="t" r="r" b="b"/>
            <a:pathLst>
              <a:path h="4155440">
                <a:moveTo>
                  <a:pt x="0" y="4155379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1335" y="1474687"/>
            <a:ext cx="7324725" cy="0"/>
          </a:xfrm>
          <a:custGeom>
            <a:avLst/>
            <a:gdLst/>
            <a:ahLst/>
            <a:cxnLst/>
            <a:rect l="l" t="t" r="r" b="b"/>
            <a:pathLst>
              <a:path w="7324725">
                <a:moveTo>
                  <a:pt x="0" y="0"/>
                </a:moveTo>
                <a:lnTo>
                  <a:pt x="7324648" y="0"/>
                </a:lnTo>
              </a:path>
            </a:pathLst>
          </a:custGeom>
          <a:ln w="9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23962" y="1943843"/>
            <a:ext cx="1587500" cy="0"/>
          </a:xfrm>
          <a:custGeom>
            <a:avLst/>
            <a:gdLst/>
            <a:ahLst/>
            <a:cxnLst/>
            <a:rect l="l" t="t" r="r" b="b"/>
            <a:pathLst>
              <a:path w="1587500">
                <a:moveTo>
                  <a:pt x="0" y="0"/>
                </a:moveTo>
                <a:lnTo>
                  <a:pt x="1587325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81335" y="6051349"/>
            <a:ext cx="7343775" cy="0"/>
          </a:xfrm>
          <a:custGeom>
            <a:avLst/>
            <a:gdLst/>
            <a:ahLst/>
            <a:cxnLst/>
            <a:rect l="l" t="t" r="r" b="b"/>
            <a:pathLst>
              <a:path w="7343775">
                <a:moveTo>
                  <a:pt x="0" y="0"/>
                </a:moveTo>
                <a:lnTo>
                  <a:pt x="7343773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85969" y="172606"/>
            <a:ext cx="5416550" cy="768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850" u="none" spc="114" dirty="0">
                <a:solidFill>
                  <a:srgbClr val="DD070C"/>
                </a:solidFill>
              </a:rPr>
              <a:t>Menilai</a:t>
            </a:r>
            <a:r>
              <a:rPr sz="4850" u="none" spc="330" dirty="0">
                <a:solidFill>
                  <a:srgbClr val="DD070C"/>
                </a:solidFill>
              </a:rPr>
              <a:t> </a:t>
            </a:r>
            <a:r>
              <a:rPr sz="4850" u="none" spc="290" dirty="0">
                <a:solidFill>
                  <a:srgbClr val="DD070C"/>
                </a:solidFill>
              </a:rPr>
              <a:t>diri</a:t>
            </a:r>
            <a:r>
              <a:rPr sz="4850" u="none" spc="310" dirty="0">
                <a:solidFill>
                  <a:srgbClr val="DD070C"/>
                </a:solidFill>
              </a:rPr>
              <a:t> </a:t>
            </a:r>
            <a:r>
              <a:rPr sz="4850" u="none" spc="130" dirty="0">
                <a:solidFill>
                  <a:srgbClr val="DD070C"/>
                </a:solidFill>
              </a:rPr>
              <a:t>sendiri</a:t>
            </a:r>
            <a:endParaRPr sz="4850"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92705" marR="5080" indent="10160">
              <a:lnSpc>
                <a:spcPct val="113399"/>
              </a:lnSpc>
              <a:spcBef>
                <a:spcPts val="95"/>
              </a:spcBef>
            </a:pPr>
            <a:r>
              <a:rPr spc="15" dirty="0"/>
              <a:t>Penilaian</a:t>
            </a:r>
            <a:r>
              <a:rPr spc="254" dirty="0"/>
              <a:t> </a:t>
            </a:r>
            <a:r>
              <a:rPr spc="125" dirty="0"/>
              <a:t>yang </a:t>
            </a:r>
            <a:r>
              <a:rPr spc="130" dirty="0"/>
              <a:t> </a:t>
            </a:r>
            <a:r>
              <a:rPr spc="135" dirty="0"/>
              <a:t>dilakukan</a:t>
            </a:r>
            <a:r>
              <a:rPr spc="270" dirty="0"/>
              <a:t> </a:t>
            </a:r>
            <a:r>
              <a:rPr spc="155" dirty="0"/>
              <a:t>oleh</a:t>
            </a:r>
            <a:r>
              <a:rPr spc="50" dirty="0"/>
              <a:t> </a:t>
            </a:r>
            <a:r>
              <a:rPr spc="240" dirty="0"/>
              <a:t>diri </a:t>
            </a:r>
            <a:r>
              <a:rPr spc="245" dirty="0"/>
              <a:t> </a:t>
            </a:r>
            <a:r>
              <a:rPr spc="125" dirty="0"/>
              <a:t>sendiri</a:t>
            </a:r>
            <a:r>
              <a:rPr spc="275" dirty="0"/>
              <a:t> </a:t>
            </a:r>
            <a:r>
              <a:rPr spc="5" dirty="0"/>
              <a:t>secara</a:t>
            </a:r>
            <a:r>
              <a:rPr spc="100" dirty="0"/>
              <a:t> </a:t>
            </a:r>
            <a:r>
              <a:rPr spc="204" dirty="0"/>
              <a:t>objektif. </a:t>
            </a:r>
            <a:r>
              <a:rPr spc="-985" dirty="0"/>
              <a:t> </a:t>
            </a:r>
            <a:r>
              <a:rPr spc="170" dirty="0"/>
              <a:t>Untuk</a:t>
            </a:r>
            <a:r>
              <a:rPr spc="120" dirty="0"/>
              <a:t> </a:t>
            </a:r>
            <a:r>
              <a:rPr spc="130" dirty="0"/>
              <a:t>maksud</a:t>
            </a:r>
            <a:r>
              <a:rPr spc="254" dirty="0"/>
              <a:t> </a:t>
            </a:r>
            <a:r>
              <a:rPr spc="75" dirty="0"/>
              <a:t>itu </a:t>
            </a:r>
            <a:r>
              <a:rPr spc="80" dirty="0"/>
              <a:t> </a:t>
            </a:r>
            <a:r>
              <a:rPr spc="150" dirty="0"/>
              <a:t>diperlukan</a:t>
            </a:r>
            <a:r>
              <a:rPr spc="265" dirty="0"/>
              <a:t> </a:t>
            </a:r>
            <a:r>
              <a:rPr spc="150" dirty="0"/>
              <a:t>kejujuran </a:t>
            </a:r>
            <a:r>
              <a:rPr spc="155" dirty="0"/>
              <a:t> </a:t>
            </a:r>
            <a:r>
              <a:rPr spc="240" dirty="0"/>
              <a:t>diri</a:t>
            </a:r>
            <a:r>
              <a:rPr spc="70" dirty="0"/>
              <a:t> </a:t>
            </a:r>
            <a:r>
              <a:rPr spc="135" dirty="0"/>
              <a:t>sendiri.</a:t>
            </a:r>
          </a:p>
        </p:txBody>
      </p:sp>
      <p:sp>
        <p:nvSpPr>
          <p:cNvPr id="15" name="object 15"/>
          <p:cNvSpPr/>
          <p:nvPr/>
        </p:nvSpPr>
        <p:spPr>
          <a:xfrm>
            <a:off x="2907881" y="5448149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>
                <a:moveTo>
                  <a:pt x="0" y="0"/>
                </a:moveTo>
                <a:lnTo>
                  <a:pt x="57373" y="0"/>
                </a:lnTo>
              </a:path>
            </a:pathLst>
          </a:custGeom>
          <a:ln w="12766">
            <a:solidFill>
              <a:srgbClr val="8C93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40988" y="5358853"/>
            <a:ext cx="1640839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i="1" spc="735" dirty="0">
                <a:solidFill>
                  <a:srgbClr val="9AA8AC"/>
                </a:solidFill>
                <a:latin typeface="Arial"/>
                <a:cs typeface="Arial"/>
              </a:rPr>
              <a:t>====-=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47097"/>
            <a:ext cx="4417739" cy="112980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70966" y="4978993"/>
            <a:ext cx="0" cy="555625"/>
          </a:xfrm>
          <a:custGeom>
            <a:avLst/>
            <a:gdLst/>
            <a:ahLst/>
            <a:cxnLst/>
            <a:rect l="l" t="t" r="r" b="b"/>
            <a:pathLst>
              <a:path h="555625">
                <a:moveTo>
                  <a:pt x="0" y="555327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0966" y="3274714"/>
            <a:ext cx="0" cy="823594"/>
          </a:xfrm>
          <a:custGeom>
            <a:avLst/>
            <a:gdLst/>
            <a:ahLst/>
            <a:cxnLst/>
            <a:rect l="l" t="t" r="r" b="b"/>
            <a:pathLst>
              <a:path h="823595">
                <a:moveTo>
                  <a:pt x="0" y="823416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0966" y="1857672"/>
            <a:ext cx="0" cy="536575"/>
          </a:xfrm>
          <a:custGeom>
            <a:avLst/>
            <a:gdLst/>
            <a:ahLst/>
            <a:cxnLst/>
            <a:rect l="l" t="t" r="r" b="b"/>
            <a:pathLst>
              <a:path h="536575">
                <a:moveTo>
                  <a:pt x="0" y="536177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73725" y="4978993"/>
            <a:ext cx="0" cy="555625"/>
          </a:xfrm>
          <a:custGeom>
            <a:avLst/>
            <a:gdLst/>
            <a:ahLst/>
            <a:cxnLst/>
            <a:rect l="l" t="t" r="r" b="b"/>
            <a:pathLst>
              <a:path h="555625">
                <a:moveTo>
                  <a:pt x="0" y="555327"/>
                </a:moveTo>
                <a:lnTo>
                  <a:pt x="0" y="0"/>
                </a:lnTo>
              </a:path>
            </a:pathLst>
          </a:custGeom>
          <a:ln w="3175">
            <a:solidFill>
              <a:srgbClr val="CFDD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73725" y="3274714"/>
            <a:ext cx="0" cy="823594"/>
          </a:xfrm>
          <a:custGeom>
            <a:avLst/>
            <a:gdLst/>
            <a:ahLst/>
            <a:cxnLst/>
            <a:rect l="l" t="t" r="r" b="b"/>
            <a:pathLst>
              <a:path h="823595">
                <a:moveTo>
                  <a:pt x="0" y="823416"/>
                </a:moveTo>
                <a:lnTo>
                  <a:pt x="0" y="0"/>
                </a:lnTo>
              </a:path>
            </a:pathLst>
          </a:custGeom>
          <a:ln w="3175">
            <a:solidFill>
              <a:srgbClr val="CFDD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73725" y="1857672"/>
            <a:ext cx="0" cy="536575"/>
          </a:xfrm>
          <a:custGeom>
            <a:avLst/>
            <a:gdLst/>
            <a:ahLst/>
            <a:cxnLst/>
            <a:rect l="l" t="t" r="r" b="b"/>
            <a:pathLst>
              <a:path h="536575">
                <a:moveTo>
                  <a:pt x="0" y="536177"/>
                </a:moveTo>
                <a:lnTo>
                  <a:pt x="0" y="0"/>
                </a:lnTo>
              </a:path>
            </a:pathLst>
          </a:custGeom>
          <a:ln w="3175">
            <a:solidFill>
              <a:srgbClr val="CFDD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01379" y="7267324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58865" y="166224"/>
            <a:ext cx="6570980" cy="638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0" u="none" spc="180" dirty="0">
                <a:solidFill>
                  <a:srgbClr val="D8080C"/>
                </a:solidFill>
              </a:rPr>
              <a:t>Teknik</a:t>
            </a:r>
            <a:r>
              <a:rPr sz="4000" u="none" spc="390" dirty="0">
                <a:solidFill>
                  <a:srgbClr val="D8080C"/>
                </a:solidFill>
              </a:rPr>
              <a:t> </a:t>
            </a:r>
            <a:r>
              <a:rPr sz="4000" u="none" spc="130" dirty="0">
                <a:solidFill>
                  <a:srgbClr val="D8080C"/>
                </a:solidFill>
              </a:rPr>
              <a:t>supervisi</a:t>
            </a:r>
            <a:r>
              <a:rPr sz="4000" u="none" spc="275" dirty="0">
                <a:solidFill>
                  <a:srgbClr val="D8080C"/>
                </a:solidFill>
              </a:rPr>
              <a:t> </a:t>
            </a:r>
            <a:r>
              <a:rPr sz="4000" u="none" spc="200" dirty="0">
                <a:solidFill>
                  <a:srgbClr val="D8080C"/>
                </a:solidFill>
              </a:rPr>
              <a:t>kelompok</a:t>
            </a:r>
            <a:endParaRPr sz="4000"/>
          </a:p>
        </p:txBody>
      </p:sp>
      <p:sp>
        <p:nvSpPr>
          <p:cNvPr id="11" name="object 11"/>
          <p:cNvSpPr/>
          <p:nvPr/>
        </p:nvSpPr>
        <p:spPr>
          <a:xfrm>
            <a:off x="1314509" y="1033894"/>
            <a:ext cx="3356610" cy="453390"/>
          </a:xfrm>
          <a:custGeom>
            <a:avLst/>
            <a:gdLst/>
            <a:ahLst/>
            <a:cxnLst/>
            <a:rect l="l" t="t" r="r" b="b"/>
            <a:pathLst>
              <a:path w="3356610" h="453390">
                <a:moveTo>
                  <a:pt x="3356333" y="452824"/>
                </a:moveTo>
                <a:lnTo>
                  <a:pt x="0" y="452824"/>
                </a:lnTo>
                <a:lnTo>
                  <a:pt x="0" y="0"/>
                </a:lnTo>
                <a:lnTo>
                  <a:pt x="3356333" y="0"/>
                </a:lnTo>
                <a:lnTo>
                  <a:pt x="3356333" y="452824"/>
                </a:lnTo>
                <a:close/>
              </a:path>
            </a:pathLst>
          </a:custGeom>
          <a:solidFill>
            <a:srgbClr val="2D9C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64793" y="1033894"/>
            <a:ext cx="2084705" cy="453390"/>
          </a:xfrm>
          <a:custGeom>
            <a:avLst/>
            <a:gdLst/>
            <a:ahLst/>
            <a:cxnLst/>
            <a:rect l="l" t="t" r="r" b="b"/>
            <a:pathLst>
              <a:path w="2084704" h="453390">
                <a:moveTo>
                  <a:pt x="2084560" y="452824"/>
                </a:moveTo>
                <a:lnTo>
                  <a:pt x="0" y="452824"/>
                </a:lnTo>
                <a:lnTo>
                  <a:pt x="0" y="0"/>
                </a:lnTo>
                <a:lnTo>
                  <a:pt x="2084560" y="0"/>
                </a:lnTo>
                <a:lnTo>
                  <a:pt x="2084560" y="452824"/>
                </a:lnTo>
                <a:close/>
              </a:path>
            </a:pathLst>
          </a:custGeom>
          <a:solidFill>
            <a:srgbClr val="2D9C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01809" y="1034322"/>
            <a:ext cx="6700520" cy="4241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562475" algn="l"/>
              </a:tabLst>
            </a:pPr>
            <a:r>
              <a:rPr sz="2600" spc="80" dirty="0">
                <a:solidFill>
                  <a:srgbClr val="F4FBFB"/>
                </a:solidFill>
                <a:latin typeface="Arial"/>
                <a:cs typeface="Arial"/>
              </a:rPr>
              <a:t>Kepanitian-kepanitian	</a:t>
            </a:r>
            <a:r>
              <a:rPr sz="2600" spc="105" dirty="0">
                <a:solidFill>
                  <a:srgbClr val="F4FBFB"/>
                </a:solidFill>
                <a:latin typeface="Arial"/>
                <a:cs typeface="Arial"/>
              </a:rPr>
              <a:t>Diskusi</a:t>
            </a:r>
            <a:r>
              <a:rPr sz="2600" spc="-90" dirty="0">
                <a:solidFill>
                  <a:srgbClr val="F4FBFB"/>
                </a:solidFill>
                <a:latin typeface="Arial"/>
                <a:cs typeface="Arial"/>
              </a:rPr>
              <a:t> </a:t>
            </a:r>
            <a:r>
              <a:rPr sz="2600" spc="40" dirty="0">
                <a:solidFill>
                  <a:srgbClr val="F4FBFB"/>
                </a:solidFill>
                <a:latin typeface="Arial"/>
                <a:cs typeface="Arial"/>
              </a:rPr>
              <a:t>Panel</a:t>
            </a:r>
            <a:endParaRPr sz="2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8589" y="1700716"/>
            <a:ext cx="3146425" cy="2017395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350"/>
              </a:spcBef>
            </a:pPr>
            <a:r>
              <a:rPr sz="2600" spc="70" dirty="0">
                <a:solidFill>
                  <a:srgbClr val="010105"/>
                </a:solidFill>
                <a:latin typeface="Arial"/>
                <a:cs typeface="Arial"/>
              </a:rPr>
              <a:t>Kerja</a:t>
            </a:r>
            <a:r>
              <a:rPr sz="2600" spc="-35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85" dirty="0">
                <a:solidFill>
                  <a:srgbClr val="010105"/>
                </a:solidFill>
                <a:latin typeface="Arial"/>
                <a:cs typeface="Arial"/>
              </a:rPr>
              <a:t>Kelompok</a:t>
            </a:r>
            <a:endParaRPr sz="2600">
              <a:latin typeface="Arial"/>
              <a:cs typeface="Arial"/>
            </a:endParaRPr>
          </a:p>
          <a:p>
            <a:pPr marL="13335" marR="339725">
              <a:lnSpc>
                <a:spcPts val="3090"/>
              </a:lnSpc>
              <a:spcBef>
                <a:spcPts val="1380"/>
              </a:spcBef>
            </a:pPr>
            <a:r>
              <a:rPr sz="2600" spc="90" dirty="0">
                <a:solidFill>
                  <a:srgbClr val="010105"/>
                </a:solidFill>
                <a:latin typeface="Arial"/>
                <a:cs typeface="Arial"/>
              </a:rPr>
              <a:t>Laboratorium</a:t>
            </a:r>
            <a:r>
              <a:rPr sz="2600" spc="10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100" dirty="0">
                <a:solidFill>
                  <a:srgbClr val="010105"/>
                </a:solidFill>
                <a:latin typeface="Arial"/>
                <a:cs typeface="Arial"/>
              </a:rPr>
              <a:t>dan </a:t>
            </a:r>
            <a:r>
              <a:rPr sz="2600" spc="-710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114" dirty="0">
                <a:solidFill>
                  <a:srgbClr val="010105"/>
                </a:solidFill>
                <a:latin typeface="Arial"/>
                <a:cs typeface="Arial"/>
              </a:rPr>
              <a:t>Kurikulum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600" spc="20" dirty="0">
                <a:solidFill>
                  <a:srgbClr val="010105"/>
                </a:solidFill>
                <a:latin typeface="Arial"/>
                <a:cs typeface="Arial"/>
              </a:rPr>
              <a:t>Membaca</a:t>
            </a:r>
            <a:r>
              <a:rPr sz="2600" spc="75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60" dirty="0">
                <a:solidFill>
                  <a:srgbClr val="010105"/>
                </a:solidFill>
                <a:latin typeface="Arial"/>
                <a:cs typeface="Arial"/>
              </a:rPr>
              <a:t>Terpimpin</a:t>
            </a:r>
            <a:endParaRPr sz="2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7926" y="4117346"/>
            <a:ext cx="2128520" cy="185991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3090"/>
              </a:lnSpc>
              <a:spcBef>
                <a:spcPts val="240"/>
              </a:spcBef>
            </a:pPr>
            <a:r>
              <a:rPr sz="2600" spc="65" dirty="0">
                <a:solidFill>
                  <a:srgbClr val="010105"/>
                </a:solidFill>
                <a:latin typeface="Arial"/>
                <a:cs typeface="Arial"/>
              </a:rPr>
              <a:t>Demonstrasi </a:t>
            </a:r>
            <a:r>
              <a:rPr sz="2600" spc="70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40" dirty="0">
                <a:solidFill>
                  <a:srgbClr val="010105"/>
                </a:solidFill>
                <a:latin typeface="Arial"/>
                <a:cs typeface="Arial"/>
              </a:rPr>
              <a:t>Pembelajaran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600" spc="55" dirty="0">
                <a:solidFill>
                  <a:srgbClr val="010105"/>
                </a:solidFill>
                <a:latin typeface="Arial"/>
                <a:cs typeface="Arial"/>
              </a:rPr>
              <a:t>Darmawisata</a:t>
            </a:r>
            <a:endParaRPr sz="26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250"/>
              </a:spcBef>
            </a:pPr>
            <a:r>
              <a:rPr sz="2600" spc="80" dirty="0">
                <a:solidFill>
                  <a:srgbClr val="010105"/>
                </a:solidFill>
                <a:latin typeface="Arial"/>
                <a:cs typeface="Arial"/>
              </a:rPr>
              <a:t>Kuliah</a:t>
            </a:r>
            <a:r>
              <a:rPr sz="2600" spc="80" dirty="0">
                <a:solidFill>
                  <a:srgbClr val="212326"/>
                </a:solidFill>
                <a:latin typeface="Arial"/>
                <a:cs typeface="Arial"/>
              </a:rPr>
              <a:t>/</a:t>
            </a:r>
            <a:r>
              <a:rPr sz="2600" spc="80" dirty="0">
                <a:solidFill>
                  <a:srgbClr val="010105"/>
                </a:solidFill>
                <a:latin typeface="Arial"/>
                <a:cs typeface="Arial"/>
              </a:rPr>
              <a:t>Studi</a:t>
            </a:r>
            <a:endParaRPr sz="2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58431" y="1700716"/>
            <a:ext cx="2906395" cy="1136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40100"/>
              </a:lnSpc>
              <a:spcBef>
                <a:spcPts val="95"/>
              </a:spcBef>
            </a:pPr>
            <a:r>
              <a:rPr sz="2600" spc="40" dirty="0">
                <a:solidFill>
                  <a:srgbClr val="010105"/>
                </a:solidFill>
                <a:latin typeface="Arial"/>
                <a:cs typeface="Arial"/>
              </a:rPr>
              <a:t>Perpustakaan </a:t>
            </a:r>
            <a:r>
              <a:rPr sz="2600" spc="45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75" dirty="0">
                <a:solidFill>
                  <a:srgbClr val="010105"/>
                </a:solidFill>
                <a:latin typeface="Arial"/>
                <a:cs typeface="Arial"/>
              </a:rPr>
              <a:t>Organisasi</a:t>
            </a:r>
            <a:r>
              <a:rPr sz="2600" spc="-80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90" dirty="0">
                <a:solidFill>
                  <a:srgbClr val="010105"/>
                </a:solidFill>
                <a:latin typeface="Arial"/>
                <a:cs typeface="Arial"/>
              </a:rPr>
              <a:t>Profesi</a:t>
            </a:r>
            <a:endParaRPr sz="2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59757" y="3293930"/>
            <a:ext cx="2680335" cy="4241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00" spc="100" dirty="0">
                <a:solidFill>
                  <a:srgbClr val="010105"/>
                </a:solidFill>
                <a:latin typeface="Arial"/>
                <a:cs typeface="Arial"/>
              </a:rPr>
              <a:t>Buletin</a:t>
            </a:r>
            <a:r>
              <a:rPr sz="2600" spc="-145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95" dirty="0">
                <a:solidFill>
                  <a:srgbClr val="010105"/>
                </a:solidFill>
                <a:latin typeface="Arial"/>
                <a:cs typeface="Arial"/>
              </a:rPr>
              <a:t>Supervisi</a:t>
            </a:r>
            <a:endParaRPr sz="2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58431" y="4117346"/>
            <a:ext cx="2590165" cy="4241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00" spc="40" dirty="0">
                <a:solidFill>
                  <a:srgbClr val="010105"/>
                </a:solidFill>
                <a:latin typeface="Arial"/>
                <a:cs typeface="Arial"/>
              </a:rPr>
              <a:t>Pertemuan</a:t>
            </a:r>
            <a:r>
              <a:rPr sz="2600" spc="80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100" dirty="0">
                <a:solidFill>
                  <a:srgbClr val="010105"/>
                </a:solidFill>
                <a:latin typeface="Arial"/>
                <a:cs typeface="Arial"/>
              </a:rPr>
              <a:t>Guru</a:t>
            </a:r>
            <a:endParaRPr sz="2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59757" y="4841186"/>
            <a:ext cx="3373754" cy="1136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0100"/>
              </a:lnSpc>
              <a:spcBef>
                <a:spcPts val="95"/>
              </a:spcBef>
            </a:pPr>
            <a:r>
              <a:rPr sz="2600" spc="50" dirty="0">
                <a:solidFill>
                  <a:srgbClr val="010105"/>
                </a:solidFill>
                <a:latin typeface="Arial"/>
                <a:cs typeface="Arial"/>
              </a:rPr>
              <a:t>Lokakarya </a:t>
            </a:r>
            <a:r>
              <a:rPr sz="2600" spc="55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85" dirty="0">
                <a:solidFill>
                  <a:srgbClr val="010105"/>
                </a:solidFill>
                <a:latin typeface="Arial"/>
                <a:cs typeface="Arial"/>
              </a:rPr>
              <a:t>Konferensi</a:t>
            </a:r>
            <a:r>
              <a:rPr sz="2600" spc="-20" dirty="0">
                <a:solidFill>
                  <a:srgbClr val="010105"/>
                </a:solidFill>
                <a:latin typeface="Arial"/>
                <a:cs typeface="Arial"/>
              </a:rPr>
              <a:t> </a:t>
            </a:r>
            <a:r>
              <a:rPr sz="2600" spc="85" dirty="0">
                <a:solidFill>
                  <a:srgbClr val="010105"/>
                </a:solidFill>
                <a:latin typeface="Arial"/>
                <a:cs typeface="Arial"/>
              </a:rPr>
              <a:t>Kelompok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944936"/>
            <a:ext cx="4035425" cy="3332479"/>
            <a:chOff x="0" y="3944936"/>
            <a:chExt cx="4035425" cy="333247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7097"/>
              <a:ext cx="4035251" cy="1129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04837" y="3944936"/>
              <a:ext cx="0" cy="2202180"/>
            </a:xfrm>
            <a:custGeom>
              <a:avLst/>
              <a:gdLst/>
              <a:ahLst/>
              <a:cxnLst/>
              <a:rect l="l" t="t" r="r" b="b"/>
              <a:pathLst>
                <a:path h="2202179">
                  <a:moveTo>
                    <a:pt x="0" y="2202159"/>
                  </a:moveTo>
                  <a:lnTo>
                    <a:pt x="0" y="0"/>
                  </a:lnTo>
                </a:path>
              </a:pathLst>
            </a:custGeom>
            <a:ln w="95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204837" y="1091703"/>
            <a:ext cx="0" cy="2298065"/>
          </a:xfrm>
          <a:custGeom>
            <a:avLst/>
            <a:gdLst/>
            <a:ahLst/>
            <a:cxnLst/>
            <a:rect l="l" t="t" r="r" b="b"/>
            <a:pathLst>
              <a:path h="2298065">
                <a:moveTo>
                  <a:pt x="0" y="2297905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59785" y="3925787"/>
            <a:ext cx="0" cy="2336800"/>
          </a:xfrm>
          <a:custGeom>
            <a:avLst/>
            <a:gdLst/>
            <a:ahLst/>
            <a:cxnLst/>
            <a:rect l="l" t="t" r="r" b="b"/>
            <a:pathLst>
              <a:path h="2336800">
                <a:moveTo>
                  <a:pt x="0" y="2336203"/>
                </a:moveTo>
                <a:lnTo>
                  <a:pt x="0" y="0"/>
                </a:lnTo>
              </a:path>
            </a:pathLst>
          </a:custGeom>
          <a:ln w="95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59785" y="1072554"/>
            <a:ext cx="0" cy="2355850"/>
          </a:xfrm>
          <a:custGeom>
            <a:avLst/>
            <a:gdLst/>
            <a:ahLst/>
            <a:cxnLst/>
            <a:rect l="l" t="t" r="r" b="b"/>
            <a:pathLst>
              <a:path h="2355850">
                <a:moveTo>
                  <a:pt x="0" y="2355353"/>
                </a:moveTo>
                <a:lnTo>
                  <a:pt x="0" y="0"/>
                </a:lnTo>
              </a:path>
            </a:pathLst>
          </a:custGeom>
          <a:ln w="19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4330" y="861913"/>
            <a:ext cx="7324725" cy="0"/>
          </a:xfrm>
          <a:custGeom>
            <a:avLst/>
            <a:gdLst/>
            <a:ahLst/>
            <a:cxnLst/>
            <a:rect l="l" t="t" r="r" b="b"/>
            <a:pathLst>
              <a:path w="7324725">
                <a:moveTo>
                  <a:pt x="0" y="0"/>
                </a:moveTo>
                <a:lnTo>
                  <a:pt x="7324648" y="0"/>
                </a:lnTo>
              </a:path>
            </a:pathLst>
          </a:custGeom>
          <a:ln w="19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4330" y="3657698"/>
            <a:ext cx="7305675" cy="0"/>
          </a:xfrm>
          <a:custGeom>
            <a:avLst/>
            <a:gdLst/>
            <a:ahLst/>
            <a:cxnLst/>
            <a:rect l="l" t="t" r="r" b="b"/>
            <a:pathLst>
              <a:path w="7305675">
                <a:moveTo>
                  <a:pt x="0" y="0"/>
                </a:moveTo>
                <a:lnTo>
                  <a:pt x="7305524" y="0"/>
                </a:lnTo>
              </a:path>
            </a:pathLst>
          </a:custGeom>
          <a:ln w="382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35250" y="6482207"/>
            <a:ext cx="4723765" cy="0"/>
          </a:xfrm>
          <a:custGeom>
            <a:avLst/>
            <a:gdLst/>
            <a:ahLst/>
            <a:cxnLst/>
            <a:rect l="l" t="t" r="r" b="b"/>
            <a:pathLst>
              <a:path w="4723765">
                <a:moveTo>
                  <a:pt x="0" y="0"/>
                </a:moveTo>
                <a:lnTo>
                  <a:pt x="4723729" y="0"/>
                </a:lnTo>
              </a:path>
            </a:pathLst>
          </a:custGeom>
          <a:ln w="287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01379" y="7248175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359" y="0"/>
                </a:lnTo>
              </a:path>
            </a:pathLst>
          </a:custGeom>
          <a:ln w="574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81259" y="0"/>
            <a:ext cx="1153795" cy="699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00" u="none" spc="105" dirty="0">
                <a:solidFill>
                  <a:srgbClr val="D40C11"/>
                </a:solidFill>
                <a:latin typeface="Times New Roman"/>
                <a:cs typeface="Times New Roman"/>
              </a:rPr>
              <a:t>Qc.3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23715" y="1038790"/>
            <a:ext cx="7008495" cy="22853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1430">
              <a:lnSpc>
                <a:spcPct val="116399"/>
              </a:lnSpc>
              <a:spcBef>
                <a:spcPts val="75"/>
              </a:spcBef>
            </a:pPr>
            <a:r>
              <a:rPr sz="2550" spc="150" dirty="0">
                <a:solidFill>
                  <a:srgbClr val="080103"/>
                </a:solidFill>
                <a:latin typeface="Arial"/>
                <a:cs typeface="Arial"/>
              </a:rPr>
              <a:t>Menurut </a:t>
            </a:r>
            <a:r>
              <a:rPr sz="2550" spc="55" dirty="0">
                <a:solidFill>
                  <a:srgbClr val="080103"/>
                </a:solidFill>
                <a:latin typeface="Arial"/>
                <a:cs typeface="Arial"/>
              </a:rPr>
              <a:t>Pendapat </a:t>
            </a:r>
            <a:r>
              <a:rPr sz="2550" spc="150" dirty="0">
                <a:solidFill>
                  <a:srgbClr val="080103"/>
                </a:solidFill>
                <a:latin typeface="Arial"/>
                <a:cs typeface="Arial"/>
              </a:rPr>
              <a:t>Anda Teknik </a:t>
            </a:r>
            <a:r>
              <a:rPr sz="2550" spc="65" dirty="0">
                <a:solidFill>
                  <a:srgbClr val="080103"/>
                </a:solidFill>
                <a:latin typeface="Arial"/>
                <a:cs typeface="Arial"/>
              </a:rPr>
              <a:t>Supervisi </a:t>
            </a:r>
            <a:r>
              <a:rPr sz="2550" spc="70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75" dirty="0">
                <a:solidFill>
                  <a:srgbClr val="080103"/>
                </a:solidFill>
                <a:latin typeface="Arial"/>
                <a:cs typeface="Arial"/>
              </a:rPr>
              <a:t>Yang</a:t>
            </a:r>
            <a:r>
              <a:rPr sz="2550" spc="-10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70" dirty="0">
                <a:solidFill>
                  <a:srgbClr val="080103"/>
                </a:solidFill>
                <a:latin typeface="Arial"/>
                <a:cs typeface="Arial"/>
              </a:rPr>
              <a:t>Bagaimanakah</a:t>
            </a:r>
            <a:r>
              <a:rPr sz="2550" spc="270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10" dirty="0">
                <a:solidFill>
                  <a:srgbClr val="080103"/>
                </a:solidFill>
                <a:latin typeface="Arial"/>
                <a:cs typeface="Arial"/>
              </a:rPr>
              <a:t>Dianggap</a:t>
            </a:r>
            <a:r>
              <a:rPr sz="2550" spc="180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10" dirty="0">
                <a:solidFill>
                  <a:srgbClr val="080103"/>
                </a:solidFill>
                <a:latin typeface="Arial"/>
                <a:cs typeface="Arial"/>
              </a:rPr>
              <a:t>Lebih</a:t>
            </a:r>
            <a:r>
              <a:rPr sz="2550" spc="-30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14" dirty="0">
                <a:solidFill>
                  <a:srgbClr val="080103"/>
                </a:solidFill>
                <a:latin typeface="Arial"/>
                <a:cs typeface="Arial"/>
              </a:rPr>
              <a:t>Tepat </a:t>
            </a:r>
            <a:r>
              <a:rPr sz="2550" spc="120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60" dirty="0">
                <a:solidFill>
                  <a:srgbClr val="080103"/>
                </a:solidFill>
                <a:latin typeface="Arial"/>
                <a:cs typeface="Arial"/>
              </a:rPr>
              <a:t>Untuk </a:t>
            </a:r>
            <a:r>
              <a:rPr sz="2550" spc="120" dirty="0">
                <a:solidFill>
                  <a:srgbClr val="080103"/>
                </a:solidFill>
                <a:latin typeface="Arial"/>
                <a:cs typeface="Arial"/>
              </a:rPr>
              <a:t>Meningkatkan </a:t>
            </a:r>
            <a:r>
              <a:rPr sz="2550" spc="190" dirty="0">
                <a:solidFill>
                  <a:srgbClr val="080103"/>
                </a:solidFill>
                <a:latin typeface="Arial"/>
                <a:cs typeface="Arial"/>
              </a:rPr>
              <a:t>Mutu </a:t>
            </a:r>
            <a:r>
              <a:rPr sz="2550" spc="100" dirty="0">
                <a:solidFill>
                  <a:srgbClr val="080103"/>
                </a:solidFill>
                <a:latin typeface="Arial"/>
                <a:cs typeface="Arial"/>
              </a:rPr>
              <a:t>Hasil </a:t>
            </a:r>
            <a:r>
              <a:rPr sz="2550" spc="45" dirty="0">
                <a:solidFill>
                  <a:srgbClr val="080103"/>
                </a:solidFill>
                <a:latin typeface="Arial"/>
                <a:cs typeface="Arial"/>
              </a:rPr>
              <a:t>Belajar </a:t>
            </a:r>
            <a:r>
              <a:rPr sz="2550" spc="95" dirty="0">
                <a:solidFill>
                  <a:srgbClr val="080103"/>
                </a:solidFill>
                <a:latin typeface="Arial"/>
                <a:cs typeface="Arial"/>
              </a:rPr>
              <a:t>Dan </a:t>
            </a:r>
            <a:r>
              <a:rPr sz="2550" spc="-695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90" dirty="0">
                <a:solidFill>
                  <a:srgbClr val="080103"/>
                </a:solidFill>
                <a:latin typeface="Arial"/>
                <a:cs typeface="Arial"/>
              </a:rPr>
              <a:t>Mutu </a:t>
            </a:r>
            <a:r>
              <a:rPr sz="2550" spc="85" dirty="0">
                <a:solidFill>
                  <a:srgbClr val="080103"/>
                </a:solidFill>
                <a:latin typeface="Arial"/>
                <a:cs typeface="Arial"/>
              </a:rPr>
              <a:t>Guru.Berikan </a:t>
            </a:r>
            <a:r>
              <a:rPr sz="2550" spc="65" dirty="0">
                <a:solidFill>
                  <a:srgbClr val="080103"/>
                </a:solidFill>
                <a:latin typeface="Arial"/>
                <a:cs typeface="Arial"/>
              </a:rPr>
              <a:t>Alasan </a:t>
            </a:r>
            <a:r>
              <a:rPr sz="2550" spc="100" dirty="0">
                <a:solidFill>
                  <a:srgbClr val="080103"/>
                </a:solidFill>
                <a:latin typeface="Arial"/>
                <a:cs typeface="Arial"/>
              </a:rPr>
              <a:t>Pemilihan </a:t>
            </a:r>
            <a:r>
              <a:rPr sz="2550" spc="150" dirty="0">
                <a:solidFill>
                  <a:srgbClr val="080103"/>
                </a:solidFill>
                <a:latin typeface="Arial"/>
                <a:cs typeface="Arial"/>
              </a:rPr>
              <a:t>Teknik </a:t>
            </a:r>
            <a:r>
              <a:rPr sz="2550" spc="-695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40" dirty="0">
                <a:solidFill>
                  <a:srgbClr val="080103"/>
                </a:solidFill>
                <a:latin typeface="Arial"/>
                <a:cs typeface="Arial"/>
              </a:rPr>
              <a:t>Tersebut.</a:t>
            </a:r>
            <a:endParaRPr sz="25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34846" y="4322881"/>
            <a:ext cx="6661150" cy="1395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indent="1270">
              <a:lnSpc>
                <a:spcPct val="117000"/>
              </a:lnSpc>
              <a:spcBef>
                <a:spcPts val="135"/>
              </a:spcBef>
            </a:pPr>
            <a:r>
              <a:rPr sz="2550" spc="105" dirty="0">
                <a:solidFill>
                  <a:srgbClr val="080103"/>
                </a:solidFill>
                <a:latin typeface="Arial"/>
                <a:cs typeface="Arial"/>
              </a:rPr>
              <a:t>Kesulitan </a:t>
            </a:r>
            <a:r>
              <a:rPr sz="2550" spc="100" dirty="0">
                <a:solidFill>
                  <a:srgbClr val="080103"/>
                </a:solidFill>
                <a:latin typeface="Arial"/>
                <a:cs typeface="Arial"/>
              </a:rPr>
              <a:t>Apakah </a:t>
            </a:r>
            <a:r>
              <a:rPr sz="2550" spc="90" dirty="0">
                <a:solidFill>
                  <a:srgbClr val="080103"/>
                </a:solidFill>
                <a:latin typeface="Arial"/>
                <a:cs typeface="Arial"/>
              </a:rPr>
              <a:t>Yang </a:t>
            </a:r>
            <a:r>
              <a:rPr sz="2550" spc="55" dirty="0">
                <a:solidFill>
                  <a:srgbClr val="080103"/>
                </a:solidFill>
                <a:latin typeface="Arial"/>
                <a:cs typeface="Arial"/>
              </a:rPr>
              <a:t>Pernah </a:t>
            </a:r>
            <a:r>
              <a:rPr sz="2550" spc="110" dirty="0">
                <a:solidFill>
                  <a:srgbClr val="080103"/>
                </a:solidFill>
                <a:latin typeface="Arial"/>
                <a:cs typeface="Arial"/>
              </a:rPr>
              <a:t>Dihadapi </a:t>
            </a:r>
            <a:r>
              <a:rPr sz="2550" spc="114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05" dirty="0">
                <a:solidFill>
                  <a:srgbClr val="080103"/>
                </a:solidFill>
                <a:latin typeface="Arial"/>
                <a:cs typeface="Arial"/>
              </a:rPr>
              <a:t>Dalam </a:t>
            </a:r>
            <a:r>
              <a:rPr sz="2550" spc="70" dirty="0">
                <a:solidFill>
                  <a:srgbClr val="080103"/>
                </a:solidFill>
                <a:latin typeface="Arial"/>
                <a:cs typeface="Arial"/>
              </a:rPr>
              <a:t>Melaksanakan</a:t>
            </a:r>
            <a:r>
              <a:rPr sz="2550" spc="320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70" dirty="0">
                <a:solidFill>
                  <a:srgbClr val="080103"/>
                </a:solidFill>
                <a:latin typeface="Arial"/>
                <a:cs typeface="Arial"/>
              </a:rPr>
              <a:t>Supervisi</a:t>
            </a:r>
            <a:r>
              <a:rPr sz="2550" spc="165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30" dirty="0">
                <a:solidFill>
                  <a:srgbClr val="080103"/>
                </a:solidFill>
                <a:latin typeface="Arial"/>
                <a:cs typeface="Arial"/>
              </a:rPr>
              <a:t>Akademik, </a:t>
            </a:r>
            <a:r>
              <a:rPr sz="2550" spc="-695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125" dirty="0">
                <a:solidFill>
                  <a:srgbClr val="080103"/>
                </a:solidFill>
                <a:latin typeface="Arial"/>
                <a:cs typeface="Arial"/>
              </a:rPr>
              <a:t>Dan</a:t>
            </a:r>
            <a:r>
              <a:rPr sz="2550" spc="-55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70" dirty="0">
                <a:solidFill>
                  <a:srgbClr val="080103"/>
                </a:solidFill>
                <a:latin typeface="Arial"/>
                <a:cs typeface="Arial"/>
              </a:rPr>
              <a:t>Bagaimanakah</a:t>
            </a:r>
            <a:r>
              <a:rPr sz="2550" spc="204" dirty="0">
                <a:solidFill>
                  <a:srgbClr val="080103"/>
                </a:solidFill>
                <a:latin typeface="Arial"/>
                <a:cs typeface="Arial"/>
              </a:rPr>
              <a:t> </a:t>
            </a:r>
            <a:r>
              <a:rPr sz="2550" spc="35" dirty="0">
                <a:solidFill>
                  <a:srgbClr val="080103"/>
                </a:solidFill>
                <a:latin typeface="Arial"/>
                <a:cs typeface="Arial"/>
              </a:rPr>
              <a:t>Solusinya?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7453" y="421547"/>
            <a:ext cx="8254365" cy="699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150870" algn="l"/>
              </a:tabLst>
            </a:pPr>
            <a:r>
              <a:rPr sz="4400" b="1" u="none" spc="-340" dirty="0">
                <a:solidFill>
                  <a:srgbClr val="444444"/>
                </a:solidFill>
                <a:latin typeface="Arial"/>
                <a:cs typeface="Arial"/>
              </a:rPr>
              <a:t>FREQUENSI	</a:t>
            </a:r>
            <a:r>
              <a:rPr sz="4400" b="1" u="none" spc="-335" dirty="0">
                <a:solidFill>
                  <a:srgbClr val="444444"/>
                </a:solidFill>
                <a:latin typeface="Arial"/>
                <a:cs typeface="Arial"/>
              </a:rPr>
              <a:t>SUPERVISI</a:t>
            </a:r>
            <a:r>
              <a:rPr sz="4400" b="1" u="none" spc="50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4400" b="1" u="none" spc="-240" dirty="0">
                <a:solidFill>
                  <a:srgbClr val="444444"/>
                </a:solidFill>
                <a:latin typeface="Arial"/>
                <a:cs typeface="Arial"/>
              </a:rPr>
              <a:t>OLEH</a:t>
            </a:r>
            <a:r>
              <a:rPr sz="4400" b="1" u="none" spc="19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4400" b="1" u="none" spc="-515" dirty="0">
                <a:solidFill>
                  <a:srgbClr val="444444"/>
                </a:solidFill>
                <a:latin typeface="Arial"/>
                <a:cs typeface="Arial"/>
              </a:rPr>
              <a:t>KS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5160" y="1715395"/>
            <a:ext cx="8008620" cy="2381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7025" marR="2287905" indent="-314960">
              <a:lnSpc>
                <a:spcPct val="114399"/>
              </a:lnSpc>
              <a:spcBef>
                <a:spcPts val="95"/>
              </a:spcBef>
              <a:buClr>
                <a:srgbClr val="349EAF"/>
              </a:buClr>
              <a:buSzPct val="98214"/>
              <a:buChar char="►"/>
              <a:tabLst>
                <a:tab pos="322580" algn="l"/>
                <a:tab pos="323215" algn="l"/>
                <a:tab pos="1809114" algn="l"/>
                <a:tab pos="3905250" algn="l"/>
                <a:tab pos="4679315" algn="l"/>
              </a:tabLst>
            </a:pPr>
            <a:r>
              <a:rPr sz="2800" spc="-170" dirty="0">
                <a:solidFill>
                  <a:srgbClr val="030303"/>
                </a:solidFill>
                <a:latin typeface="Arial"/>
                <a:cs typeface="Arial"/>
              </a:rPr>
              <a:t>SP</a:t>
            </a:r>
            <a:r>
              <a:rPr sz="2800" spc="-204" dirty="0">
                <a:solidFill>
                  <a:srgbClr val="030303"/>
                </a:solidFill>
                <a:latin typeface="Arial"/>
                <a:cs typeface="Arial"/>
              </a:rPr>
              <a:t>M</a:t>
            </a:r>
            <a:r>
              <a:rPr sz="280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75" dirty="0">
                <a:solidFill>
                  <a:srgbClr val="030303"/>
                </a:solidFill>
                <a:latin typeface="Arial"/>
                <a:cs typeface="Arial"/>
              </a:rPr>
              <a:t>(</a:t>
            </a:r>
            <a:r>
              <a:rPr sz="2800" spc="120" dirty="0">
                <a:solidFill>
                  <a:srgbClr val="030303"/>
                </a:solidFill>
                <a:latin typeface="Arial"/>
                <a:cs typeface="Arial"/>
              </a:rPr>
              <a:t>Permendikna</a:t>
            </a:r>
            <a:r>
              <a:rPr sz="2800" spc="114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280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2800" spc="-170" dirty="0">
                <a:solidFill>
                  <a:srgbClr val="030303"/>
                </a:solidFill>
                <a:latin typeface="Arial"/>
                <a:cs typeface="Arial"/>
              </a:rPr>
              <a:t>1</a:t>
            </a:r>
            <a:r>
              <a:rPr sz="2800" spc="-25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-90" dirty="0">
                <a:solidFill>
                  <a:srgbClr val="030303"/>
                </a:solidFill>
                <a:latin typeface="Arial"/>
                <a:cs typeface="Arial"/>
              </a:rPr>
              <a:t>5</a:t>
            </a:r>
            <a:r>
              <a:rPr sz="2800" spc="-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-45" dirty="0">
                <a:solidFill>
                  <a:srgbClr val="262626"/>
                </a:solidFill>
                <a:latin typeface="Arial"/>
                <a:cs typeface="Arial"/>
              </a:rPr>
              <a:t>/</a:t>
            </a:r>
            <a:r>
              <a:rPr sz="2800" dirty="0">
                <a:solidFill>
                  <a:srgbClr val="262626"/>
                </a:solidFill>
                <a:latin typeface="Arial"/>
                <a:cs typeface="Arial"/>
              </a:rPr>
              <a:t>	</a:t>
            </a:r>
            <a:r>
              <a:rPr sz="2800" spc="155" dirty="0">
                <a:solidFill>
                  <a:srgbClr val="030303"/>
                </a:solidFill>
                <a:latin typeface="Arial"/>
                <a:cs typeface="Arial"/>
              </a:rPr>
              <a:t>20</a:t>
            </a:r>
            <a:r>
              <a:rPr sz="2800" spc="380" dirty="0">
                <a:solidFill>
                  <a:srgbClr val="030303"/>
                </a:solidFill>
                <a:latin typeface="Arial"/>
                <a:cs typeface="Arial"/>
              </a:rPr>
              <a:t>1</a:t>
            </a:r>
            <a:r>
              <a:rPr sz="2800" spc="155" dirty="0">
                <a:solidFill>
                  <a:srgbClr val="030303"/>
                </a:solidFill>
                <a:latin typeface="Arial"/>
                <a:cs typeface="Arial"/>
              </a:rPr>
              <a:t>0</a:t>
            </a:r>
            <a:r>
              <a:rPr sz="2800" spc="85" dirty="0">
                <a:solidFill>
                  <a:srgbClr val="030303"/>
                </a:solidFill>
                <a:latin typeface="Arial"/>
                <a:cs typeface="Arial"/>
              </a:rPr>
              <a:t>)  </a:t>
            </a:r>
            <a:r>
              <a:rPr sz="2800" spc="245" dirty="0">
                <a:solidFill>
                  <a:srgbClr val="030303"/>
                </a:solidFill>
                <a:latin typeface="Arial"/>
                <a:cs typeface="Arial"/>
              </a:rPr>
              <a:t>diktum	</a:t>
            </a:r>
            <a:r>
              <a:rPr sz="2800" spc="135" dirty="0">
                <a:solidFill>
                  <a:srgbClr val="030303"/>
                </a:solidFill>
                <a:latin typeface="Arial"/>
                <a:cs typeface="Arial"/>
              </a:rPr>
              <a:t>(10)</a:t>
            </a:r>
            <a:endParaRPr sz="2800">
              <a:latin typeface="Arial"/>
              <a:cs typeface="Arial"/>
            </a:endParaRPr>
          </a:p>
          <a:p>
            <a:pPr marL="327025" marR="5080" indent="-314960">
              <a:lnSpc>
                <a:spcPct val="103200"/>
              </a:lnSpc>
              <a:spcBef>
                <a:spcPts val="455"/>
              </a:spcBef>
              <a:buClr>
                <a:srgbClr val="349EAF"/>
              </a:buClr>
              <a:buSzPct val="98214"/>
              <a:buChar char="►"/>
              <a:tabLst>
                <a:tab pos="322580" algn="l"/>
                <a:tab pos="323215" algn="l"/>
                <a:tab pos="3117215" algn="l"/>
                <a:tab pos="3452495" algn="l"/>
              </a:tabLst>
            </a:pPr>
            <a:r>
              <a:rPr sz="2800" spc="100" dirty="0">
                <a:solidFill>
                  <a:srgbClr val="030303"/>
                </a:solidFill>
                <a:latin typeface="Arial"/>
                <a:cs typeface="Arial"/>
              </a:rPr>
              <a:t>Kepala</a:t>
            </a:r>
            <a:r>
              <a:rPr sz="2800" spc="2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14" dirty="0">
                <a:solidFill>
                  <a:srgbClr val="030303"/>
                </a:solidFill>
                <a:latin typeface="Arial"/>
                <a:cs typeface="Arial"/>
              </a:rPr>
              <a:t>sekolah	</a:t>
            </a:r>
            <a:r>
              <a:rPr sz="2800" spc="170" dirty="0">
                <a:solidFill>
                  <a:srgbClr val="030303"/>
                </a:solidFill>
                <a:latin typeface="Arial"/>
                <a:cs typeface="Arial"/>
              </a:rPr>
              <a:t>melakukan</a:t>
            </a:r>
            <a:r>
              <a:rPr sz="2800" spc="3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40" dirty="0">
                <a:solidFill>
                  <a:srgbClr val="030303"/>
                </a:solidFill>
                <a:latin typeface="Arial"/>
                <a:cs typeface="Arial"/>
              </a:rPr>
              <a:t>supervisi</a:t>
            </a:r>
            <a:r>
              <a:rPr sz="2800" spc="2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95" dirty="0">
                <a:solidFill>
                  <a:srgbClr val="030303"/>
                </a:solidFill>
                <a:latin typeface="Arial"/>
                <a:cs typeface="Arial"/>
              </a:rPr>
              <a:t>kelas </a:t>
            </a:r>
            <a:r>
              <a:rPr sz="280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40" dirty="0">
                <a:solidFill>
                  <a:srgbClr val="030303"/>
                </a:solidFill>
                <a:latin typeface="Arial"/>
                <a:cs typeface="Arial"/>
              </a:rPr>
              <a:t>dan</a:t>
            </a:r>
            <a:r>
              <a:rPr sz="2800" spc="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75" dirty="0">
                <a:solidFill>
                  <a:srgbClr val="030303"/>
                </a:solidFill>
                <a:latin typeface="Arial"/>
                <a:cs typeface="Arial"/>
              </a:rPr>
              <a:t>memberikan	</a:t>
            </a:r>
            <a:r>
              <a:rPr sz="2800" spc="190" dirty="0">
                <a:solidFill>
                  <a:srgbClr val="030303"/>
                </a:solidFill>
                <a:latin typeface="Arial"/>
                <a:cs typeface="Arial"/>
              </a:rPr>
              <a:t>umpan</a:t>
            </a:r>
            <a:r>
              <a:rPr sz="2800" spc="2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70" dirty="0">
                <a:solidFill>
                  <a:srgbClr val="030303"/>
                </a:solidFill>
                <a:latin typeface="Arial"/>
                <a:cs typeface="Arial"/>
              </a:rPr>
              <a:t>balik</a:t>
            </a:r>
            <a:r>
              <a:rPr sz="2800" spc="2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40" dirty="0">
                <a:solidFill>
                  <a:srgbClr val="030303"/>
                </a:solidFill>
                <a:latin typeface="Arial"/>
                <a:cs typeface="Arial"/>
              </a:rPr>
              <a:t>kepada</a:t>
            </a:r>
            <a:r>
              <a:rPr sz="2800" spc="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210" dirty="0">
                <a:solidFill>
                  <a:srgbClr val="030303"/>
                </a:solidFill>
                <a:latin typeface="Arial"/>
                <a:cs typeface="Arial"/>
              </a:rPr>
              <a:t>guru </a:t>
            </a:r>
            <a:r>
              <a:rPr sz="2800" spc="-7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235" dirty="0">
                <a:solidFill>
                  <a:srgbClr val="030303"/>
                </a:solidFill>
                <a:latin typeface="Arial"/>
                <a:cs typeface="Arial"/>
              </a:rPr>
              <a:t>dua</a:t>
            </a:r>
            <a:r>
              <a:rPr sz="2800" spc="-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90" dirty="0">
                <a:solidFill>
                  <a:srgbClr val="030303"/>
                </a:solidFill>
                <a:latin typeface="Arial"/>
                <a:cs typeface="Arial"/>
              </a:rPr>
              <a:t>kali</a:t>
            </a:r>
            <a:r>
              <a:rPr sz="2800" spc="1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55" dirty="0">
                <a:solidFill>
                  <a:srgbClr val="030303"/>
                </a:solidFill>
                <a:latin typeface="Arial"/>
                <a:cs typeface="Arial"/>
              </a:rPr>
              <a:t>dalam</a:t>
            </a:r>
            <a:r>
              <a:rPr sz="280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25" dirty="0">
                <a:solidFill>
                  <a:srgbClr val="030303"/>
                </a:solidFill>
                <a:latin typeface="Arial"/>
                <a:cs typeface="Arial"/>
              </a:rPr>
              <a:t>setiap</a:t>
            </a:r>
            <a:r>
              <a:rPr sz="2800" spc="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800" spc="125" dirty="0">
                <a:solidFill>
                  <a:srgbClr val="030303"/>
                </a:solidFill>
                <a:latin typeface="Arial"/>
                <a:cs typeface="Arial"/>
              </a:rPr>
              <a:t>semester.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4006" y="3159819"/>
            <a:ext cx="2103685" cy="15893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147097"/>
            <a:ext cx="4418330" cy="1134745"/>
            <a:chOff x="0" y="6147097"/>
            <a:chExt cx="4418330" cy="11347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47097"/>
              <a:ext cx="4417739" cy="11298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01379" y="726732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359" y="0"/>
                  </a:lnTo>
                </a:path>
              </a:pathLst>
            </a:custGeom>
            <a:ln w="28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7545" y="415164"/>
            <a:ext cx="3295015" cy="707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50" u="none" spc="135" dirty="0">
                <a:solidFill>
                  <a:srgbClr val="D80A0E"/>
                </a:solidFill>
              </a:rPr>
              <a:t>Terimakasih</a:t>
            </a:r>
            <a:endParaRPr sz="44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1311</Words>
  <Application>Microsoft Office PowerPoint</Application>
  <PresentationFormat>Custom</PresentationFormat>
  <Paragraphs>295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Calibri</vt:lpstr>
      <vt:lpstr>Courier New</vt:lpstr>
      <vt:lpstr>Times New Roman</vt:lpstr>
      <vt:lpstr>Office Theme</vt:lpstr>
      <vt:lpstr>KOMPETENSI SUPERVISI</vt:lpstr>
      <vt:lpstr>PowerPoint Presentation</vt:lpstr>
      <vt:lpstr>Tujuan Pelatihan Supervisi Akademik</vt:lpstr>
      <vt:lpstr>Ko mpeten si Kepala Sekolah</vt:lpstr>
      <vt:lpstr>INTINYA PROGRAM PENGUATAN</vt:lpstr>
      <vt:lpstr>PENGUATAN KOMPETENSI KEPALA SEKOLAH</vt:lpstr>
      <vt:lpstr>l</vt:lpstr>
      <vt:lpstr>Kompetensi Supervisi</vt:lpstr>
      <vt:lpstr>Definisi Supervisi</vt:lpstr>
      <vt:lpstr>Tujuan &amp; Fungsi Supervisi Akademik membantu Guru</vt:lpstr>
      <vt:lpstr>Tujuan Supervisi</vt:lpstr>
      <vt:lpstr>Prinsip- Prinsip Supervisi Akademik</vt:lpstr>
      <vt:lpstr>I I</vt:lpstr>
      <vt:lpstr>Siapakah Supervisor Akademik</vt:lpstr>
      <vt:lpstr>Dimensi - dimen si Subtansi</vt:lpstr>
      <vt:lpstr>Peran Kasek sebagai supervisor Akademik</vt:lpstr>
      <vt:lpstr>SESI- 2 KONSEP PERENCANAAN</vt:lpstr>
      <vt:lpstr>Sesi - 2 Konsep Perencanaan</vt:lpstr>
      <vt:lpstr>Sesi -2 Konsep Perencanaan</vt:lpstr>
      <vt:lpstr>Konsep Perencanaan</vt:lpstr>
      <vt:lpstr>Konsep Perencanaan</vt:lpstr>
      <vt:lpstr>Model Supervisi Tradisional</vt:lpstr>
      <vt:lpstr>5-10 orang</vt:lpstr>
      <vt:lpstr>Studi Kasus</vt:lpstr>
      <vt:lpstr>Tugas lndividu</vt:lpstr>
      <vt:lpstr>ALUR PROSES PEMBELAJARAN</vt:lpstr>
      <vt:lpstr>DIAGRAM ALIR MENYUSUN SILABUS</vt:lpstr>
      <vt:lpstr>Sesi- 3 teknik supervisi akademik</vt:lpstr>
      <vt:lpstr>Teknik supervisi akademik</vt:lpstr>
      <vt:lpstr>PowerPoint Presentation</vt:lpstr>
      <vt:lpstr>Kunjungan kelas</vt:lpstr>
      <vt:lpstr>TAHAPAN KUNJUNGAN KELAS</vt:lpstr>
      <vt:lpstr>KRITERIA KUNJUNGAN KELAS</vt:lpstr>
      <vt:lpstr>Observasi kelas</vt:lpstr>
      <vt:lpstr>Observasi kelas</vt:lpstr>
      <vt:lpstr>Pemantauan individu</vt:lpstr>
      <vt:lpstr>JENIS PERTEMUAN INDIVIDUAL</vt:lpstr>
      <vt:lpstr>PELAKSANAAN PERTEMUAN INDIVIDUAL</vt:lpstr>
      <vt:lpstr>Kunjungan antar kelas</vt:lpstr>
      <vt:lpstr>PowerPoint Presentation</vt:lpstr>
      <vt:lpstr>Menilai diri sendiri</vt:lpstr>
      <vt:lpstr>Teknik supervisi kelompok</vt:lpstr>
      <vt:lpstr>Qc.3</vt:lpstr>
      <vt:lpstr>FREQUENSI SUPERVISI OLEH KS</vt:lpstr>
      <vt:lpstr>Terimakasih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KOMPETENSI SUPERVISI</dc:title>
  <cp:lastModifiedBy>ade nurcholik</cp:lastModifiedBy>
  <cp:revision>1</cp:revision>
  <dcterms:created xsi:type="dcterms:W3CDTF">2022-03-21T15:05:26Z</dcterms:created>
  <dcterms:modified xsi:type="dcterms:W3CDTF">2022-03-21T15:08:36Z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2022-03-21T00:00:00Z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2022-03-21T00:00:00Z</vt:filetime>
  </property>
</Properties>
</file>