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3"/>
  </p:notesMasterIdLst>
  <p:sldIdLst>
    <p:sldId id="643" r:id="rId3"/>
    <p:sldId id="646" r:id="rId4"/>
    <p:sldId id="651" r:id="rId5"/>
    <p:sldId id="668" r:id="rId6"/>
    <p:sldId id="674" r:id="rId7"/>
    <p:sldId id="675" r:id="rId8"/>
    <p:sldId id="676" r:id="rId9"/>
    <p:sldId id="678" r:id="rId10"/>
    <p:sldId id="688" r:id="rId11"/>
    <p:sldId id="652" r:id="rId12"/>
    <p:sldId id="653" r:id="rId13"/>
    <p:sldId id="677" r:id="rId14"/>
    <p:sldId id="680" r:id="rId15"/>
    <p:sldId id="654" r:id="rId16"/>
    <p:sldId id="666" r:id="rId17"/>
    <p:sldId id="657" r:id="rId18"/>
    <p:sldId id="682" r:id="rId19"/>
    <p:sldId id="679" r:id="rId20"/>
    <p:sldId id="683" r:id="rId21"/>
    <p:sldId id="681" r:id="rId22"/>
    <p:sldId id="687" r:id="rId23"/>
    <p:sldId id="684" r:id="rId24"/>
    <p:sldId id="685" r:id="rId25"/>
    <p:sldId id="686" r:id="rId26"/>
    <p:sldId id="658" r:id="rId27"/>
    <p:sldId id="659" r:id="rId28"/>
    <p:sldId id="672" r:id="rId29"/>
    <p:sldId id="690" r:id="rId30"/>
    <p:sldId id="660" r:id="rId31"/>
    <p:sldId id="661" r:id="rId32"/>
    <p:sldId id="662" r:id="rId33"/>
    <p:sldId id="663" r:id="rId34"/>
    <p:sldId id="667" r:id="rId35"/>
    <p:sldId id="664" r:id="rId36"/>
    <p:sldId id="665" r:id="rId37"/>
    <p:sldId id="669" r:id="rId38"/>
    <p:sldId id="689" r:id="rId39"/>
    <p:sldId id="670" r:id="rId40"/>
    <p:sldId id="671" r:id="rId41"/>
    <p:sldId id="262" r:id="rId4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800080"/>
    <a:srgbClr val="993366"/>
    <a:srgbClr val="FF9900"/>
    <a:srgbClr val="008000"/>
    <a:srgbClr val="A73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668" autoAdjust="0"/>
  </p:normalViewPr>
  <p:slideViewPr>
    <p:cSldViewPr snapToGrid="0">
      <p:cViewPr varScale="1">
        <p:scale>
          <a:sx n="56" d="100"/>
          <a:sy n="56" d="100"/>
        </p:scale>
        <p:origin x="10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4AF6C4-8B43-4E40-9511-14CC6E78AA1E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177FF545-0F8B-4EBC-B15E-D82B5CA5A370}">
      <dgm:prSet phldrT="[Text]"/>
      <dgm:spPr/>
      <dgm:t>
        <a:bodyPr/>
        <a:lstStyle/>
        <a:p>
          <a:r>
            <a:rPr lang="en-US" dirty="0" err="1"/>
            <a:t>Membangun</a:t>
          </a:r>
          <a:r>
            <a:rPr lang="en-US" dirty="0"/>
            <a:t> dan </a:t>
          </a:r>
          <a:r>
            <a:rPr lang="en-US" dirty="0" err="1"/>
            <a:t>melanjutkan</a:t>
          </a:r>
          <a:r>
            <a:rPr lang="en-US" dirty="0"/>
            <a:t> </a:t>
          </a:r>
          <a:r>
            <a:rPr lang="en-US" dirty="0" err="1"/>
            <a:t>visi</a:t>
          </a:r>
          <a:r>
            <a:rPr lang="en-US" dirty="0"/>
            <a:t> </a:t>
          </a:r>
          <a:r>
            <a:rPr lang="en-US" dirty="0" err="1"/>
            <a:t>sekolah</a:t>
          </a:r>
          <a:endParaRPr lang="en-ID" dirty="0"/>
        </a:p>
      </dgm:t>
    </dgm:pt>
    <dgm:pt modelId="{B5F25EBC-C970-4586-BF93-C5A662A1D1E0}" type="parTrans" cxnId="{EA78C6CE-407D-48CD-9C14-925770E02071}">
      <dgm:prSet/>
      <dgm:spPr/>
      <dgm:t>
        <a:bodyPr/>
        <a:lstStyle/>
        <a:p>
          <a:endParaRPr lang="en-ID"/>
        </a:p>
      </dgm:t>
    </dgm:pt>
    <dgm:pt modelId="{DC1C641D-EB76-4E24-B5A8-F0281B741014}" type="sibTrans" cxnId="{EA78C6CE-407D-48CD-9C14-925770E02071}">
      <dgm:prSet/>
      <dgm:spPr/>
      <dgm:t>
        <a:bodyPr/>
        <a:lstStyle/>
        <a:p>
          <a:endParaRPr lang="en-ID"/>
        </a:p>
      </dgm:t>
    </dgm:pt>
    <dgm:pt modelId="{02A5283E-3B0D-4F09-A52E-22FCFCAE566E}">
      <dgm:prSet phldrT="[Text]"/>
      <dgm:spPr/>
      <dgm:t>
        <a:bodyPr/>
        <a:lstStyle/>
        <a:p>
          <a:r>
            <a:rPr lang="en-US" dirty="0" err="1"/>
            <a:t>Kepemimpinan</a:t>
          </a:r>
          <a:r>
            <a:rPr lang="en-US" dirty="0"/>
            <a:t> </a:t>
          </a:r>
          <a:r>
            <a:rPr lang="en-US" dirty="0" err="1"/>
            <a:t>terbagi</a:t>
          </a:r>
          <a:endParaRPr lang="en-ID" dirty="0"/>
        </a:p>
      </dgm:t>
    </dgm:pt>
    <dgm:pt modelId="{1B5CAA16-C790-4BAA-B65B-4C05F627C2F7}" type="parTrans" cxnId="{BAFFB2F2-80E9-48CC-A444-0B34DBB539E4}">
      <dgm:prSet/>
      <dgm:spPr/>
      <dgm:t>
        <a:bodyPr/>
        <a:lstStyle/>
        <a:p>
          <a:endParaRPr lang="en-ID"/>
        </a:p>
      </dgm:t>
    </dgm:pt>
    <dgm:pt modelId="{23CB83C1-514C-4EC8-92A9-C66DC15741BA}" type="sibTrans" cxnId="{BAFFB2F2-80E9-48CC-A444-0B34DBB539E4}">
      <dgm:prSet/>
      <dgm:spPr/>
      <dgm:t>
        <a:bodyPr/>
        <a:lstStyle/>
        <a:p>
          <a:endParaRPr lang="en-ID"/>
        </a:p>
      </dgm:t>
    </dgm:pt>
    <dgm:pt modelId="{9250E0EA-EF96-45E3-B670-491AB382E16C}">
      <dgm:prSet phldrT="[Text]"/>
      <dgm:spPr/>
      <dgm:t>
        <a:bodyPr/>
        <a:lstStyle/>
        <a:p>
          <a:r>
            <a:rPr lang="en-US" dirty="0" err="1"/>
            <a:t>Membangun</a:t>
          </a:r>
          <a:r>
            <a:rPr lang="en-US" dirty="0"/>
            <a:t> </a:t>
          </a:r>
          <a:r>
            <a:rPr lang="en-US" dirty="0" err="1"/>
            <a:t>masyarakat</a:t>
          </a:r>
          <a:r>
            <a:rPr lang="en-US" dirty="0"/>
            <a:t> </a:t>
          </a:r>
          <a:r>
            <a:rPr lang="en-US" dirty="0" err="1"/>
            <a:t>pembelajar</a:t>
          </a:r>
          <a:endParaRPr lang="en-ID" dirty="0"/>
        </a:p>
      </dgm:t>
    </dgm:pt>
    <dgm:pt modelId="{0C127840-7C41-4C90-A541-461FF78FC8A1}" type="parTrans" cxnId="{28C9FC4F-616C-4A4E-84D3-F0303024B94F}">
      <dgm:prSet/>
      <dgm:spPr/>
      <dgm:t>
        <a:bodyPr/>
        <a:lstStyle/>
        <a:p>
          <a:endParaRPr lang="en-ID"/>
        </a:p>
      </dgm:t>
    </dgm:pt>
    <dgm:pt modelId="{04B358ED-6AA1-4A1C-BF1E-B6E0E413D317}" type="sibTrans" cxnId="{28C9FC4F-616C-4A4E-84D3-F0303024B94F}">
      <dgm:prSet/>
      <dgm:spPr/>
      <dgm:t>
        <a:bodyPr/>
        <a:lstStyle/>
        <a:p>
          <a:endParaRPr lang="en-ID"/>
        </a:p>
      </dgm:t>
    </dgm:pt>
    <dgm:pt modelId="{14325454-F113-4E0C-8DC3-C7F2537C553B}">
      <dgm:prSet phldrT="[Text]"/>
      <dgm:spPr/>
      <dgm:t>
        <a:bodyPr/>
        <a:lstStyle/>
        <a:p>
          <a:r>
            <a:rPr lang="en-US" dirty="0" err="1"/>
            <a:t>Menggunakan</a:t>
          </a:r>
          <a:r>
            <a:rPr lang="en-US" dirty="0"/>
            <a:t> data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membuat</a:t>
          </a:r>
          <a:r>
            <a:rPr lang="en-US" dirty="0"/>
            <a:t> </a:t>
          </a:r>
          <a:r>
            <a:rPr lang="en-US" dirty="0" err="1"/>
            <a:t>keputusan</a:t>
          </a:r>
          <a:r>
            <a:rPr lang="en-US" dirty="0"/>
            <a:t> Pendidikan</a:t>
          </a:r>
          <a:endParaRPr lang="en-ID" dirty="0"/>
        </a:p>
      </dgm:t>
    </dgm:pt>
    <dgm:pt modelId="{F8DFEF7C-C506-481A-8A7E-253DBF913312}" type="parTrans" cxnId="{411A70CE-7210-4D06-8A3A-BE7024572FF4}">
      <dgm:prSet/>
      <dgm:spPr/>
      <dgm:t>
        <a:bodyPr/>
        <a:lstStyle/>
        <a:p>
          <a:endParaRPr lang="en-ID"/>
        </a:p>
      </dgm:t>
    </dgm:pt>
    <dgm:pt modelId="{79642F2F-4788-4097-899F-E73BE717F1EE}" type="sibTrans" cxnId="{411A70CE-7210-4D06-8A3A-BE7024572FF4}">
      <dgm:prSet/>
      <dgm:spPr/>
      <dgm:t>
        <a:bodyPr/>
        <a:lstStyle/>
        <a:p>
          <a:endParaRPr lang="en-ID"/>
        </a:p>
      </dgm:t>
    </dgm:pt>
    <dgm:pt modelId="{EABA621B-20E3-4488-BA35-54E1C78FAF18}">
      <dgm:prSet phldrT="[Text]"/>
      <dgm:spPr/>
      <dgm:t>
        <a:bodyPr/>
        <a:lstStyle/>
        <a:p>
          <a:r>
            <a:rPr lang="en-US" dirty="0" err="1"/>
            <a:t>Pemantauan</a:t>
          </a:r>
          <a:r>
            <a:rPr lang="en-US" dirty="0"/>
            <a:t> </a:t>
          </a:r>
          <a:r>
            <a:rPr lang="en-US" dirty="0" err="1"/>
            <a:t>kurikulum</a:t>
          </a:r>
          <a:r>
            <a:rPr lang="en-US" dirty="0"/>
            <a:t> dan </a:t>
          </a:r>
          <a:r>
            <a:rPr lang="en-US" dirty="0" err="1"/>
            <a:t>pembelajaran</a:t>
          </a:r>
          <a:endParaRPr lang="en-ID" dirty="0"/>
        </a:p>
      </dgm:t>
    </dgm:pt>
    <dgm:pt modelId="{7A05D894-EC84-46AE-9091-578922A0F998}" type="parTrans" cxnId="{F1520111-E608-4569-B9F8-7B1C03E73E99}">
      <dgm:prSet/>
      <dgm:spPr/>
      <dgm:t>
        <a:bodyPr/>
        <a:lstStyle/>
        <a:p>
          <a:endParaRPr lang="en-ID"/>
        </a:p>
      </dgm:t>
    </dgm:pt>
    <dgm:pt modelId="{50125912-2AD0-4648-BEF3-0DFCF6A7D4E5}" type="sibTrans" cxnId="{F1520111-E608-4569-B9F8-7B1C03E73E99}">
      <dgm:prSet/>
      <dgm:spPr/>
      <dgm:t>
        <a:bodyPr/>
        <a:lstStyle/>
        <a:p>
          <a:endParaRPr lang="en-ID"/>
        </a:p>
      </dgm:t>
    </dgm:pt>
    <dgm:pt modelId="{E3684494-1A4D-4593-AAA5-AE94653540D8}" type="pres">
      <dgm:prSet presAssocID="{FA4AF6C4-8B43-4E40-9511-14CC6E78AA1E}" presName="linear" presStyleCnt="0">
        <dgm:presLayoutVars>
          <dgm:dir/>
          <dgm:animLvl val="lvl"/>
          <dgm:resizeHandles val="exact"/>
        </dgm:presLayoutVars>
      </dgm:prSet>
      <dgm:spPr/>
    </dgm:pt>
    <dgm:pt modelId="{D0AC1A19-B790-4770-ADBE-37549DE9C361}" type="pres">
      <dgm:prSet presAssocID="{177FF545-0F8B-4EBC-B15E-D82B5CA5A370}" presName="parentLin" presStyleCnt="0"/>
      <dgm:spPr/>
    </dgm:pt>
    <dgm:pt modelId="{7DDD75E9-E840-49D7-8C70-686D3763C5CD}" type="pres">
      <dgm:prSet presAssocID="{177FF545-0F8B-4EBC-B15E-D82B5CA5A370}" presName="parentLeftMargin" presStyleLbl="node1" presStyleIdx="0" presStyleCnt="5"/>
      <dgm:spPr/>
    </dgm:pt>
    <dgm:pt modelId="{C1900404-CA11-4C8B-98E0-3B5AF8E22BB3}" type="pres">
      <dgm:prSet presAssocID="{177FF545-0F8B-4EBC-B15E-D82B5CA5A37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8B38F08-D3F6-47B0-805B-BED0D7DD3747}" type="pres">
      <dgm:prSet presAssocID="{177FF545-0F8B-4EBC-B15E-D82B5CA5A370}" presName="negativeSpace" presStyleCnt="0"/>
      <dgm:spPr/>
    </dgm:pt>
    <dgm:pt modelId="{4824C672-6780-4BE0-A41B-FB3A35A19E90}" type="pres">
      <dgm:prSet presAssocID="{177FF545-0F8B-4EBC-B15E-D82B5CA5A370}" presName="childText" presStyleLbl="conFgAcc1" presStyleIdx="0" presStyleCnt="5">
        <dgm:presLayoutVars>
          <dgm:bulletEnabled val="1"/>
        </dgm:presLayoutVars>
      </dgm:prSet>
      <dgm:spPr/>
    </dgm:pt>
    <dgm:pt modelId="{43DF6DFC-2630-49EE-BF99-0696535F50B3}" type="pres">
      <dgm:prSet presAssocID="{DC1C641D-EB76-4E24-B5A8-F0281B741014}" presName="spaceBetweenRectangles" presStyleCnt="0"/>
      <dgm:spPr/>
    </dgm:pt>
    <dgm:pt modelId="{DE204924-9A4A-434A-BBD5-297D24DAD568}" type="pres">
      <dgm:prSet presAssocID="{02A5283E-3B0D-4F09-A52E-22FCFCAE566E}" presName="parentLin" presStyleCnt="0"/>
      <dgm:spPr/>
    </dgm:pt>
    <dgm:pt modelId="{5095571B-72D9-432D-9583-BBAD852FEE1F}" type="pres">
      <dgm:prSet presAssocID="{02A5283E-3B0D-4F09-A52E-22FCFCAE566E}" presName="parentLeftMargin" presStyleLbl="node1" presStyleIdx="0" presStyleCnt="5"/>
      <dgm:spPr/>
    </dgm:pt>
    <dgm:pt modelId="{40ACE164-1CF2-4BA5-AD5C-1884B5A1C90D}" type="pres">
      <dgm:prSet presAssocID="{02A5283E-3B0D-4F09-A52E-22FCFCAE566E}" presName="parentText" presStyleLbl="node1" presStyleIdx="1" presStyleCnt="5" custLinFactNeighborY="4698">
        <dgm:presLayoutVars>
          <dgm:chMax val="0"/>
          <dgm:bulletEnabled val="1"/>
        </dgm:presLayoutVars>
      </dgm:prSet>
      <dgm:spPr/>
    </dgm:pt>
    <dgm:pt modelId="{0EF818B8-77F9-40D7-934F-AC2131E43683}" type="pres">
      <dgm:prSet presAssocID="{02A5283E-3B0D-4F09-A52E-22FCFCAE566E}" presName="negativeSpace" presStyleCnt="0"/>
      <dgm:spPr/>
    </dgm:pt>
    <dgm:pt modelId="{E093C9D1-09F0-4E2B-9F5F-DDB701426AF4}" type="pres">
      <dgm:prSet presAssocID="{02A5283E-3B0D-4F09-A52E-22FCFCAE566E}" presName="childText" presStyleLbl="conFgAcc1" presStyleIdx="1" presStyleCnt="5" custLinFactNeighborX="138" custLinFactNeighborY="39607">
        <dgm:presLayoutVars>
          <dgm:bulletEnabled val="1"/>
        </dgm:presLayoutVars>
      </dgm:prSet>
      <dgm:spPr/>
    </dgm:pt>
    <dgm:pt modelId="{E2459447-2D71-4783-9301-3A3A21E5D1B7}" type="pres">
      <dgm:prSet presAssocID="{23CB83C1-514C-4EC8-92A9-C66DC15741BA}" presName="spaceBetweenRectangles" presStyleCnt="0"/>
      <dgm:spPr/>
    </dgm:pt>
    <dgm:pt modelId="{C425C411-BD6C-4345-AD3D-D7DAF14B0480}" type="pres">
      <dgm:prSet presAssocID="{9250E0EA-EF96-45E3-B670-491AB382E16C}" presName="parentLin" presStyleCnt="0"/>
      <dgm:spPr/>
    </dgm:pt>
    <dgm:pt modelId="{47C4883A-8173-4148-B019-3BD17F5694F5}" type="pres">
      <dgm:prSet presAssocID="{9250E0EA-EF96-45E3-B670-491AB382E16C}" presName="parentLeftMargin" presStyleLbl="node1" presStyleIdx="1" presStyleCnt="5"/>
      <dgm:spPr/>
    </dgm:pt>
    <dgm:pt modelId="{1CFC99C9-7907-4374-907F-531DCBBE0B87}" type="pres">
      <dgm:prSet presAssocID="{9250E0EA-EF96-45E3-B670-491AB382E16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7AAFADD-7DC7-42D5-B6CD-268ED58BEB6F}" type="pres">
      <dgm:prSet presAssocID="{9250E0EA-EF96-45E3-B670-491AB382E16C}" presName="negativeSpace" presStyleCnt="0"/>
      <dgm:spPr/>
    </dgm:pt>
    <dgm:pt modelId="{48075B2E-8F84-453C-AB82-F4077FA50B54}" type="pres">
      <dgm:prSet presAssocID="{9250E0EA-EF96-45E3-B670-491AB382E16C}" presName="childText" presStyleLbl="conFgAcc1" presStyleIdx="2" presStyleCnt="5">
        <dgm:presLayoutVars>
          <dgm:bulletEnabled val="1"/>
        </dgm:presLayoutVars>
      </dgm:prSet>
      <dgm:spPr/>
    </dgm:pt>
    <dgm:pt modelId="{0DD9B5CD-9706-4CE5-BB12-1CEF9E956C5B}" type="pres">
      <dgm:prSet presAssocID="{04B358ED-6AA1-4A1C-BF1E-B6E0E413D317}" presName="spaceBetweenRectangles" presStyleCnt="0"/>
      <dgm:spPr/>
    </dgm:pt>
    <dgm:pt modelId="{0A07E371-DD79-4483-BB48-003CC9249E02}" type="pres">
      <dgm:prSet presAssocID="{14325454-F113-4E0C-8DC3-C7F2537C553B}" presName="parentLin" presStyleCnt="0"/>
      <dgm:spPr/>
    </dgm:pt>
    <dgm:pt modelId="{AA70810F-E021-40BC-B827-7A9907E1B9C3}" type="pres">
      <dgm:prSet presAssocID="{14325454-F113-4E0C-8DC3-C7F2537C553B}" presName="parentLeftMargin" presStyleLbl="node1" presStyleIdx="2" presStyleCnt="5"/>
      <dgm:spPr/>
    </dgm:pt>
    <dgm:pt modelId="{A6713174-5805-4C10-A03E-9AEFE4FF5319}" type="pres">
      <dgm:prSet presAssocID="{14325454-F113-4E0C-8DC3-C7F2537C553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B08303A-C844-448A-8F7A-C45EE0BDAE7D}" type="pres">
      <dgm:prSet presAssocID="{14325454-F113-4E0C-8DC3-C7F2537C553B}" presName="negativeSpace" presStyleCnt="0"/>
      <dgm:spPr/>
    </dgm:pt>
    <dgm:pt modelId="{7C065D7D-1ED6-4235-B5ED-4D6AE62CAD4E}" type="pres">
      <dgm:prSet presAssocID="{14325454-F113-4E0C-8DC3-C7F2537C553B}" presName="childText" presStyleLbl="conFgAcc1" presStyleIdx="3" presStyleCnt="5">
        <dgm:presLayoutVars>
          <dgm:bulletEnabled val="1"/>
        </dgm:presLayoutVars>
      </dgm:prSet>
      <dgm:spPr/>
    </dgm:pt>
    <dgm:pt modelId="{EE5F7015-3215-4858-9F6B-099540131A12}" type="pres">
      <dgm:prSet presAssocID="{79642F2F-4788-4097-899F-E73BE717F1EE}" presName="spaceBetweenRectangles" presStyleCnt="0"/>
      <dgm:spPr/>
    </dgm:pt>
    <dgm:pt modelId="{AC7BD4A3-9569-4DA9-AFCC-E2F29C4125A6}" type="pres">
      <dgm:prSet presAssocID="{EABA621B-20E3-4488-BA35-54E1C78FAF18}" presName="parentLin" presStyleCnt="0"/>
      <dgm:spPr/>
    </dgm:pt>
    <dgm:pt modelId="{ACA9A2E8-D047-4931-8605-08C4350B1417}" type="pres">
      <dgm:prSet presAssocID="{EABA621B-20E3-4488-BA35-54E1C78FAF18}" presName="parentLeftMargin" presStyleLbl="node1" presStyleIdx="3" presStyleCnt="5"/>
      <dgm:spPr/>
    </dgm:pt>
    <dgm:pt modelId="{B0CA9597-1BEA-48E1-B6C2-DABBB9A5D567}" type="pres">
      <dgm:prSet presAssocID="{EABA621B-20E3-4488-BA35-54E1C78FAF18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56B71AF-3EF9-470A-ADA5-611AEE4104BC}" type="pres">
      <dgm:prSet presAssocID="{EABA621B-20E3-4488-BA35-54E1C78FAF18}" presName="negativeSpace" presStyleCnt="0"/>
      <dgm:spPr/>
    </dgm:pt>
    <dgm:pt modelId="{747186D4-B522-411E-B5EB-18ACDE3D9964}" type="pres">
      <dgm:prSet presAssocID="{EABA621B-20E3-4488-BA35-54E1C78FAF1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1520111-E608-4569-B9F8-7B1C03E73E99}" srcId="{FA4AF6C4-8B43-4E40-9511-14CC6E78AA1E}" destId="{EABA621B-20E3-4488-BA35-54E1C78FAF18}" srcOrd="4" destOrd="0" parTransId="{7A05D894-EC84-46AE-9091-578922A0F998}" sibTransId="{50125912-2AD0-4648-BEF3-0DFCF6A7D4E5}"/>
    <dgm:cxn modelId="{7E85221E-4F60-4A2A-AC3C-AEDB1C1D03E0}" type="presOf" srcId="{14325454-F113-4E0C-8DC3-C7F2537C553B}" destId="{A6713174-5805-4C10-A03E-9AEFE4FF5319}" srcOrd="1" destOrd="0" presId="urn:microsoft.com/office/officeart/2005/8/layout/list1"/>
    <dgm:cxn modelId="{88193C36-61E6-477C-ADBA-5548FD9F9DA5}" type="presOf" srcId="{14325454-F113-4E0C-8DC3-C7F2537C553B}" destId="{AA70810F-E021-40BC-B827-7A9907E1B9C3}" srcOrd="0" destOrd="0" presId="urn:microsoft.com/office/officeart/2005/8/layout/list1"/>
    <dgm:cxn modelId="{ADEBA867-887F-411A-812A-E5DE76E02672}" type="presOf" srcId="{FA4AF6C4-8B43-4E40-9511-14CC6E78AA1E}" destId="{E3684494-1A4D-4593-AAA5-AE94653540D8}" srcOrd="0" destOrd="0" presId="urn:microsoft.com/office/officeart/2005/8/layout/list1"/>
    <dgm:cxn modelId="{28C9FC4F-616C-4A4E-84D3-F0303024B94F}" srcId="{FA4AF6C4-8B43-4E40-9511-14CC6E78AA1E}" destId="{9250E0EA-EF96-45E3-B670-491AB382E16C}" srcOrd="2" destOrd="0" parTransId="{0C127840-7C41-4C90-A541-461FF78FC8A1}" sibTransId="{04B358ED-6AA1-4A1C-BF1E-B6E0E413D317}"/>
    <dgm:cxn modelId="{A098FE90-598B-4113-BF09-9FCA5070C36A}" type="presOf" srcId="{EABA621B-20E3-4488-BA35-54E1C78FAF18}" destId="{B0CA9597-1BEA-48E1-B6C2-DABBB9A5D567}" srcOrd="1" destOrd="0" presId="urn:microsoft.com/office/officeart/2005/8/layout/list1"/>
    <dgm:cxn modelId="{F2355FB2-2777-41A9-AAA4-585386A041E5}" type="presOf" srcId="{9250E0EA-EF96-45E3-B670-491AB382E16C}" destId="{47C4883A-8173-4148-B019-3BD17F5694F5}" srcOrd="0" destOrd="0" presId="urn:microsoft.com/office/officeart/2005/8/layout/list1"/>
    <dgm:cxn modelId="{A502FBB2-95E4-4521-ADB7-85F2C9E15876}" type="presOf" srcId="{9250E0EA-EF96-45E3-B670-491AB382E16C}" destId="{1CFC99C9-7907-4374-907F-531DCBBE0B87}" srcOrd="1" destOrd="0" presId="urn:microsoft.com/office/officeart/2005/8/layout/list1"/>
    <dgm:cxn modelId="{D45AF2C4-1853-4074-94B3-792B892FCC4F}" type="presOf" srcId="{177FF545-0F8B-4EBC-B15E-D82B5CA5A370}" destId="{7DDD75E9-E840-49D7-8C70-686D3763C5CD}" srcOrd="0" destOrd="0" presId="urn:microsoft.com/office/officeart/2005/8/layout/list1"/>
    <dgm:cxn modelId="{6B83AFC7-BB3F-4545-839B-709102D7C1BB}" type="presOf" srcId="{EABA621B-20E3-4488-BA35-54E1C78FAF18}" destId="{ACA9A2E8-D047-4931-8605-08C4350B1417}" srcOrd="0" destOrd="0" presId="urn:microsoft.com/office/officeart/2005/8/layout/list1"/>
    <dgm:cxn modelId="{D3A65CC8-A485-40EE-ACC0-E2A788572106}" type="presOf" srcId="{02A5283E-3B0D-4F09-A52E-22FCFCAE566E}" destId="{40ACE164-1CF2-4BA5-AD5C-1884B5A1C90D}" srcOrd="1" destOrd="0" presId="urn:microsoft.com/office/officeart/2005/8/layout/list1"/>
    <dgm:cxn modelId="{AA8D97CB-8234-4FD8-AE4B-4BD73A8A709C}" type="presOf" srcId="{177FF545-0F8B-4EBC-B15E-D82B5CA5A370}" destId="{C1900404-CA11-4C8B-98E0-3B5AF8E22BB3}" srcOrd="1" destOrd="0" presId="urn:microsoft.com/office/officeart/2005/8/layout/list1"/>
    <dgm:cxn modelId="{411A70CE-7210-4D06-8A3A-BE7024572FF4}" srcId="{FA4AF6C4-8B43-4E40-9511-14CC6E78AA1E}" destId="{14325454-F113-4E0C-8DC3-C7F2537C553B}" srcOrd="3" destOrd="0" parTransId="{F8DFEF7C-C506-481A-8A7E-253DBF913312}" sibTransId="{79642F2F-4788-4097-899F-E73BE717F1EE}"/>
    <dgm:cxn modelId="{EA78C6CE-407D-48CD-9C14-925770E02071}" srcId="{FA4AF6C4-8B43-4E40-9511-14CC6E78AA1E}" destId="{177FF545-0F8B-4EBC-B15E-D82B5CA5A370}" srcOrd="0" destOrd="0" parTransId="{B5F25EBC-C970-4586-BF93-C5A662A1D1E0}" sibTransId="{DC1C641D-EB76-4E24-B5A8-F0281B741014}"/>
    <dgm:cxn modelId="{E631F3D8-F325-4850-B660-FBFF981F48AD}" type="presOf" srcId="{02A5283E-3B0D-4F09-A52E-22FCFCAE566E}" destId="{5095571B-72D9-432D-9583-BBAD852FEE1F}" srcOrd="0" destOrd="0" presId="urn:microsoft.com/office/officeart/2005/8/layout/list1"/>
    <dgm:cxn modelId="{BAFFB2F2-80E9-48CC-A444-0B34DBB539E4}" srcId="{FA4AF6C4-8B43-4E40-9511-14CC6E78AA1E}" destId="{02A5283E-3B0D-4F09-A52E-22FCFCAE566E}" srcOrd="1" destOrd="0" parTransId="{1B5CAA16-C790-4BAA-B65B-4C05F627C2F7}" sibTransId="{23CB83C1-514C-4EC8-92A9-C66DC15741BA}"/>
    <dgm:cxn modelId="{CDEFFC4E-8395-4771-A152-9312D2351A02}" type="presParOf" srcId="{E3684494-1A4D-4593-AAA5-AE94653540D8}" destId="{D0AC1A19-B790-4770-ADBE-37549DE9C361}" srcOrd="0" destOrd="0" presId="urn:microsoft.com/office/officeart/2005/8/layout/list1"/>
    <dgm:cxn modelId="{AB2E5148-AA17-4E07-8C2C-01BFCA0A2874}" type="presParOf" srcId="{D0AC1A19-B790-4770-ADBE-37549DE9C361}" destId="{7DDD75E9-E840-49D7-8C70-686D3763C5CD}" srcOrd="0" destOrd="0" presId="urn:microsoft.com/office/officeart/2005/8/layout/list1"/>
    <dgm:cxn modelId="{6C9B098A-35AC-41DB-A7FB-F951466BA925}" type="presParOf" srcId="{D0AC1A19-B790-4770-ADBE-37549DE9C361}" destId="{C1900404-CA11-4C8B-98E0-3B5AF8E22BB3}" srcOrd="1" destOrd="0" presId="urn:microsoft.com/office/officeart/2005/8/layout/list1"/>
    <dgm:cxn modelId="{36F46D68-EBE9-4054-843E-62DC41503EDB}" type="presParOf" srcId="{E3684494-1A4D-4593-AAA5-AE94653540D8}" destId="{B8B38F08-D3F6-47B0-805B-BED0D7DD3747}" srcOrd="1" destOrd="0" presId="urn:microsoft.com/office/officeart/2005/8/layout/list1"/>
    <dgm:cxn modelId="{C208BAD0-D60A-46D9-8C8A-2B22D8B1E7AB}" type="presParOf" srcId="{E3684494-1A4D-4593-AAA5-AE94653540D8}" destId="{4824C672-6780-4BE0-A41B-FB3A35A19E90}" srcOrd="2" destOrd="0" presId="urn:microsoft.com/office/officeart/2005/8/layout/list1"/>
    <dgm:cxn modelId="{D31D8B05-5690-42C2-925B-7565F422EA5A}" type="presParOf" srcId="{E3684494-1A4D-4593-AAA5-AE94653540D8}" destId="{43DF6DFC-2630-49EE-BF99-0696535F50B3}" srcOrd="3" destOrd="0" presId="urn:microsoft.com/office/officeart/2005/8/layout/list1"/>
    <dgm:cxn modelId="{35AADD67-A864-4F30-9BC5-2C95D8343873}" type="presParOf" srcId="{E3684494-1A4D-4593-AAA5-AE94653540D8}" destId="{DE204924-9A4A-434A-BBD5-297D24DAD568}" srcOrd="4" destOrd="0" presId="urn:microsoft.com/office/officeart/2005/8/layout/list1"/>
    <dgm:cxn modelId="{FA535B84-CE22-4392-AC52-0391B4797251}" type="presParOf" srcId="{DE204924-9A4A-434A-BBD5-297D24DAD568}" destId="{5095571B-72D9-432D-9583-BBAD852FEE1F}" srcOrd="0" destOrd="0" presId="urn:microsoft.com/office/officeart/2005/8/layout/list1"/>
    <dgm:cxn modelId="{04F6244B-6E7D-4AAB-9678-65F73C027EFD}" type="presParOf" srcId="{DE204924-9A4A-434A-BBD5-297D24DAD568}" destId="{40ACE164-1CF2-4BA5-AD5C-1884B5A1C90D}" srcOrd="1" destOrd="0" presId="urn:microsoft.com/office/officeart/2005/8/layout/list1"/>
    <dgm:cxn modelId="{143CC4EE-8EBB-4667-92DE-BCD2D030BA10}" type="presParOf" srcId="{E3684494-1A4D-4593-AAA5-AE94653540D8}" destId="{0EF818B8-77F9-40D7-934F-AC2131E43683}" srcOrd="5" destOrd="0" presId="urn:microsoft.com/office/officeart/2005/8/layout/list1"/>
    <dgm:cxn modelId="{63223856-5E5C-4959-B513-73997BDD3392}" type="presParOf" srcId="{E3684494-1A4D-4593-AAA5-AE94653540D8}" destId="{E093C9D1-09F0-4E2B-9F5F-DDB701426AF4}" srcOrd="6" destOrd="0" presId="urn:microsoft.com/office/officeart/2005/8/layout/list1"/>
    <dgm:cxn modelId="{DF7007C5-0581-4DEA-B9EB-0A1706E01DB2}" type="presParOf" srcId="{E3684494-1A4D-4593-AAA5-AE94653540D8}" destId="{E2459447-2D71-4783-9301-3A3A21E5D1B7}" srcOrd="7" destOrd="0" presId="urn:microsoft.com/office/officeart/2005/8/layout/list1"/>
    <dgm:cxn modelId="{4E18FF5B-9196-4F38-90AB-1902C843EDE4}" type="presParOf" srcId="{E3684494-1A4D-4593-AAA5-AE94653540D8}" destId="{C425C411-BD6C-4345-AD3D-D7DAF14B0480}" srcOrd="8" destOrd="0" presId="urn:microsoft.com/office/officeart/2005/8/layout/list1"/>
    <dgm:cxn modelId="{222217B1-087A-40CC-9135-93320FEA859A}" type="presParOf" srcId="{C425C411-BD6C-4345-AD3D-D7DAF14B0480}" destId="{47C4883A-8173-4148-B019-3BD17F5694F5}" srcOrd="0" destOrd="0" presId="urn:microsoft.com/office/officeart/2005/8/layout/list1"/>
    <dgm:cxn modelId="{C97D41AE-4F5A-4F21-90AA-3A098DB4011A}" type="presParOf" srcId="{C425C411-BD6C-4345-AD3D-D7DAF14B0480}" destId="{1CFC99C9-7907-4374-907F-531DCBBE0B87}" srcOrd="1" destOrd="0" presId="urn:microsoft.com/office/officeart/2005/8/layout/list1"/>
    <dgm:cxn modelId="{D56D911F-417B-4FE2-B7E2-3F114897567F}" type="presParOf" srcId="{E3684494-1A4D-4593-AAA5-AE94653540D8}" destId="{B7AAFADD-7DC7-42D5-B6CD-268ED58BEB6F}" srcOrd="9" destOrd="0" presId="urn:microsoft.com/office/officeart/2005/8/layout/list1"/>
    <dgm:cxn modelId="{D1E29FC1-55DA-44B6-9911-3510BDB6A62A}" type="presParOf" srcId="{E3684494-1A4D-4593-AAA5-AE94653540D8}" destId="{48075B2E-8F84-453C-AB82-F4077FA50B54}" srcOrd="10" destOrd="0" presId="urn:microsoft.com/office/officeart/2005/8/layout/list1"/>
    <dgm:cxn modelId="{5D5B8B1E-A6B4-423B-9FB3-E383CAB34528}" type="presParOf" srcId="{E3684494-1A4D-4593-AAA5-AE94653540D8}" destId="{0DD9B5CD-9706-4CE5-BB12-1CEF9E956C5B}" srcOrd="11" destOrd="0" presId="urn:microsoft.com/office/officeart/2005/8/layout/list1"/>
    <dgm:cxn modelId="{AFA61116-4FE2-458E-B8A1-A0ED46E13508}" type="presParOf" srcId="{E3684494-1A4D-4593-AAA5-AE94653540D8}" destId="{0A07E371-DD79-4483-BB48-003CC9249E02}" srcOrd="12" destOrd="0" presId="urn:microsoft.com/office/officeart/2005/8/layout/list1"/>
    <dgm:cxn modelId="{E20D5A02-F7C2-472D-B3A8-06482B5CA3ED}" type="presParOf" srcId="{0A07E371-DD79-4483-BB48-003CC9249E02}" destId="{AA70810F-E021-40BC-B827-7A9907E1B9C3}" srcOrd="0" destOrd="0" presId="urn:microsoft.com/office/officeart/2005/8/layout/list1"/>
    <dgm:cxn modelId="{01509663-6474-4767-B51B-94491D988CCC}" type="presParOf" srcId="{0A07E371-DD79-4483-BB48-003CC9249E02}" destId="{A6713174-5805-4C10-A03E-9AEFE4FF5319}" srcOrd="1" destOrd="0" presId="urn:microsoft.com/office/officeart/2005/8/layout/list1"/>
    <dgm:cxn modelId="{8E9F83BB-EBEF-4609-BB16-25ABF3B5A123}" type="presParOf" srcId="{E3684494-1A4D-4593-AAA5-AE94653540D8}" destId="{FB08303A-C844-448A-8F7A-C45EE0BDAE7D}" srcOrd="13" destOrd="0" presId="urn:microsoft.com/office/officeart/2005/8/layout/list1"/>
    <dgm:cxn modelId="{30839E2E-02C6-4E0F-B4A8-EE7A3E1B5DCE}" type="presParOf" srcId="{E3684494-1A4D-4593-AAA5-AE94653540D8}" destId="{7C065D7D-1ED6-4235-B5ED-4D6AE62CAD4E}" srcOrd="14" destOrd="0" presId="urn:microsoft.com/office/officeart/2005/8/layout/list1"/>
    <dgm:cxn modelId="{AF730852-B32F-431A-A8DB-56059CF312D6}" type="presParOf" srcId="{E3684494-1A4D-4593-AAA5-AE94653540D8}" destId="{EE5F7015-3215-4858-9F6B-099540131A12}" srcOrd="15" destOrd="0" presId="urn:microsoft.com/office/officeart/2005/8/layout/list1"/>
    <dgm:cxn modelId="{7C793CD1-43C0-40C9-A3D1-182A746852A2}" type="presParOf" srcId="{E3684494-1A4D-4593-AAA5-AE94653540D8}" destId="{AC7BD4A3-9569-4DA9-AFCC-E2F29C4125A6}" srcOrd="16" destOrd="0" presId="urn:microsoft.com/office/officeart/2005/8/layout/list1"/>
    <dgm:cxn modelId="{B4BE9555-21F1-4B31-BD64-4D2FE1E1B4F7}" type="presParOf" srcId="{AC7BD4A3-9569-4DA9-AFCC-E2F29C4125A6}" destId="{ACA9A2E8-D047-4931-8605-08C4350B1417}" srcOrd="0" destOrd="0" presId="urn:microsoft.com/office/officeart/2005/8/layout/list1"/>
    <dgm:cxn modelId="{389EE5FE-A573-4F36-BF0C-34ACD5882F38}" type="presParOf" srcId="{AC7BD4A3-9569-4DA9-AFCC-E2F29C4125A6}" destId="{B0CA9597-1BEA-48E1-B6C2-DABBB9A5D567}" srcOrd="1" destOrd="0" presId="urn:microsoft.com/office/officeart/2005/8/layout/list1"/>
    <dgm:cxn modelId="{BC9BED9B-2BC9-45C3-BD71-EEEDE91FE0FC}" type="presParOf" srcId="{E3684494-1A4D-4593-AAA5-AE94653540D8}" destId="{E56B71AF-3EF9-470A-ADA5-611AEE4104BC}" srcOrd="17" destOrd="0" presId="urn:microsoft.com/office/officeart/2005/8/layout/list1"/>
    <dgm:cxn modelId="{724C5430-7745-479B-8751-346A273D6B2E}" type="presParOf" srcId="{E3684494-1A4D-4593-AAA5-AE94653540D8}" destId="{747186D4-B522-411E-B5EB-18ACDE3D996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4C672-6780-4BE0-A41B-FB3A35A19E90}">
      <dsp:nvSpPr>
        <dsp:cNvPr id="0" name=""/>
        <dsp:cNvSpPr/>
      </dsp:nvSpPr>
      <dsp:spPr>
        <a:xfrm>
          <a:off x="0" y="426173"/>
          <a:ext cx="883565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900404-CA11-4C8B-98E0-3B5AF8E22BB3}">
      <dsp:nvSpPr>
        <dsp:cNvPr id="0" name=""/>
        <dsp:cNvSpPr/>
      </dsp:nvSpPr>
      <dsp:spPr>
        <a:xfrm>
          <a:off x="441782" y="160493"/>
          <a:ext cx="618495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Membangun</a:t>
          </a:r>
          <a:r>
            <a:rPr lang="en-US" sz="1800" kern="1200" dirty="0"/>
            <a:t> dan </a:t>
          </a:r>
          <a:r>
            <a:rPr lang="en-US" sz="1800" kern="1200" dirty="0" err="1"/>
            <a:t>melanjutkan</a:t>
          </a:r>
          <a:r>
            <a:rPr lang="en-US" sz="1800" kern="1200" dirty="0"/>
            <a:t> </a:t>
          </a:r>
          <a:r>
            <a:rPr lang="en-US" sz="1800" kern="1200" dirty="0" err="1"/>
            <a:t>visi</a:t>
          </a:r>
          <a:r>
            <a:rPr lang="en-US" sz="1800" kern="1200" dirty="0"/>
            <a:t> </a:t>
          </a:r>
          <a:r>
            <a:rPr lang="en-US" sz="1800" kern="1200" dirty="0" err="1"/>
            <a:t>sekolah</a:t>
          </a:r>
          <a:endParaRPr lang="en-ID" sz="1800" kern="1200" dirty="0"/>
        </a:p>
      </dsp:txBody>
      <dsp:txXfrm>
        <a:off x="467721" y="186432"/>
        <a:ext cx="6133080" cy="479482"/>
      </dsp:txXfrm>
    </dsp:sp>
    <dsp:sp modelId="{E093C9D1-09F0-4E2B-9F5F-DDB701426AF4}">
      <dsp:nvSpPr>
        <dsp:cNvPr id="0" name=""/>
        <dsp:cNvSpPr/>
      </dsp:nvSpPr>
      <dsp:spPr>
        <a:xfrm>
          <a:off x="0" y="1281151"/>
          <a:ext cx="883565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ACE164-1CF2-4BA5-AD5C-1884B5A1C90D}">
      <dsp:nvSpPr>
        <dsp:cNvPr id="0" name=""/>
        <dsp:cNvSpPr/>
      </dsp:nvSpPr>
      <dsp:spPr>
        <a:xfrm>
          <a:off x="441782" y="1001936"/>
          <a:ext cx="618495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Kepemimpinan</a:t>
          </a:r>
          <a:r>
            <a:rPr lang="en-US" sz="1800" kern="1200" dirty="0"/>
            <a:t> </a:t>
          </a:r>
          <a:r>
            <a:rPr lang="en-US" sz="1800" kern="1200" dirty="0" err="1"/>
            <a:t>terbagi</a:t>
          </a:r>
          <a:endParaRPr lang="en-ID" sz="1800" kern="1200" dirty="0"/>
        </a:p>
      </dsp:txBody>
      <dsp:txXfrm>
        <a:off x="467721" y="1027875"/>
        <a:ext cx="6133080" cy="479482"/>
      </dsp:txXfrm>
    </dsp:sp>
    <dsp:sp modelId="{48075B2E-8F84-453C-AB82-F4077FA50B54}">
      <dsp:nvSpPr>
        <dsp:cNvPr id="0" name=""/>
        <dsp:cNvSpPr/>
      </dsp:nvSpPr>
      <dsp:spPr>
        <a:xfrm>
          <a:off x="0" y="2059133"/>
          <a:ext cx="883565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FC99C9-7907-4374-907F-531DCBBE0B87}">
      <dsp:nvSpPr>
        <dsp:cNvPr id="0" name=""/>
        <dsp:cNvSpPr/>
      </dsp:nvSpPr>
      <dsp:spPr>
        <a:xfrm>
          <a:off x="441782" y="1793453"/>
          <a:ext cx="618495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Membangun</a:t>
          </a:r>
          <a:r>
            <a:rPr lang="en-US" sz="1800" kern="1200" dirty="0"/>
            <a:t> </a:t>
          </a:r>
          <a:r>
            <a:rPr lang="en-US" sz="1800" kern="1200" dirty="0" err="1"/>
            <a:t>masyarakat</a:t>
          </a:r>
          <a:r>
            <a:rPr lang="en-US" sz="1800" kern="1200" dirty="0"/>
            <a:t> </a:t>
          </a:r>
          <a:r>
            <a:rPr lang="en-US" sz="1800" kern="1200" dirty="0" err="1"/>
            <a:t>pembelajar</a:t>
          </a:r>
          <a:endParaRPr lang="en-ID" sz="1800" kern="1200" dirty="0"/>
        </a:p>
      </dsp:txBody>
      <dsp:txXfrm>
        <a:off x="467721" y="1819392"/>
        <a:ext cx="6133080" cy="479482"/>
      </dsp:txXfrm>
    </dsp:sp>
    <dsp:sp modelId="{7C065D7D-1ED6-4235-B5ED-4D6AE62CAD4E}">
      <dsp:nvSpPr>
        <dsp:cNvPr id="0" name=""/>
        <dsp:cNvSpPr/>
      </dsp:nvSpPr>
      <dsp:spPr>
        <a:xfrm>
          <a:off x="0" y="2875613"/>
          <a:ext cx="883565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13174-5805-4C10-A03E-9AEFE4FF5319}">
      <dsp:nvSpPr>
        <dsp:cNvPr id="0" name=""/>
        <dsp:cNvSpPr/>
      </dsp:nvSpPr>
      <dsp:spPr>
        <a:xfrm>
          <a:off x="441782" y="2609933"/>
          <a:ext cx="618495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Menggunakan</a:t>
          </a:r>
          <a:r>
            <a:rPr lang="en-US" sz="1800" kern="1200" dirty="0"/>
            <a:t> data </a:t>
          </a:r>
          <a:r>
            <a:rPr lang="en-US" sz="1800" kern="1200" dirty="0" err="1"/>
            <a:t>untuk</a:t>
          </a:r>
          <a:r>
            <a:rPr lang="en-US" sz="1800" kern="1200" dirty="0"/>
            <a:t> </a:t>
          </a:r>
          <a:r>
            <a:rPr lang="en-US" sz="1800" kern="1200" dirty="0" err="1"/>
            <a:t>membuat</a:t>
          </a:r>
          <a:r>
            <a:rPr lang="en-US" sz="1800" kern="1200" dirty="0"/>
            <a:t> </a:t>
          </a:r>
          <a:r>
            <a:rPr lang="en-US" sz="1800" kern="1200" dirty="0" err="1"/>
            <a:t>keputusan</a:t>
          </a:r>
          <a:r>
            <a:rPr lang="en-US" sz="1800" kern="1200" dirty="0"/>
            <a:t> Pendidikan</a:t>
          </a:r>
          <a:endParaRPr lang="en-ID" sz="1800" kern="1200" dirty="0"/>
        </a:p>
      </dsp:txBody>
      <dsp:txXfrm>
        <a:off x="467721" y="2635872"/>
        <a:ext cx="6133080" cy="479482"/>
      </dsp:txXfrm>
    </dsp:sp>
    <dsp:sp modelId="{747186D4-B522-411E-B5EB-18ACDE3D9964}">
      <dsp:nvSpPr>
        <dsp:cNvPr id="0" name=""/>
        <dsp:cNvSpPr/>
      </dsp:nvSpPr>
      <dsp:spPr>
        <a:xfrm>
          <a:off x="0" y="3692093"/>
          <a:ext cx="883565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CA9597-1BEA-48E1-B6C2-DABBB9A5D567}">
      <dsp:nvSpPr>
        <dsp:cNvPr id="0" name=""/>
        <dsp:cNvSpPr/>
      </dsp:nvSpPr>
      <dsp:spPr>
        <a:xfrm>
          <a:off x="441782" y="3426413"/>
          <a:ext cx="618495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Pemantauan</a:t>
          </a:r>
          <a:r>
            <a:rPr lang="en-US" sz="1800" kern="1200" dirty="0"/>
            <a:t> </a:t>
          </a:r>
          <a:r>
            <a:rPr lang="en-US" sz="1800" kern="1200" dirty="0" err="1"/>
            <a:t>kurikulum</a:t>
          </a:r>
          <a:r>
            <a:rPr lang="en-US" sz="1800" kern="1200" dirty="0"/>
            <a:t> dan </a:t>
          </a:r>
          <a:r>
            <a:rPr lang="en-US" sz="1800" kern="1200" dirty="0" err="1"/>
            <a:t>pembelajaran</a:t>
          </a:r>
          <a:endParaRPr lang="en-ID" sz="1800" kern="1200" dirty="0"/>
        </a:p>
      </dsp:txBody>
      <dsp:txXfrm>
        <a:off x="467721" y="3452352"/>
        <a:ext cx="6133080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Tampungan Tanggal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5D6E2-9F1B-4307-A30C-3C9F375063C7}" type="datetimeFigureOut">
              <a:rPr lang="id-ID" smtClean="0"/>
              <a:t>19/06/2021</a:t>
            </a:fld>
            <a:endParaRPr lang="id-ID"/>
          </a:p>
        </p:txBody>
      </p:sp>
      <p:sp>
        <p:nvSpPr>
          <p:cNvPr id="4" name="Tampung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Tampungan Catatan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6" name="Tampungan Ka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Tampungan Nomor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0E8A30-5820-4AB5-9F21-CEC26492D7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0141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23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18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912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0E8A30-5820-4AB5-9F21-CEC26492D75C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395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901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37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947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057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500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637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337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392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672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058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603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892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189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593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198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584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72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05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0688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8130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6321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0E8A30-5820-4AB5-9F21-CEC26492D75C}" type="slidenum">
              <a:rPr lang="id-ID" smtClean="0"/>
              <a:t>27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42749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501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562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748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3256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737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8147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0506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27D15-CF02-4BFE-A33D-E9B513CB89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01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BAE1-7745-488B-9233-2617B192C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2729B-62B2-4DD7-B49B-652AEC16A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9FDDC-B31E-48C6-85DF-1E11C4F60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9D3D4-0CAC-47E3-837F-765EBF189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79756-C77B-47AE-BB12-6A7A0E7F9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462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6853F-FDD4-4724-B518-2D430DDFB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C41D-BD60-4B0A-8CFC-4960145E7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B3061-2BC2-4DA9-BDE8-3E4E30418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79174-12E6-45C6-ABF0-3C5293A57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C6E75-4B28-4A02-A761-6145EB2B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4006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8FAD-C7CE-452E-B83D-904072D6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2F560-B4F5-4E3F-AC45-4505D94DE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E48AE-4EB7-414B-AFCD-F79AFC41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7F5AA-1D8B-448B-8C82-37D181848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E4AA4-A28B-416E-81EB-B57150E6D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178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29DC-9346-4808-9915-A4C7A037F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4A387-6B88-45B2-B665-74C8EB9CB3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54799-CAEB-44FE-B54B-E2B1A76DC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BB595-F380-4A95-AACE-FEA84178F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6AFB6-4F3A-48C1-B573-D7F15AE54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234D9-6F44-4AEB-9B35-CE8C458B3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885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8AF9-CA42-4CB2-BE5B-8B4E01CAF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5BC58-37CA-436A-943F-5D6BA4C0F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D1AB8-A5D0-4F31-A134-86741A3D4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A08D31-100B-4ECD-8C03-095D191FE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2261B9-EDA4-4957-AFC8-DBA02A7DA2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EC367E-5049-485F-8F88-4740ECF0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B8A1AE-CE4E-4779-A254-6AE2AA26B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895FD4-7BC5-470D-BBFB-F44168A7E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585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EBC3-C248-4B88-8CBF-F5B1E73CB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9522DF-35E4-4180-872B-0C2CF3C76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981569-736F-4810-8688-6E7A40628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6D97C-9D92-490D-8E5D-93AB6E00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21925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763AD7-ABDC-4231-A3CE-A90D4948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650325-509D-467F-9CCE-5CBC7C5CA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10BE4-80C9-47DD-9013-C27E035CA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843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C4764-62EF-446B-9679-929CA6ED0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4711E-3B87-4C33-9999-4CBBF266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B0468-0B49-4048-B383-D4A4AE6A8E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763E1-EDFE-4CF0-A68E-EC4BE9806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984EA-D160-4EE4-AD67-71F241280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3B1B6-8EF9-47B4-B78F-F1C718A9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837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077E6-0FC9-4B13-ACC1-7639DA41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AFEAEA-A359-4D1D-9814-D47ABF1C01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C2974-8566-4652-B35F-501A5DFD0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0F63C-1819-4C00-80A2-082A88C95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CE6E3-C00E-405A-9D07-8E92C1644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DF056-B9A3-4245-B00A-A441234A2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3980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1929-7020-4213-A8A8-BB774E377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055A6-1DEC-4603-B0DE-3F913D2BC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B7A68-7F26-4143-899C-94460BF3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A9747-260C-4615-83FC-A8DE1420F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45060-BDF7-4201-BF0D-EA959CB1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8154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1E33BB-7F7D-4654-B016-1DDCBB5AF5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1DD3D2-0B16-4E32-AEA9-5DF4A3BD7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4079-DD84-41AE-B622-871B6361E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67E14-7B85-42FD-85E7-B62EFA780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6D350-864A-40A5-953C-FE4231052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6203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27">
            <a:extLst>
              <a:ext uri="{FF2B5EF4-FFF2-40B4-BE49-F238E27FC236}">
                <a16:creationId xmlns:a16="http://schemas.microsoft.com/office/drawing/2014/main" id="{EA1C3889-3E54-49B1-9FE3-3D28363D1B0A}"/>
              </a:ext>
            </a:extLst>
          </p:cNvPr>
          <p:cNvSpPr>
            <a:spLocks/>
          </p:cNvSpPr>
          <p:nvPr/>
        </p:nvSpPr>
        <p:spPr bwMode="auto">
          <a:xfrm>
            <a:off x="8069263" y="5422900"/>
            <a:ext cx="736600" cy="736600"/>
          </a:xfrm>
          <a:custGeom>
            <a:avLst/>
            <a:gdLst>
              <a:gd name="T0" fmla="*/ 372075 w 736672"/>
              <a:gd name="T1" fmla="*/ 731450 h 736672"/>
              <a:gd name="T2" fmla="*/ 731450 w 736672"/>
              <a:gd name="T3" fmla="*/ 372076 h 736672"/>
              <a:gd name="T4" fmla="*/ 372075 w 736672"/>
              <a:gd name="T5" fmla="*/ 12699 h 736672"/>
              <a:gd name="T6" fmla="*/ 12699 w 736672"/>
              <a:gd name="T7" fmla="*/ 372076 h 736672"/>
              <a:gd name="T8" fmla="*/ 372075 w 736672"/>
              <a:gd name="T9" fmla="*/ 731450 h 736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7" name="Freeform: Shape 28">
            <a:extLst>
              <a:ext uri="{FF2B5EF4-FFF2-40B4-BE49-F238E27FC236}">
                <a16:creationId xmlns:a16="http://schemas.microsoft.com/office/drawing/2014/main" id="{D3C56CC5-79AD-45DF-8A9C-BB4767E92361}"/>
              </a:ext>
            </a:extLst>
          </p:cNvPr>
          <p:cNvSpPr/>
          <p:nvPr/>
        </p:nvSpPr>
        <p:spPr>
          <a:xfrm>
            <a:off x="9029700" y="3463925"/>
            <a:ext cx="3175000" cy="294640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8" name="Freeform: Shape 29">
            <a:extLst>
              <a:ext uri="{FF2B5EF4-FFF2-40B4-BE49-F238E27FC236}">
                <a16:creationId xmlns:a16="http://schemas.microsoft.com/office/drawing/2014/main" id="{28B0F5D2-8F2C-4885-AD9C-726277657EC1}"/>
              </a:ext>
            </a:extLst>
          </p:cNvPr>
          <p:cNvSpPr>
            <a:spLocks/>
          </p:cNvSpPr>
          <p:nvPr/>
        </p:nvSpPr>
        <p:spPr bwMode="auto">
          <a:xfrm>
            <a:off x="11044238" y="4565650"/>
            <a:ext cx="1155700" cy="863600"/>
          </a:xfrm>
          <a:custGeom>
            <a:avLst/>
            <a:gdLst>
              <a:gd name="T0" fmla="*/ 1148715 w 1155813"/>
              <a:gd name="T1" fmla="*/ 12699 h 863685"/>
              <a:gd name="T2" fmla="*/ 173448 w 1155813"/>
              <a:gd name="T3" fmla="*/ 493981 h 863685"/>
              <a:gd name="T4" fmla="*/ 28682 w 1155813"/>
              <a:gd name="T5" fmla="*/ 759385 h 863685"/>
              <a:gd name="T6" fmla="*/ 31222 w 1155813"/>
              <a:gd name="T7" fmla="*/ 765735 h 863685"/>
              <a:gd name="T8" fmla="*/ 329643 w 1155813"/>
              <a:gd name="T9" fmla="*/ 812720 h 863685"/>
              <a:gd name="T10" fmla="*/ 1147445 w 1155813"/>
              <a:gd name="T11" fmla="*/ 408900 h 863685"/>
              <a:gd name="T12" fmla="*/ 1147445 w 1155813"/>
              <a:gd name="T13" fmla="*/ 12699 h 8636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lnTo>
                  <a:pt x="1148938" y="127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9" name="Freeform: Shape 31">
            <a:extLst>
              <a:ext uri="{FF2B5EF4-FFF2-40B4-BE49-F238E27FC236}">
                <a16:creationId xmlns:a16="http://schemas.microsoft.com/office/drawing/2014/main" id="{D0A0FE1F-D2AB-430C-805F-BE671B722A3A}"/>
              </a:ext>
            </a:extLst>
          </p:cNvPr>
          <p:cNvSpPr/>
          <p:nvPr/>
        </p:nvSpPr>
        <p:spPr>
          <a:xfrm>
            <a:off x="10744200" y="-1588"/>
            <a:ext cx="1447800" cy="1003301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0" name="Freeform: Shape 32">
            <a:extLst>
              <a:ext uri="{FF2B5EF4-FFF2-40B4-BE49-F238E27FC236}">
                <a16:creationId xmlns:a16="http://schemas.microsoft.com/office/drawing/2014/main" id="{6DD1BB0E-4CA9-497E-B866-4C30321BB8B9}"/>
              </a:ext>
            </a:extLst>
          </p:cNvPr>
          <p:cNvSpPr>
            <a:spLocks/>
          </p:cNvSpPr>
          <p:nvPr/>
        </p:nvSpPr>
        <p:spPr bwMode="auto">
          <a:xfrm>
            <a:off x="6537325" y="-12700"/>
            <a:ext cx="4978400" cy="2133600"/>
          </a:xfrm>
          <a:custGeom>
            <a:avLst/>
            <a:gdLst>
              <a:gd name="T0" fmla="*/ 2514905 w 4978890"/>
              <a:gd name="T1" fmla="*/ 12699 h 2133810"/>
              <a:gd name="T2" fmla="*/ 371356 w 4978890"/>
              <a:gd name="T3" fmla="*/ 1069235 h 2133810"/>
              <a:gd name="T4" fmla="*/ 72937 w 4978890"/>
              <a:gd name="T5" fmla="*/ 1810842 h 2133810"/>
              <a:gd name="T6" fmla="*/ 81825 w 4978890"/>
              <a:gd name="T7" fmla="*/ 1828620 h 2133810"/>
              <a:gd name="T8" fmla="*/ 851370 w 4978890"/>
              <a:gd name="T9" fmla="*/ 2043229 h 2133810"/>
              <a:gd name="T10" fmla="*/ 4967035 w 4978890"/>
              <a:gd name="T11" fmla="*/ 12699 h 2133810"/>
              <a:gd name="T12" fmla="*/ 2514905 w 4978890"/>
              <a:gd name="T13" fmla="*/ 12699 h 21338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1" name="Freeform: Shape 33">
            <a:extLst>
              <a:ext uri="{FF2B5EF4-FFF2-40B4-BE49-F238E27FC236}">
                <a16:creationId xmlns:a16="http://schemas.microsoft.com/office/drawing/2014/main" id="{3815E33D-905B-4806-8410-F59E3D50C211}"/>
              </a:ext>
            </a:extLst>
          </p:cNvPr>
          <p:cNvSpPr>
            <a:spLocks/>
          </p:cNvSpPr>
          <p:nvPr/>
        </p:nvSpPr>
        <p:spPr bwMode="auto">
          <a:xfrm>
            <a:off x="6518275" y="-12700"/>
            <a:ext cx="5030788" cy="2146300"/>
          </a:xfrm>
          <a:custGeom>
            <a:avLst/>
            <a:gdLst>
              <a:gd name="T0" fmla="*/ 4944794 w 5029695"/>
              <a:gd name="T1" fmla="*/ 12699 h 2146511"/>
              <a:gd name="T2" fmla="*/ 860838 w 5029695"/>
              <a:gd name="T3" fmla="*/ 2025451 h 2146511"/>
              <a:gd name="T4" fmla="*/ 295386 w 5029695"/>
              <a:gd name="T5" fmla="*/ 2019102 h 2146511"/>
              <a:gd name="T6" fmla="*/ 116221 w 5029695"/>
              <a:gd name="T7" fmla="*/ 1819731 h 2146511"/>
              <a:gd name="T8" fmla="*/ 107326 w 5029695"/>
              <a:gd name="T9" fmla="*/ 1801953 h 2146511"/>
              <a:gd name="T10" fmla="*/ 165777 w 5029695"/>
              <a:gd name="T11" fmla="*/ 1273685 h 2146511"/>
              <a:gd name="T12" fmla="*/ 398312 w 5029695"/>
              <a:gd name="T13" fmla="*/ 1085743 h 2146511"/>
              <a:gd name="T14" fmla="*/ 2577522 w 5029695"/>
              <a:gd name="T15" fmla="*/ 12699 h 2146511"/>
              <a:gd name="T16" fmla="*/ 2491116 w 5029695"/>
              <a:gd name="T17" fmla="*/ 12699 h 2146511"/>
              <a:gd name="T18" fmla="*/ 381792 w 5029695"/>
              <a:gd name="T19" fmla="*/ 1052727 h 2146511"/>
              <a:gd name="T20" fmla="*/ 137822 w 5029695"/>
              <a:gd name="T21" fmla="*/ 1249557 h 2146511"/>
              <a:gd name="T22" fmla="*/ 74288 w 5029695"/>
              <a:gd name="T23" fmla="*/ 1819731 h 2146511"/>
              <a:gd name="T24" fmla="*/ 83183 w 5029695"/>
              <a:gd name="T25" fmla="*/ 1837509 h 2146511"/>
              <a:gd name="T26" fmla="*/ 273784 w 5029695"/>
              <a:gd name="T27" fmla="*/ 2050848 h 2146511"/>
              <a:gd name="T28" fmla="*/ 564771 w 5029695"/>
              <a:gd name="T29" fmla="*/ 2141010 h 2146511"/>
              <a:gd name="T30" fmla="*/ 878628 w 5029695"/>
              <a:gd name="T31" fmla="*/ 2059738 h 2146511"/>
              <a:gd name="T32" fmla="*/ 5031200 w 5029695"/>
              <a:gd name="T33" fmla="*/ 12699 h 2146511"/>
              <a:gd name="T34" fmla="*/ 4944794 w 5029695"/>
              <a:gd name="T35" fmla="*/ 12699 h 214651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2" name="Graphic 37">
            <a:extLst>
              <a:ext uri="{FF2B5EF4-FFF2-40B4-BE49-F238E27FC236}">
                <a16:creationId xmlns:a16="http://schemas.microsoft.com/office/drawing/2014/main" id="{527DE10C-C831-49E6-91F2-DD93996DADEB}"/>
              </a:ext>
            </a:extLst>
          </p:cNvPr>
          <p:cNvSpPr/>
          <p:nvPr userDrawn="1"/>
        </p:nvSpPr>
        <p:spPr>
          <a:xfrm>
            <a:off x="895350" y="3124200"/>
            <a:ext cx="2159000" cy="1524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3" name="Graphic 36">
            <a:extLst>
              <a:ext uri="{FF2B5EF4-FFF2-40B4-BE49-F238E27FC236}">
                <a16:creationId xmlns:a16="http://schemas.microsoft.com/office/drawing/2014/main" id="{2245A973-17B0-4DEB-98C5-1226BA89AD97}"/>
              </a:ext>
            </a:extLst>
          </p:cNvPr>
          <p:cNvSpPr/>
          <p:nvPr userDrawn="1"/>
        </p:nvSpPr>
        <p:spPr>
          <a:xfrm>
            <a:off x="-7938" y="5057775"/>
            <a:ext cx="715963" cy="949325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23" name="Text Placeholder 26"/>
          <p:cNvSpPr>
            <a:spLocks noGrp="1"/>
          </p:cNvSpPr>
          <p:nvPr>
            <p:ph type="body" sz="quarter" idx="20"/>
          </p:nvPr>
        </p:nvSpPr>
        <p:spPr>
          <a:xfrm>
            <a:off x="786259" y="5096662"/>
            <a:ext cx="4367531" cy="949829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786259" y="3425363"/>
            <a:ext cx="3629300" cy="949829"/>
          </a:xfrm>
        </p:spPr>
        <p:txBody>
          <a:bodyPr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1"/>
          </p:nvPr>
        </p:nvSpPr>
        <p:spPr>
          <a:xfrm>
            <a:off x="4614953" y="0"/>
            <a:ext cx="7585924" cy="594957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  <p:txBody>
          <a:bodyPr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199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CF0262E1-7A63-4039-BE81-6EAEFD804FD7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Graphic 12">
            <a:extLst>
              <a:ext uri="{FF2B5EF4-FFF2-40B4-BE49-F238E27FC236}">
                <a16:creationId xmlns:a16="http://schemas.microsoft.com/office/drawing/2014/main" id="{40DF01F8-5C80-4A5E-A0AE-82B99920D08A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705E96C7-DD5E-4806-B177-DACE03F510E5}"/>
              </a:ext>
            </a:extLst>
          </p:cNvPr>
          <p:cNvSpPr>
            <a:spLocks/>
          </p:cNvSpPr>
          <p:nvPr userDrawn="1"/>
        </p:nvSpPr>
        <p:spPr bwMode="auto">
          <a:xfrm>
            <a:off x="7999413" y="1644650"/>
            <a:ext cx="4195762" cy="1001713"/>
          </a:xfrm>
          <a:custGeom>
            <a:avLst/>
            <a:gdLst>
              <a:gd name="T0" fmla="*/ 7427103 w 3152775"/>
              <a:gd name="T1" fmla="*/ 16853 h 752475"/>
              <a:gd name="T2" fmla="*/ 876884 w 3152775"/>
              <a:gd name="T3" fmla="*/ 16853 h 752475"/>
              <a:gd name="T4" fmla="*/ 16843 w 3152775"/>
              <a:gd name="T5" fmla="*/ 875173 h 752475"/>
              <a:gd name="T6" fmla="*/ 16843 w 3152775"/>
              <a:gd name="T7" fmla="*/ 906629 h 752475"/>
              <a:gd name="T8" fmla="*/ 876884 w 3152775"/>
              <a:gd name="T9" fmla="*/ 1764950 h 752475"/>
              <a:gd name="T10" fmla="*/ 7427103 w 3152775"/>
              <a:gd name="T11" fmla="*/ 1764950 h 752475"/>
              <a:gd name="T12" fmla="*/ 7427103 w 3152775"/>
              <a:gd name="T13" fmla="*/ 16853 h 7524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8" name="Freeform: Shape 24">
            <a:extLst>
              <a:ext uri="{FF2B5EF4-FFF2-40B4-BE49-F238E27FC236}">
                <a16:creationId xmlns:a16="http://schemas.microsoft.com/office/drawing/2014/main" id="{025FF7E0-494C-4706-BBB0-54F107296ED9}"/>
              </a:ext>
            </a:extLst>
          </p:cNvPr>
          <p:cNvSpPr>
            <a:spLocks/>
          </p:cNvSpPr>
          <p:nvPr userDrawn="1"/>
        </p:nvSpPr>
        <p:spPr bwMode="auto">
          <a:xfrm>
            <a:off x="12187238" y="2632075"/>
            <a:ext cx="4762" cy="25400"/>
          </a:xfrm>
          <a:custGeom>
            <a:avLst/>
            <a:gdLst>
              <a:gd name="T0" fmla="*/ 0 w 5081"/>
              <a:gd name="T1" fmla="*/ 0 h 25381"/>
              <a:gd name="T2" fmla="*/ 4463 w 5081"/>
              <a:gd name="T3" fmla="*/ 0 h 25381"/>
              <a:gd name="T4" fmla="*/ 4463 w 5081"/>
              <a:gd name="T5" fmla="*/ 25419 h 25381"/>
              <a:gd name="T6" fmla="*/ 0 w 5081"/>
              <a:gd name="T7" fmla="*/ 25419 h 25381"/>
              <a:gd name="T8" fmla="*/ 0 w 5081"/>
              <a:gd name="T9" fmla="*/ 0 h 253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69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3F9C7CF2-620D-4C50-B549-4D7F55B19A85}"/>
              </a:ext>
            </a:extLst>
          </p:cNvPr>
          <p:cNvSpPr/>
          <p:nvPr/>
        </p:nvSpPr>
        <p:spPr>
          <a:xfrm>
            <a:off x="903288" y="1550988"/>
            <a:ext cx="3273425" cy="150812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0" name="Freeform: Shape 8">
            <a:extLst>
              <a:ext uri="{FF2B5EF4-FFF2-40B4-BE49-F238E27FC236}">
                <a16:creationId xmlns:a16="http://schemas.microsoft.com/office/drawing/2014/main" id="{6BA3FA0D-A5E8-44D9-9310-6B811B6AF97F}"/>
              </a:ext>
            </a:extLst>
          </p:cNvPr>
          <p:cNvSpPr/>
          <p:nvPr/>
        </p:nvSpPr>
        <p:spPr>
          <a:xfrm>
            <a:off x="3900488" y="4662488"/>
            <a:ext cx="8291512" cy="760412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1" name="Freeform: Shape 37">
            <a:extLst>
              <a:ext uri="{FF2B5EF4-FFF2-40B4-BE49-F238E27FC236}">
                <a16:creationId xmlns:a16="http://schemas.microsoft.com/office/drawing/2014/main" id="{6A1DED15-D942-49E8-8B3E-27DF79632C34}"/>
              </a:ext>
            </a:extLst>
          </p:cNvPr>
          <p:cNvSpPr>
            <a:spLocks/>
          </p:cNvSpPr>
          <p:nvPr/>
        </p:nvSpPr>
        <p:spPr bwMode="auto">
          <a:xfrm>
            <a:off x="3910013" y="4665663"/>
            <a:ext cx="8277225" cy="257175"/>
          </a:xfrm>
          <a:custGeom>
            <a:avLst/>
            <a:gdLst>
              <a:gd name="T0" fmla="*/ 363417 w 8277071"/>
              <a:gd name="T1" fmla="*/ 0 h 257213"/>
              <a:gd name="T2" fmla="*/ 8277379 w 8277071"/>
              <a:gd name="T3" fmla="*/ 0 h 257213"/>
              <a:gd name="T4" fmla="*/ 8277379 w 8277071"/>
              <a:gd name="T5" fmla="*/ 25372 h 257213"/>
              <a:gd name="T6" fmla="*/ 363417 w 8277071"/>
              <a:gd name="T7" fmla="*/ 25372 h 257213"/>
              <a:gd name="T8" fmla="*/ 61634 w 8277071"/>
              <a:gd name="T9" fmla="*/ 176303 h 257213"/>
              <a:gd name="T10" fmla="*/ 25441 w 8277071"/>
              <a:gd name="T11" fmla="*/ 257137 h 257213"/>
              <a:gd name="T12" fmla="*/ 0 w 8277071"/>
              <a:gd name="T13" fmla="*/ 257137 h 257213"/>
              <a:gd name="T14" fmla="*/ 29626 w 8277071"/>
              <a:gd name="T15" fmla="*/ 181271 h 257213"/>
              <a:gd name="T16" fmla="*/ 363417 w 8277071"/>
              <a:gd name="T17" fmla="*/ 0 h 25721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69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2" name="Freeform: Shape 35">
            <a:extLst>
              <a:ext uri="{FF2B5EF4-FFF2-40B4-BE49-F238E27FC236}">
                <a16:creationId xmlns:a16="http://schemas.microsoft.com/office/drawing/2014/main" id="{1FC2FF1C-98EA-45F4-8570-F68950361766}"/>
              </a:ext>
            </a:extLst>
          </p:cNvPr>
          <p:cNvSpPr>
            <a:spLocks/>
          </p:cNvSpPr>
          <p:nvPr/>
        </p:nvSpPr>
        <p:spPr bwMode="auto">
          <a:xfrm>
            <a:off x="12187238" y="4665663"/>
            <a:ext cx="4762" cy="25400"/>
          </a:xfrm>
          <a:custGeom>
            <a:avLst/>
            <a:gdLst>
              <a:gd name="T0" fmla="*/ 0 w 5081"/>
              <a:gd name="T1" fmla="*/ 0 h 25380"/>
              <a:gd name="T2" fmla="*/ 4463 w 5081"/>
              <a:gd name="T3" fmla="*/ 0 h 25380"/>
              <a:gd name="T4" fmla="*/ 4463 w 5081"/>
              <a:gd name="T5" fmla="*/ 25420 h 25380"/>
              <a:gd name="T6" fmla="*/ 0 w 5081"/>
              <a:gd name="T7" fmla="*/ 25420 h 25380"/>
              <a:gd name="T8" fmla="*/ 0 w 5081"/>
              <a:gd name="T9" fmla="*/ 0 h 253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69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3" name="Freeform: Shape 29">
            <a:extLst>
              <a:ext uri="{FF2B5EF4-FFF2-40B4-BE49-F238E27FC236}">
                <a16:creationId xmlns:a16="http://schemas.microsoft.com/office/drawing/2014/main" id="{5CD33A27-2ABC-4E52-840A-AB6FA1154C59}"/>
              </a:ext>
            </a:extLst>
          </p:cNvPr>
          <p:cNvSpPr>
            <a:spLocks/>
          </p:cNvSpPr>
          <p:nvPr/>
        </p:nvSpPr>
        <p:spPr bwMode="auto">
          <a:xfrm>
            <a:off x="3905250" y="4922838"/>
            <a:ext cx="8286750" cy="512762"/>
          </a:xfrm>
          <a:custGeom>
            <a:avLst/>
            <a:gdLst>
              <a:gd name="T0" fmla="*/ 4615 w 8286767"/>
              <a:gd name="T1" fmla="*/ 0 h 513089"/>
              <a:gd name="T2" fmla="*/ 30056 w 8286767"/>
              <a:gd name="T3" fmla="*/ 0 h 513089"/>
              <a:gd name="T4" fmla="*/ 27385 w 8286767"/>
              <a:gd name="T5" fmla="*/ 5959 h 513089"/>
              <a:gd name="T6" fmla="*/ 12690 w 8286767"/>
              <a:gd name="T7" fmla="*/ 120804 h 513089"/>
              <a:gd name="T8" fmla="*/ 12690 w 8286767"/>
              <a:gd name="T9" fmla="*/ 134746 h 513089"/>
              <a:gd name="T10" fmla="*/ 368016 w 8286767"/>
              <a:gd name="T11" fmla="*/ 488354 h 513089"/>
              <a:gd name="T12" fmla="*/ 8286733 w 8286767"/>
              <a:gd name="T13" fmla="*/ 488354 h 513089"/>
              <a:gd name="T14" fmla="*/ 8286733 w 8286767"/>
              <a:gd name="T15" fmla="*/ 512435 h 513089"/>
              <a:gd name="T16" fmla="*/ 368016 w 8286767"/>
              <a:gd name="T17" fmla="*/ 512435 h 513089"/>
              <a:gd name="T18" fmla="*/ 0 w 8286767"/>
              <a:gd name="T19" fmla="*/ 224733 h 513089"/>
              <a:gd name="T20" fmla="*/ 0 w 8286767"/>
              <a:gd name="T21" fmla="*/ 11806 h 513089"/>
              <a:gd name="T22" fmla="*/ 4615 w 8286767"/>
              <a:gd name="T23" fmla="*/ 0 h 51308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69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ru-RU"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1987" y="793172"/>
            <a:ext cx="9144000" cy="655621"/>
          </a:xfrm>
        </p:spPr>
        <p:txBody>
          <a:bodyPr anchor="b"/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0B67C6A-9794-45FC-A628-2798E8916BC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39AB7AC-0FFE-4B76-8B83-7F1EDE1BB3A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12800" y="5797550"/>
            <a:ext cx="38084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F9EFA001-1E7C-4B1C-93D8-7E9DE2504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89606A2-E575-4C16-946E-4F184F6CE2D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49433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734B6992-FF17-4F3A-B57E-5296EC56C95E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Graphic 12">
            <a:extLst>
              <a:ext uri="{FF2B5EF4-FFF2-40B4-BE49-F238E27FC236}">
                <a16:creationId xmlns:a16="http://schemas.microsoft.com/office/drawing/2014/main" id="{5C05F5F7-F848-43BA-9BC1-1D419824BA78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8" name="Freeform: Shape 9">
            <a:extLst>
              <a:ext uri="{FF2B5EF4-FFF2-40B4-BE49-F238E27FC236}">
                <a16:creationId xmlns:a16="http://schemas.microsoft.com/office/drawing/2014/main" id="{75084CB0-FC9A-413C-A3E3-E17CAA96B942}"/>
              </a:ext>
            </a:extLst>
          </p:cNvPr>
          <p:cNvSpPr>
            <a:spLocks/>
          </p:cNvSpPr>
          <p:nvPr/>
        </p:nvSpPr>
        <p:spPr bwMode="auto">
          <a:xfrm>
            <a:off x="5492750" y="-12700"/>
            <a:ext cx="544513" cy="3819525"/>
          </a:xfrm>
          <a:custGeom>
            <a:avLst/>
            <a:gdLst>
              <a:gd name="T0" fmla="*/ 12619 w 545708"/>
              <a:gd name="T1" fmla="*/ 12673 h 3819957"/>
              <a:gd name="T2" fmla="*/ 12619 w 545708"/>
              <a:gd name="T3" fmla="*/ 3550090 h 3819957"/>
              <a:gd name="T4" fmla="*/ 270381 w 545708"/>
              <a:gd name="T5" fmla="*/ 3814003 h 3819957"/>
              <a:gd name="T6" fmla="*/ 280489 w 545708"/>
              <a:gd name="T7" fmla="*/ 3814003 h 3819957"/>
              <a:gd name="T8" fmla="*/ 538251 w 545708"/>
              <a:gd name="T9" fmla="*/ 3550090 h 3819957"/>
              <a:gd name="T10" fmla="*/ 538251 w 545708"/>
              <a:gd name="T11" fmla="*/ 12673 h 3819957"/>
              <a:gd name="T12" fmla="*/ 12619 w 545708"/>
              <a:gd name="T13" fmla="*/ 12673 h 38199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684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9" name="Freeform: Shape 12">
            <a:extLst>
              <a:ext uri="{FF2B5EF4-FFF2-40B4-BE49-F238E27FC236}">
                <a16:creationId xmlns:a16="http://schemas.microsoft.com/office/drawing/2014/main" id="{2E8AC83E-657F-4E9B-892F-E3F88ACB68BA}"/>
              </a:ext>
            </a:extLst>
          </p:cNvPr>
          <p:cNvSpPr>
            <a:spLocks/>
          </p:cNvSpPr>
          <p:nvPr/>
        </p:nvSpPr>
        <p:spPr bwMode="auto">
          <a:xfrm>
            <a:off x="5480050" y="-12700"/>
            <a:ext cx="569913" cy="3832225"/>
          </a:xfrm>
          <a:custGeom>
            <a:avLst/>
            <a:gdLst>
              <a:gd name="T0" fmla="*/ 538393 w 571089"/>
              <a:gd name="T1" fmla="*/ 12673 h 3832648"/>
              <a:gd name="T2" fmla="*/ 538393 w 571089"/>
              <a:gd name="T3" fmla="*/ 3550110 h 3832648"/>
              <a:gd name="T4" fmla="*/ 293203 w 571089"/>
              <a:gd name="T5" fmla="*/ 3801334 h 3832648"/>
              <a:gd name="T6" fmla="*/ 283091 w 571089"/>
              <a:gd name="T7" fmla="*/ 3801334 h 3832648"/>
              <a:gd name="T8" fmla="*/ 37900 w 571089"/>
              <a:gd name="T9" fmla="*/ 3550110 h 3832648"/>
              <a:gd name="T10" fmla="*/ 37900 w 571089"/>
              <a:gd name="T11" fmla="*/ 12673 h 3832648"/>
              <a:gd name="T12" fmla="*/ 12623 w 571089"/>
              <a:gd name="T13" fmla="*/ 12673 h 3832648"/>
              <a:gd name="T14" fmla="*/ 12623 w 571089"/>
              <a:gd name="T15" fmla="*/ 3550110 h 3832648"/>
              <a:gd name="T16" fmla="*/ 283091 w 571089"/>
              <a:gd name="T17" fmla="*/ 3826712 h 3832648"/>
              <a:gd name="T18" fmla="*/ 293203 w 571089"/>
              <a:gd name="T19" fmla="*/ 3826712 h 3832648"/>
              <a:gd name="T20" fmla="*/ 563670 w 571089"/>
              <a:gd name="T21" fmla="*/ 3550110 h 3832648"/>
              <a:gd name="T22" fmla="*/ 563670 w 571089"/>
              <a:gd name="T23" fmla="*/ 12673 h 3832648"/>
              <a:gd name="T24" fmla="*/ 538393 w 571089"/>
              <a:gd name="T25" fmla="*/ 12673 h 38326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684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0" name="Graphic 22">
            <a:extLst>
              <a:ext uri="{FF2B5EF4-FFF2-40B4-BE49-F238E27FC236}">
                <a16:creationId xmlns:a16="http://schemas.microsoft.com/office/drawing/2014/main" id="{479BBAED-B047-40B9-8423-1D4E1B32E869}"/>
              </a:ext>
            </a:extLst>
          </p:cNvPr>
          <p:cNvSpPr/>
          <p:nvPr userDrawn="1"/>
        </p:nvSpPr>
        <p:spPr>
          <a:xfrm>
            <a:off x="6981825" y="1727200"/>
            <a:ext cx="3786188" cy="165100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1" name="Freeform: Shape 21">
            <a:extLst>
              <a:ext uri="{FF2B5EF4-FFF2-40B4-BE49-F238E27FC236}">
                <a16:creationId xmlns:a16="http://schemas.microsoft.com/office/drawing/2014/main" id="{AC0AC5F2-0F2E-4591-824A-A2CA48C2A4D6}"/>
              </a:ext>
            </a:extLst>
          </p:cNvPr>
          <p:cNvSpPr/>
          <p:nvPr userDrawn="1"/>
        </p:nvSpPr>
        <p:spPr>
          <a:xfrm>
            <a:off x="1069975" y="-12700"/>
            <a:ext cx="1001713" cy="2144713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ru-RU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0023" y="90805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719B467-4661-4CCD-9F19-4E371469A79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6C56766-D8AD-4413-82C8-7E7CC2E03F2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2800" y="5797550"/>
            <a:ext cx="3908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B4ED9C-5E30-48F5-A3DC-5C38F0BFA1E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ACE9508E-5CE3-4372-A059-885E7912785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76531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4500552-1A25-4DF3-ACBB-F8C5463028C0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Graphic 12">
            <a:extLst>
              <a:ext uri="{FF2B5EF4-FFF2-40B4-BE49-F238E27FC236}">
                <a16:creationId xmlns:a16="http://schemas.microsoft.com/office/drawing/2014/main" id="{775B4C31-3489-4ADC-B051-C50BF7EAE5BF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Freeform: Shape 37">
            <a:extLst>
              <a:ext uri="{FF2B5EF4-FFF2-40B4-BE49-F238E27FC236}">
                <a16:creationId xmlns:a16="http://schemas.microsoft.com/office/drawing/2014/main" id="{F30EA8E4-864D-4BDE-AAB4-7EC0B80B165D}"/>
              </a:ext>
            </a:extLst>
          </p:cNvPr>
          <p:cNvSpPr>
            <a:spLocks/>
          </p:cNvSpPr>
          <p:nvPr userDrawn="1"/>
        </p:nvSpPr>
        <p:spPr bwMode="auto">
          <a:xfrm>
            <a:off x="10414000" y="4433888"/>
            <a:ext cx="1782763" cy="30162"/>
          </a:xfrm>
          <a:custGeom>
            <a:avLst/>
            <a:gdLst>
              <a:gd name="T0" fmla="*/ 0 w 1782599"/>
              <a:gd name="T1" fmla="*/ 0 h 30316"/>
              <a:gd name="T2" fmla="*/ 1782927 w 1782599"/>
              <a:gd name="T3" fmla="*/ 0 h 30316"/>
              <a:gd name="T4" fmla="*/ 1782927 w 1782599"/>
              <a:gd name="T5" fmla="*/ 30009 h 30316"/>
              <a:gd name="T6" fmla="*/ 2488 w 1782599"/>
              <a:gd name="T7" fmla="*/ 30009 h 30316"/>
              <a:gd name="T8" fmla="*/ 643 w 1782599"/>
              <a:gd name="T9" fmla="*/ 15965 h 30316"/>
              <a:gd name="T10" fmla="*/ 0 w 1782599"/>
              <a:gd name="T11" fmla="*/ 3750 h 30316"/>
              <a:gd name="T12" fmla="*/ 0 w 1782599"/>
              <a:gd name="T13" fmla="*/ 0 h 303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0" name="Freeform: Shape 28">
            <a:extLst>
              <a:ext uri="{FF2B5EF4-FFF2-40B4-BE49-F238E27FC236}">
                <a16:creationId xmlns:a16="http://schemas.microsoft.com/office/drawing/2014/main" id="{6BE9021B-D324-4A5D-8ED4-9DD4D4465A2B}"/>
              </a:ext>
            </a:extLst>
          </p:cNvPr>
          <p:cNvSpPr>
            <a:spLocks/>
          </p:cNvSpPr>
          <p:nvPr userDrawn="1"/>
        </p:nvSpPr>
        <p:spPr bwMode="auto">
          <a:xfrm>
            <a:off x="12193588" y="4156075"/>
            <a:ext cx="3175" cy="25400"/>
          </a:xfrm>
          <a:custGeom>
            <a:avLst/>
            <a:gdLst>
              <a:gd name="T0" fmla="*/ 0 w 3197"/>
              <a:gd name="T1" fmla="*/ 0 h 25264"/>
              <a:gd name="T2" fmla="*/ 3153 w 3197"/>
              <a:gd name="T3" fmla="*/ 0 h 25264"/>
              <a:gd name="T4" fmla="*/ 3153 w 3197"/>
              <a:gd name="T5" fmla="*/ 25537 h 25264"/>
              <a:gd name="T6" fmla="*/ 0 w 3197"/>
              <a:gd name="T7" fmla="*/ 25537 h 25264"/>
              <a:gd name="T8" fmla="*/ 0 w 3197"/>
              <a:gd name="T9" fmla="*/ 0 h 25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1" name="Freeform: Shape 25">
            <a:extLst>
              <a:ext uri="{FF2B5EF4-FFF2-40B4-BE49-F238E27FC236}">
                <a16:creationId xmlns:a16="http://schemas.microsoft.com/office/drawing/2014/main" id="{A6A41BD3-B298-4911-836F-43BE2CBF6CAA}"/>
              </a:ext>
            </a:extLst>
          </p:cNvPr>
          <p:cNvSpPr>
            <a:spLocks/>
          </p:cNvSpPr>
          <p:nvPr userDrawn="1"/>
        </p:nvSpPr>
        <p:spPr bwMode="auto">
          <a:xfrm>
            <a:off x="12193588" y="4681538"/>
            <a:ext cx="3175" cy="25400"/>
          </a:xfrm>
          <a:custGeom>
            <a:avLst/>
            <a:gdLst>
              <a:gd name="T0" fmla="*/ 0 w 3197"/>
              <a:gd name="T1" fmla="*/ 0 h 25264"/>
              <a:gd name="T2" fmla="*/ 3153 w 3197"/>
              <a:gd name="T3" fmla="*/ 0 h 25264"/>
              <a:gd name="T4" fmla="*/ 3153 w 3197"/>
              <a:gd name="T5" fmla="*/ 25537 h 25264"/>
              <a:gd name="T6" fmla="*/ 0 w 3197"/>
              <a:gd name="T7" fmla="*/ 25537 h 25264"/>
              <a:gd name="T8" fmla="*/ 0 w 3197"/>
              <a:gd name="T9" fmla="*/ 0 h 25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2" name="Graphic 33">
            <a:extLst>
              <a:ext uri="{FF2B5EF4-FFF2-40B4-BE49-F238E27FC236}">
                <a16:creationId xmlns:a16="http://schemas.microsoft.com/office/drawing/2014/main" id="{478F1460-626B-48A8-B925-C33C4BC1AD0E}"/>
              </a:ext>
            </a:extLst>
          </p:cNvPr>
          <p:cNvSpPr/>
          <p:nvPr userDrawn="1"/>
        </p:nvSpPr>
        <p:spPr>
          <a:xfrm>
            <a:off x="887413" y="2046288"/>
            <a:ext cx="3786187" cy="165100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3" name="Freeform: Shape 32">
            <a:extLst>
              <a:ext uri="{FF2B5EF4-FFF2-40B4-BE49-F238E27FC236}">
                <a16:creationId xmlns:a16="http://schemas.microsoft.com/office/drawing/2014/main" id="{279FC216-DD60-473E-B672-698CF14A6CBA}"/>
              </a:ext>
            </a:extLst>
          </p:cNvPr>
          <p:cNvSpPr>
            <a:spLocks/>
          </p:cNvSpPr>
          <p:nvPr userDrawn="1"/>
        </p:nvSpPr>
        <p:spPr bwMode="auto">
          <a:xfrm>
            <a:off x="10417175" y="4160838"/>
            <a:ext cx="1784350" cy="542925"/>
          </a:xfrm>
          <a:custGeom>
            <a:avLst/>
            <a:gdLst>
              <a:gd name="T0" fmla="*/ 3141042 w 1343025"/>
              <a:gd name="T1" fmla="*/ 16648 h 409575"/>
              <a:gd name="T2" fmla="*/ 481605 w 1343025"/>
              <a:gd name="T3" fmla="*/ 16648 h 409575"/>
              <a:gd name="T4" fmla="*/ 16762 w 1343025"/>
              <a:gd name="T5" fmla="*/ 469457 h 409575"/>
              <a:gd name="T6" fmla="*/ 16762 w 1343025"/>
              <a:gd name="T7" fmla="*/ 487213 h 409575"/>
              <a:gd name="T8" fmla="*/ 481605 w 1343025"/>
              <a:gd name="T9" fmla="*/ 940023 h 409575"/>
              <a:gd name="T10" fmla="*/ 3141042 w 1343025"/>
              <a:gd name="T11" fmla="*/ 940023 h 409575"/>
              <a:gd name="T12" fmla="*/ 3141042 w 1343025"/>
              <a:gd name="T13" fmla="*/ 16648 h 4095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4" name="Freeform: Shape 40">
            <a:extLst>
              <a:ext uri="{FF2B5EF4-FFF2-40B4-BE49-F238E27FC236}">
                <a16:creationId xmlns:a16="http://schemas.microsoft.com/office/drawing/2014/main" id="{44D7D1B1-46DA-4D2E-88C0-3A8C1B48A22F}"/>
              </a:ext>
            </a:extLst>
          </p:cNvPr>
          <p:cNvSpPr/>
          <p:nvPr userDrawn="1"/>
        </p:nvSpPr>
        <p:spPr>
          <a:xfrm>
            <a:off x="8607425" y="4437063"/>
            <a:ext cx="3595688" cy="922337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ru-RU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853" y="123190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C1E5C764-D73A-4FA8-82D5-3CCF3471D91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3BA929A-A5D7-4FFA-A603-6048E0BAF93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812800" y="5797550"/>
            <a:ext cx="3908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C51AAC5-27D1-463F-B99C-97FFB4D0DAA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8141F718-988F-4B59-85DF-7F607CDBEE2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52802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428CC61B-3530-4DEF-88D9-835599986531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Graphic 12">
            <a:extLst>
              <a:ext uri="{FF2B5EF4-FFF2-40B4-BE49-F238E27FC236}">
                <a16:creationId xmlns:a16="http://schemas.microsoft.com/office/drawing/2014/main" id="{02DB16A5-47BB-4178-80F2-A1B0BEC75FCB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0" name="Graphic 19">
            <a:extLst>
              <a:ext uri="{FF2B5EF4-FFF2-40B4-BE49-F238E27FC236}">
                <a16:creationId xmlns:a16="http://schemas.microsoft.com/office/drawing/2014/main" id="{5F3BA1AE-C581-4AEE-9D9F-C8BF715D601E}"/>
              </a:ext>
            </a:extLst>
          </p:cNvPr>
          <p:cNvSpPr/>
          <p:nvPr userDrawn="1"/>
        </p:nvSpPr>
        <p:spPr>
          <a:xfrm>
            <a:off x="3019425" y="1582738"/>
            <a:ext cx="6153150" cy="150812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11" name="Graphic 39">
            <a:extLst>
              <a:ext uri="{FF2B5EF4-FFF2-40B4-BE49-F238E27FC236}">
                <a16:creationId xmlns:a16="http://schemas.microsoft.com/office/drawing/2014/main" id="{3A730680-12F8-4230-8009-E0FE73E95F01}"/>
              </a:ext>
            </a:extLst>
          </p:cNvPr>
          <p:cNvGrpSpPr>
            <a:grpSpLocks/>
          </p:cNvGrpSpPr>
          <p:nvPr/>
        </p:nvGrpSpPr>
        <p:grpSpPr bwMode="auto">
          <a:xfrm>
            <a:off x="10007600" y="0"/>
            <a:ext cx="2189163" cy="1933575"/>
            <a:chOff x="10003200" y="0"/>
            <a:chExt cx="2188800" cy="1933794"/>
          </a:xfrm>
        </p:grpSpPr>
        <p:sp>
          <p:nvSpPr>
            <p:cNvPr id="12" name="Freeform: Shape 41">
              <a:extLst>
                <a:ext uri="{FF2B5EF4-FFF2-40B4-BE49-F238E27FC236}">
                  <a16:creationId xmlns:a16="http://schemas.microsoft.com/office/drawing/2014/main" id="{C185A695-0A63-4E6F-8A52-2770FF5D6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341" y="-7969"/>
              <a:ext cx="1466283" cy="1009398"/>
            </a:xfrm>
            <a:custGeom>
              <a:avLst/>
              <a:gdLst>
                <a:gd name="T0" fmla="*/ 1467972 w 1466283"/>
                <a:gd name="T1" fmla="*/ 752801 h 1009397"/>
                <a:gd name="T2" fmla="*/ 1221466 w 1466283"/>
                <a:gd name="T3" fmla="*/ 871804 h 1009397"/>
                <a:gd name="T4" fmla="*/ 425635 w 1466283"/>
                <a:gd name="T5" fmla="*/ 821865 h 1009397"/>
                <a:gd name="T6" fmla="*/ 158942 w 1466283"/>
                <a:gd name="T7" fmla="*/ 510546 h 1009397"/>
                <a:gd name="T8" fmla="*/ 145129 w 1466283"/>
                <a:gd name="T9" fmla="*/ 482917 h 1009397"/>
                <a:gd name="T10" fmla="*/ 52689 w 1466283"/>
                <a:gd name="T11" fmla="*/ 7969 h 1009397"/>
                <a:gd name="T12" fmla="*/ 14439 w 1466283"/>
                <a:gd name="T13" fmla="*/ 7969 h 1009397"/>
                <a:gd name="T14" fmla="*/ 111128 w 1466283"/>
                <a:gd name="T15" fmla="*/ 499918 h 1009397"/>
                <a:gd name="T16" fmla="*/ 124941 w 1466283"/>
                <a:gd name="T17" fmla="*/ 527546 h 1009397"/>
                <a:gd name="T18" fmla="*/ 402260 w 1466283"/>
                <a:gd name="T19" fmla="*/ 851616 h 1009397"/>
                <a:gd name="T20" fmla="*/ 845333 w 1466283"/>
                <a:gd name="T21" fmla="*/ 1004620 h 1009397"/>
                <a:gd name="T22" fmla="*/ 1238467 w 1466283"/>
                <a:gd name="T23" fmla="*/ 906867 h 1009397"/>
                <a:gd name="T24" fmla="*/ 1467972 w 1466283"/>
                <a:gd name="T25" fmla="*/ 795302 h 1009397"/>
                <a:gd name="T26" fmla="*/ 1467972 w 1466283"/>
                <a:gd name="T27" fmla="*/ 752801 h 1009397"/>
                <a:gd name="T28" fmla="*/ 1467972 w 1466283"/>
                <a:gd name="T29" fmla="*/ 752801 h 1009397"/>
                <a:gd name="T30" fmla="*/ 1467972 w 1466283"/>
                <a:gd name="T31" fmla="*/ 752801 h 10093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3" name="Freeform: Shape 42">
              <a:extLst>
                <a:ext uri="{FF2B5EF4-FFF2-40B4-BE49-F238E27FC236}">
                  <a16:creationId xmlns:a16="http://schemas.microsoft.com/office/drawing/2014/main" id="{8AFE98AC-D444-4AF6-B84E-D31A8F306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209" y="321414"/>
              <a:ext cx="2178175" cy="1593786"/>
            </a:xfrm>
            <a:custGeom>
              <a:avLst/>
              <a:gdLst>
                <a:gd name="T0" fmla="*/ 231247 w 2178174"/>
                <a:gd name="T1" fmla="*/ 950428 h 1593786"/>
                <a:gd name="T2" fmla="*/ 45305 w 2178174"/>
                <a:gd name="T3" fmla="*/ 1404126 h 1593786"/>
                <a:gd name="T4" fmla="*/ 50617 w 2178174"/>
                <a:gd name="T5" fmla="*/ 1415814 h 1593786"/>
                <a:gd name="T6" fmla="*/ 529816 w 2178174"/>
                <a:gd name="T7" fmla="*/ 1547566 h 1593786"/>
                <a:gd name="T8" fmla="*/ 2173544 w 2178174"/>
                <a:gd name="T9" fmla="*/ 749611 h 1593786"/>
                <a:gd name="T10" fmla="*/ 2173544 w 2178174"/>
                <a:gd name="T11" fmla="*/ 7969 h 1593786"/>
                <a:gd name="T12" fmla="*/ 231247 w 2178174"/>
                <a:gd name="T13" fmla="*/ 950428 h 15937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4" name="Freeform: Shape 43">
              <a:extLst>
                <a:ext uri="{FF2B5EF4-FFF2-40B4-BE49-F238E27FC236}">
                  <a16:creationId xmlns:a16="http://schemas.microsoft.com/office/drawing/2014/main" id="{67081FB7-9177-4D7F-8141-0830FC1C33F7}"/>
                </a:ext>
              </a:extLst>
            </p:cNvPr>
            <p:cNvSpPr/>
            <p:nvPr/>
          </p:nvSpPr>
          <p:spPr>
            <a:xfrm>
              <a:off x="10731742" y="-7939"/>
              <a:ext cx="1455496" cy="839883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5" name="Freeform: Shape 44">
              <a:extLst>
                <a:ext uri="{FF2B5EF4-FFF2-40B4-BE49-F238E27FC236}">
                  <a16:creationId xmlns:a16="http://schemas.microsoft.com/office/drawing/2014/main" id="{49185633-C7BF-4368-9C39-84F277B5E5DB}"/>
                </a:ext>
              </a:extLst>
            </p:cNvPr>
            <p:cNvSpPr/>
            <p:nvPr/>
          </p:nvSpPr>
          <p:spPr>
            <a:xfrm>
              <a:off x="11125377" y="1146305"/>
              <a:ext cx="1061861" cy="744622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6" name="Freeform: Shape 45">
              <a:extLst>
                <a:ext uri="{FF2B5EF4-FFF2-40B4-BE49-F238E27FC236}">
                  <a16:creationId xmlns:a16="http://schemas.microsoft.com/office/drawing/2014/main" id="{56B8417E-127B-421A-94AF-364C0609B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5057" y="1128932"/>
              <a:ext cx="1083775" cy="775643"/>
            </a:xfrm>
            <a:custGeom>
              <a:avLst/>
              <a:gdLst>
                <a:gd name="T0" fmla="*/ 219924 w 1083774"/>
                <a:gd name="T1" fmla="*/ 719863 h 775642"/>
                <a:gd name="T2" fmla="*/ 60545 w 1083774"/>
                <a:gd name="T3" fmla="*/ 674175 h 775642"/>
                <a:gd name="T4" fmla="*/ 58420 w 1083774"/>
                <a:gd name="T5" fmla="*/ 668862 h 775642"/>
                <a:gd name="T6" fmla="*/ 118984 w 1083774"/>
                <a:gd name="T7" fmla="*/ 515859 h 775642"/>
                <a:gd name="T8" fmla="*/ 1083759 w 1083774"/>
                <a:gd name="T9" fmla="*/ 48345 h 775642"/>
                <a:gd name="T10" fmla="*/ 1083759 w 1083774"/>
                <a:gd name="T11" fmla="*/ 7969 h 775642"/>
                <a:gd name="T12" fmla="*/ 103046 w 1083774"/>
                <a:gd name="T13" fmla="*/ 482920 h 775642"/>
                <a:gd name="T14" fmla="*/ 14856 w 1083774"/>
                <a:gd name="T15" fmla="*/ 578547 h 775642"/>
                <a:gd name="T16" fmla="*/ 24419 w 1083774"/>
                <a:gd name="T17" fmla="*/ 686925 h 775642"/>
                <a:gd name="T18" fmla="*/ 26544 w 1083774"/>
                <a:gd name="T19" fmla="*/ 692237 h 775642"/>
                <a:gd name="T20" fmla="*/ 157235 w 1083774"/>
                <a:gd name="T21" fmla="*/ 775114 h 775642"/>
                <a:gd name="T22" fmla="*/ 236924 w 1083774"/>
                <a:gd name="T23" fmla="*/ 754926 h 775642"/>
                <a:gd name="T24" fmla="*/ 1083759 w 1083774"/>
                <a:gd name="T25" fmla="*/ 344789 h 775642"/>
                <a:gd name="T26" fmla="*/ 1083759 w 1083774"/>
                <a:gd name="T27" fmla="*/ 301226 h 775642"/>
                <a:gd name="T28" fmla="*/ 219924 w 1083774"/>
                <a:gd name="T29" fmla="*/ 719863 h 7756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8" name="Freeform: Shape 46">
              <a:extLst>
                <a:ext uri="{FF2B5EF4-FFF2-40B4-BE49-F238E27FC236}">
                  <a16:creationId xmlns:a16="http://schemas.microsoft.com/office/drawing/2014/main" id="{B551782F-D7BD-4D11-82BE-30B3695FD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666" y="301226"/>
              <a:ext cx="2199425" cy="1636287"/>
            </a:xfrm>
            <a:custGeom>
              <a:avLst/>
              <a:gdLst>
                <a:gd name="T0" fmla="*/ 538733 w 2199425"/>
                <a:gd name="T1" fmla="*/ 1550754 h 1636287"/>
                <a:gd name="T2" fmla="*/ 86098 w 2199425"/>
                <a:gd name="T3" fmla="*/ 1428564 h 1636287"/>
                <a:gd name="T4" fmla="*/ 80785 w 2199425"/>
                <a:gd name="T5" fmla="*/ 1416876 h 1636287"/>
                <a:gd name="T6" fmla="*/ 115848 w 2199425"/>
                <a:gd name="T7" fmla="*/ 1102369 h 1636287"/>
                <a:gd name="T8" fmla="*/ 257164 w 2199425"/>
                <a:gd name="T9" fmla="*/ 988679 h 1636287"/>
                <a:gd name="T10" fmla="*/ 2193084 w 2199425"/>
                <a:gd name="T11" fmla="*/ 49407 h 1636287"/>
                <a:gd name="T12" fmla="*/ 2193084 w 2199425"/>
                <a:gd name="T13" fmla="*/ 7969 h 1636287"/>
                <a:gd name="T14" fmla="*/ 241226 w 2199425"/>
                <a:gd name="T15" fmla="*/ 954678 h 1636287"/>
                <a:gd name="T16" fmla="*/ 23409 w 2199425"/>
                <a:gd name="T17" fmla="*/ 1187371 h 1636287"/>
                <a:gd name="T18" fmla="*/ 47847 w 2199425"/>
                <a:gd name="T19" fmla="*/ 1433876 h 1636287"/>
                <a:gd name="T20" fmla="*/ 53160 w 2199425"/>
                <a:gd name="T21" fmla="*/ 1445564 h 1636287"/>
                <a:gd name="T22" fmla="*/ 358104 w 2199425"/>
                <a:gd name="T23" fmla="*/ 1635756 h 1636287"/>
                <a:gd name="T24" fmla="*/ 555734 w 2199425"/>
                <a:gd name="T25" fmla="*/ 1585817 h 1636287"/>
                <a:gd name="T26" fmla="*/ 2193084 w 2199425"/>
                <a:gd name="T27" fmla="*/ 789987 h 1636287"/>
                <a:gd name="T28" fmla="*/ 2193084 w 2199425"/>
                <a:gd name="T29" fmla="*/ 748548 h 1636287"/>
                <a:gd name="T30" fmla="*/ 538733 w 2199425"/>
                <a:gd name="T31" fmla="*/ 1550754 h 16362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81050"/>
            <a:ext cx="10515600" cy="676275"/>
          </a:xfrm>
        </p:spPr>
        <p:txBody>
          <a:bodyPr anchor="b"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286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8"/>
          </p:nvPr>
        </p:nvSpPr>
        <p:spPr>
          <a:xfrm>
            <a:off x="6155960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44841E37-D607-40A8-9D44-D2FC2986C0C5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1355D657-F475-432F-AC2E-04CEAA9CA3B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812800" y="57975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8F786461-9948-4F8E-AB09-6B80BD86B52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fld id="{FF51EE69-DB17-4E99-AA63-775BBE6C5ED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23325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FBC414F0-9907-4A17-83BE-C620C2234A84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0" name="Graphic 12">
            <a:extLst>
              <a:ext uri="{FF2B5EF4-FFF2-40B4-BE49-F238E27FC236}">
                <a16:creationId xmlns:a16="http://schemas.microsoft.com/office/drawing/2014/main" id="{F67477C7-F257-482B-9969-D519EAD71AA4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21" name="Graphic 39">
            <a:extLst>
              <a:ext uri="{FF2B5EF4-FFF2-40B4-BE49-F238E27FC236}">
                <a16:creationId xmlns:a16="http://schemas.microsoft.com/office/drawing/2014/main" id="{2B378AA5-0D1F-43B8-818F-C2372D6A382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007600" y="0"/>
            <a:ext cx="2189163" cy="1933575"/>
            <a:chOff x="10003200" y="0"/>
            <a:chExt cx="2188800" cy="1933794"/>
          </a:xfrm>
        </p:grpSpPr>
        <p:sp>
          <p:nvSpPr>
            <p:cNvPr id="22" name="Freeform: Shape 41">
              <a:extLst>
                <a:ext uri="{FF2B5EF4-FFF2-40B4-BE49-F238E27FC236}">
                  <a16:creationId xmlns:a16="http://schemas.microsoft.com/office/drawing/2014/main" id="{D2AF5D92-E86A-4309-9036-9E91B134C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341" y="-7969"/>
              <a:ext cx="1466283" cy="1009398"/>
            </a:xfrm>
            <a:custGeom>
              <a:avLst/>
              <a:gdLst>
                <a:gd name="T0" fmla="*/ 1467972 w 1466283"/>
                <a:gd name="T1" fmla="*/ 752801 h 1009397"/>
                <a:gd name="T2" fmla="*/ 1221466 w 1466283"/>
                <a:gd name="T3" fmla="*/ 871804 h 1009397"/>
                <a:gd name="T4" fmla="*/ 425635 w 1466283"/>
                <a:gd name="T5" fmla="*/ 821865 h 1009397"/>
                <a:gd name="T6" fmla="*/ 158942 w 1466283"/>
                <a:gd name="T7" fmla="*/ 510546 h 1009397"/>
                <a:gd name="T8" fmla="*/ 145129 w 1466283"/>
                <a:gd name="T9" fmla="*/ 482917 h 1009397"/>
                <a:gd name="T10" fmla="*/ 52689 w 1466283"/>
                <a:gd name="T11" fmla="*/ 7969 h 1009397"/>
                <a:gd name="T12" fmla="*/ 14439 w 1466283"/>
                <a:gd name="T13" fmla="*/ 7969 h 1009397"/>
                <a:gd name="T14" fmla="*/ 111128 w 1466283"/>
                <a:gd name="T15" fmla="*/ 499918 h 1009397"/>
                <a:gd name="T16" fmla="*/ 124941 w 1466283"/>
                <a:gd name="T17" fmla="*/ 527546 h 1009397"/>
                <a:gd name="T18" fmla="*/ 402260 w 1466283"/>
                <a:gd name="T19" fmla="*/ 851616 h 1009397"/>
                <a:gd name="T20" fmla="*/ 845333 w 1466283"/>
                <a:gd name="T21" fmla="*/ 1004620 h 1009397"/>
                <a:gd name="T22" fmla="*/ 1238467 w 1466283"/>
                <a:gd name="T23" fmla="*/ 906867 h 1009397"/>
                <a:gd name="T24" fmla="*/ 1467972 w 1466283"/>
                <a:gd name="T25" fmla="*/ 795302 h 1009397"/>
                <a:gd name="T26" fmla="*/ 1467972 w 1466283"/>
                <a:gd name="T27" fmla="*/ 752801 h 1009397"/>
                <a:gd name="T28" fmla="*/ 1467972 w 1466283"/>
                <a:gd name="T29" fmla="*/ 752801 h 1009397"/>
                <a:gd name="T30" fmla="*/ 1467972 w 1466283"/>
                <a:gd name="T31" fmla="*/ 752801 h 10093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26" name="Freeform: Shape 42">
              <a:extLst>
                <a:ext uri="{FF2B5EF4-FFF2-40B4-BE49-F238E27FC236}">
                  <a16:creationId xmlns:a16="http://schemas.microsoft.com/office/drawing/2014/main" id="{DFF54469-0EA9-4F23-BB6F-34E247B7C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209" y="321414"/>
              <a:ext cx="2178175" cy="1593786"/>
            </a:xfrm>
            <a:custGeom>
              <a:avLst/>
              <a:gdLst>
                <a:gd name="T0" fmla="*/ 231247 w 2178174"/>
                <a:gd name="T1" fmla="*/ 950428 h 1593786"/>
                <a:gd name="T2" fmla="*/ 45305 w 2178174"/>
                <a:gd name="T3" fmla="*/ 1404126 h 1593786"/>
                <a:gd name="T4" fmla="*/ 50617 w 2178174"/>
                <a:gd name="T5" fmla="*/ 1415814 h 1593786"/>
                <a:gd name="T6" fmla="*/ 529816 w 2178174"/>
                <a:gd name="T7" fmla="*/ 1547566 h 1593786"/>
                <a:gd name="T8" fmla="*/ 2173544 w 2178174"/>
                <a:gd name="T9" fmla="*/ 749611 h 1593786"/>
                <a:gd name="T10" fmla="*/ 2173544 w 2178174"/>
                <a:gd name="T11" fmla="*/ 7969 h 1593786"/>
                <a:gd name="T12" fmla="*/ 231247 w 2178174"/>
                <a:gd name="T13" fmla="*/ 950428 h 15937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28" name="Freeform: Shape 43">
              <a:extLst>
                <a:ext uri="{FF2B5EF4-FFF2-40B4-BE49-F238E27FC236}">
                  <a16:creationId xmlns:a16="http://schemas.microsoft.com/office/drawing/2014/main" id="{CF302B86-9EA2-4219-89A1-79EFF55EEDF9}"/>
                </a:ext>
              </a:extLst>
            </p:cNvPr>
            <p:cNvSpPr/>
            <p:nvPr/>
          </p:nvSpPr>
          <p:spPr>
            <a:xfrm>
              <a:off x="10731742" y="-7939"/>
              <a:ext cx="1455496" cy="839883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31" name="Freeform: Shape 44">
              <a:extLst>
                <a:ext uri="{FF2B5EF4-FFF2-40B4-BE49-F238E27FC236}">
                  <a16:creationId xmlns:a16="http://schemas.microsoft.com/office/drawing/2014/main" id="{9D091B71-0457-41DB-8DA4-E054B101BA1D}"/>
                </a:ext>
              </a:extLst>
            </p:cNvPr>
            <p:cNvSpPr/>
            <p:nvPr/>
          </p:nvSpPr>
          <p:spPr>
            <a:xfrm>
              <a:off x="11125377" y="1146305"/>
              <a:ext cx="1061861" cy="744622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34" name="Freeform: Shape 45">
              <a:extLst>
                <a:ext uri="{FF2B5EF4-FFF2-40B4-BE49-F238E27FC236}">
                  <a16:creationId xmlns:a16="http://schemas.microsoft.com/office/drawing/2014/main" id="{80AE7C7B-424A-476F-97D2-F7FA71A05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5057" y="1128932"/>
              <a:ext cx="1083775" cy="775643"/>
            </a:xfrm>
            <a:custGeom>
              <a:avLst/>
              <a:gdLst>
                <a:gd name="T0" fmla="*/ 219924 w 1083774"/>
                <a:gd name="T1" fmla="*/ 719863 h 775642"/>
                <a:gd name="T2" fmla="*/ 60545 w 1083774"/>
                <a:gd name="T3" fmla="*/ 674175 h 775642"/>
                <a:gd name="T4" fmla="*/ 58420 w 1083774"/>
                <a:gd name="T5" fmla="*/ 668862 h 775642"/>
                <a:gd name="T6" fmla="*/ 118984 w 1083774"/>
                <a:gd name="T7" fmla="*/ 515859 h 775642"/>
                <a:gd name="T8" fmla="*/ 1083759 w 1083774"/>
                <a:gd name="T9" fmla="*/ 48345 h 775642"/>
                <a:gd name="T10" fmla="*/ 1083759 w 1083774"/>
                <a:gd name="T11" fmla="*/ 7969 h 775642"/>
                <a:gd name="T12" fmla="*/ 103046 w 1083774"/>
                <a:gd name="T13" fmla="*/ 482920 h 775642"/>
                <a:gd name="T14" fmla="*/ 14856 w 1083774"/>
                <a:gd name="T15" fmla="*/ 578547 h 775642"/>
                <a:gd name="T16" fmla="*/ 24419 w 1083774"/>
                <a:gd name="T17" fmla="*/ 686925 h 775642"/>
                <a:gd name="T18" fmla="*/ 26544 w 1083774"/>
                <a:gd name="T19" fmla="*/ 692237 h 775642"/>
                <a:gd name="T20" fmla="*/ 157235 w 1083774"/>
                <a:gd name="T21" fmla="*/ 775114 h 775642"/>
                <a:gd name="T22" fmla="*/ 236924 w 1083774"/>
                <a:gd name="T23" fmla="*/ 754926 h 775642"/>
                <a:gd name="T24" fmla="*/ 1083759 w 1083774"/>
                <a:gd name="T25" fmla="*/ 344789 h 775642"/>
                <a:gd name="T26" fmla="*/ 1083759 w 1083774"/>
                <a:gd name="T27" fmla="*/ 301226 h 775642"/>
                <a:gd name="T28" fmla="*/ 219924 w 1083774"/>
                <a:gd name="T29" fmla="*/ 719863 h 7756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37" name="Freeform: Shape 46">
              <a:extLst>
                <a:ext uri="{FF2B5EF4-FFF2-40B4-BE49-F238E27FC236}">
                  <a16:creationId xmlns:a16="http://schemas.microsoft.com/office/drawing/2014/main" id="{53E02A17-B122-4B7E-96E3-C9722CF21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666" y="301226"/>
              <a:ext cx="2199425" cy="1636287"/>
            </a:xfrm>
            <a:custGeom>
              <a:avLst/>
              <a:gdLst>
                <a:gd name="T0" fmla="*/ 538733 w 2199425"/>
                <a:gd name="T1" fmla="*/ 1550754 h 1636287"/>
                <a:gd name="T2" fmla="*/ 86098 w 2199425"/>
                <a:gd name="T3" fmla="*/ 1428564 h 1636287"/>
                <a:gd name="T4" fmla="*/ 80785 w 2199425"/>
                <a:gd name="T5" fmla="*/ 1416876 h 1636287"/>
                <a:gd name="T6" fmla="*/ 115848 w 2199425"/>
                <a:gd name="T7" fmla="*/ 1102369 h 1636287"/>
                <a:gd name="T8" fmla="*/ 257164 w 2199425"/>
                <a:gd name="T9" fmla="*/ 988679 h 1636287"/>
                <a:gd name="T10" fmla="*/ 2193084 w 2199425"/>
                <a:gd name="T11" fmla="*/ 49407 h 1636287"/>
                <a:gd name="T12" fmla="*/ 2193084 w 2199425"/>
                <a:gd name="T13" fmla="*/ 7969 h 1636287"/>
                <a:gd name="T14" fmla="*/ 241226 w 2199425"/>
                <a:gd name="T15" fmla="*/ 954678 h 1636287"/>
                <a:gd name="T16" fmla="*/ 23409 w 2199425"/>
                <a:gd name="T17" fmla="*/ 1187371 h 1636287"/>
                <a:gd name="T18" fmla="*/ 47847 w 2199425"/>
                <a:gd name="T19" fmla="*/ 1433876 h 1636287"/>
                <a:gd name="T20" fmla="*/ 53160 w 2199425"/>
                <a:gd name="T21" fmla="*/ 1445564 h 1636287"/>
                <a:gd name="T22" fmla="*/ 358104 w 2199425"/>
                <a:gd name="T23" fmla="*/ 1635756 h 1636287"/>
                <a:gd name="T24" fmla="*/ 555734 w 2199425"/>
                <a:gd name="T25" fmla="*/ 1585817 h 1636287"/>
                <a:gd name="T26" fmla="*/ 2193084 w 2199425"/>
                <a:gd name="T27" fmla="*/ 789987 h 1636287"/>
                <a:gd name="T28" fmla="*/ 2193084 w 2199425"/>
                <a:gd name="T29" fmla="*/ 748548 h 1636287"/>
                <a:gd name="T30" fmla="*/ 538733 w 2199425"/>
                <a:gd name="T31" fmla="*/ 1550754 h 16362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40" name="Graphic 50">
            <a:extLst>
              <a:ext uri="{FF2B5EF4-FFF2-40B4-BE49-F238E27FC236}">
                <a16:creationId xmlns:a16="http://schemas.microsoft.com/office/drawing/2014/main" id="{641B60FA-9892-4BD1-A1EB-B43D3FC6FEDC}"/>
              </a:ext>
            </a:extLst>
          </p:cNvPr>
          <p:cNvSpPr/>
          <p:nvPr/>
        </p:nvSpPr>
        <p:spPr>
          <a:xfrm>
            <a:off x="5732463" y="2268538"/>
            <a:ext cx="3016250" cy="165100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2753" y="1474969"/>
            <a:ext cx="4395258" cy="676275"/>
          </a:xfrm>
        </p:spPr>
        <p:txBody>
          <a:bodyPr anchor="b"/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7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8"/>
          </p:nvPr>
        </p:nvSpPr>
        <p:spPr>
          <a:xfrm>
            <a:off x="6126385" y="3719427"/>
            <a:ext cx="1597889" cy="365125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21"/>
          </p:nvPr>
        </p:nvSpPr>
        <p:spPr>
          <a:xfrm>
            <a:off x="6126386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22"/>
          </p:nvPr>
        </p:nvSpPr>
        <p:spPr>
          <a:xfrm>
            <a:off x="6126410" y="4451492"/>
            <a:ext cx="1597889" cy="365125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6"/>
          <p:cNvSpPr>
            <a:spLocks noGrp="1"/>
          </p:cNvSpPr>
          <p:nvPr>
            <p:ph type="body" sz="quarter" idx="23"/>
          </p:nvPr>
        </p:nvSpPr>
        <p:spPr>
          <a:xfrm>
            <a:off x="6126411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4"/>
          </p:nvPr>
        </p:nvSpPr>
        <p:spPr>
          <a:xfrm>
            <a:off x="8065899" y="3719427"/>
            <a:ext cx="1597889" cy="365125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6"/>
          <p:cNvSpPr>
            <a:spLocks noGrp="1"/>
          </p:cNvSpPr>
          <p:nvPr>
            <p:ph type="body" sz="quarter" idx="25"/>
          </p:nvPr>
        </p:nvSpPr>
        <p:spPr>
          <a:xfrm>
            <a:off x="8065900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6"/>
          </p:nvPr>
        </p:nvSpPr>
        <p:spPr>
          <a:xfrm>
            <a:off x="8065924" y="4451492"/>
            <a:ext cx="1597889" cy="365125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6"/>
          <p:cNvSpPr>
            <a:spLocks noGrp="1"/>
          </p:cNvSpPr>
          <p:nvPr>
            <p:ph type="body" sz="quarter" idx="27"/>
          </p:nvPr>
        </p:nvSpPr>
        <p:spPr>
          <a:xfrm>
            <a:off x="8065925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8"/>
          </p:nvPr>
        </p:nvSpPr>
        <p:spPr>
          <a:xfrm>
            <a:off x="10005413" y="3719427"/>
            <a:ext cx="1597889" cy="365125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26"/>
          <p:cNvSpPr>
            <a:spLocks noGrp="1"/>
          </p:cNvSpPr>
          <p:nvPr>
            <p:ph type="body" sz="quarter" idx="29"/>
          </p:nvPr>
        </p:nvSpPr>
        <p:spPr>
          <a:xfrm>
            <a:off x="10005414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0"/>
          </p:nvPr>
        </p:nvSpPr>
        <p:spPr>
          <a:xfrm>
            <a:off x="10005438" y="4451492"/>
            <a:ext cx="1597889" cy="365125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31"/>
          </p:nvPr>
        </p:nvSpPr>
        <p:spPr>
          <a:xfrm>
            <a:off x="10005439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hart Placeholder 18"/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ru-RU" noProof="0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AE1B6F29-DF2B-40CB-B01F-25392F1A7949}"/>
              </a:ext>
            </a:extLst>
          </p:cNvPr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42" name="Footer Placeholder 4">
            <a:extLst>
              <a:ext uri="{FF2B5EF4-FFF2-40B4-BE49-F238E27FC236}">
                <a16:creationId xmlns:a16="http://schemas.microsoft.com/office/drawing/2014/main" id="{C197DD01-C36A-4901-92F5-AA43E5DA1A44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812800" y="57975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43" name="Slide Number Placeholder 5">
            <a:extLst>
              <a:ext uri="{FF2B5EF4-FFF2-40B4-BE49-F238E27FC236}">
                <a16:creationId xmlns:a16="http://schemas.microsoft.com/office/drawing/2014/main" id="{A8178BF1-136B-4DAD-81B2-B275913EC6A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fld id="{5D642C9D-587B-40B8-BBCE-E0810DB85D9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18557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BC3F7558-61D7-49C3-A4BB-58BEE8BD8085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Graphic 12">
            <a:extLst>
              <a:ext uri="{FF2B5EF4-FFF2-40B4-BE49-F238E27FC236}">
                <a16:creationId xmlns:a16="http://schemas.microsoft.com/office/drawing/2014/main" id="{74B56542-4A52-45BA-B718-AFE20373BFC9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7" name="Graphic 39">
            <a:extLst>
              <a:ext uri="{FF2B5EF4-FFF2-40B4-BE49-F238E27FC236}">
                <a16:creationId xmlns:a16="http://schemas.microsoft.com/office/drawing/2014/main" id="{C92E5FB9-BCDD-4AA5-AAFC-BA519B4E0872}"/>
              </a:ext>
            </a:extLst>
          </p:cNvPr>
          <p:cNvGrpSpPr>
            <a:grpSpLocks/>
          </p:cNvGrpSpPr>
          <p:nvPr userDrawn="1"/>
        </p:nvGrpSpPr>
        <p:grpSpPr bwMode="auto">
          <a:xfrm flipH="1">
            <a:off x="-3175" y="0"/>
            <a:ext cx="2189163" cy="1933575"/>
            <a:chOff x="10003200" y="0"/>
            <a:chExt cx="2188800" cy="1933794"/>
          </a:xfrm>
        </p:grpSpPr>
        <p:sp>
          <p:nvSpPr>
            <p:cNvPr id="8" name="Freeform: Shape 45">
              <a:extLst>
                <a:ext uri="{FF2B5EF4-FFF2-40B4-BE49-F238E27FC236}">
                  <a16:creationId xmlns:a16="http://schemas.microsoft.com/office/drawing/2014/main" id="{7822FB62-B2D6-4D33-A235-64B7DCB4D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341" y="-7969"/>
              <a:ext cx="1466283" cy="1009398"/>
            </a:xfrm>
            <a:custGeom>
              <a:avLst/>
              <a:gdLst>
                <a:gd name="T0" fmla="*/ 1467972 w 1466283"/>
                <a:gd name="T1" fmla="*/ 752801 h 1009397"/>
                <a:gd name="T2" fmla="*/ 1221466 w 1466283"/>
                <a:gd name="T3" fmla="*/ 871804 h 1009397"/>
                <a:gd name="T4" fmla="*/ 425635 w 1466283"/>
                <a:gd name="T5" fmla="*/ 821865 h 1009397"/>
                <a:gd name="T6" fmla="*/ 158942 w 1466283"/>
                <a:gd name="T7" fmla="*/ 510546 h 1009397"/>
                <a:gd name="T8" fmla="*/ 145129 w 1466283"/>
                <a:gd name="T9" fmla="*/ 482917 h 1009397"/>
                <a:gd name="T10" fmla="*/ 52689 w 1466283"/>
                <a:gd name="T11" fmla="*/ 7969 h 1009397"/>
                <a:gd name="T12" fmla="*/ 14439 w 1466283"/>
                <a:gd name="T13" fmla="*/ 7969 h 1009397"/>
                <a:gd name="T14" fmla="*/ 111128 w 1466283"/>
                <a:gd name="T15" fmla="*/ 499918 h 1009397"/>
                <a:gd name="T16" fmla="*/ 124941 w 1466283"/>
                <a:gd name="T17" fmla="*/ 527546 h 1009397"/>
                <a:gd name="T18" fmla="*/ 402260 w 1466283"/>
                <a:gd name="T19" fmla="*/ 851616 h 1009397"/>
                <a:gd name="T20" fmla="*/ 845333 w 1466283"/>
                <a:gd name="T21" fmla="*/ 1004620 h 1009397"/>
                <a:gd name="T22" fmla="*/ 1238467 w 1466283"/>
                <a:gd name="T23" fmla="*/ 906867 h 1009397"/>
                <a:gd name="T24" fmla="*/ 1467972 w 1466283"/>
                <a:gd name="T25" fmla="*/ 795302 h 1009397"/>
                <a:gd name="T26" fmla="*/ 1467972 w 1466283"/>
                <a:gd name="T27" fmla="*/ 752801 h 1009397"/>
                <a:gd name="T28" fmla="*/ 1467972 w 1466283"/>
                <a:gd name="T29" fmla="*/ 752801 h 1009397"/>
                <a:gd name="T30" fmla="*/ 1467972 w 1466283"/>
                <a:gd name="T31" fmla="*/ 752801 h 10093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9" name="Freeform: Shape 46">
              <a:extLst>
                <a:ext uri="{FF2B5EF4-FFF2-40B4-BE49-F238E27FC236}">
                  <a16:creationId xmlns:a16="http://schemas.microsoft.com/office/drawing/2014/main" id="{1910E322-CAE3-4BC9-B51A-A68A5DFA6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209" y="321414"/>
              <a:ext cx="2178175" cy="1593786"/>
            </a:xfrm>
            <a:custGeom>
              <a:avLst/>
              <a:gdLst>
                <a:gd name="T0" fmla="*/ 231247 w 2178174"/>
                <a:gd name="T1" fmla="*/ 950428 h 1593786"/>
                <a:gd name="T2" fmla="*/ 45305 w 2178174"/>
                <a:gd name="T3" fmla="*/ 1404126 h 1593786"/>
                <a:gd name="T4" fmla="*/ 50617 w 2178174"/>
                <a:gd name="T5" fmla="*/ 1415814 h 1593786"/>
                <a:gd name="T6" fmla="*/ 529816 w 2178174"/>
                <a:gd name="T7" fmla="*/ 1547566 h 1593786"/>
                <a:gd name="T8" fmla="*/ 2173544 w 2178174"/>
                <a:gd name="T9" fmla="*/ 749611 h 1593786"/>
                <a:gd name="T10" fmla="*/ 2173544 w 2178174"/>
                <a:gd name="T11" fmla="*/ 7969 h 1593786"/>
                <a:gd name="T12" fmla="*/ 231247 w 2178174"/>
                <a:gd name="T13" fmla="*/ 950428 h 15937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0" name="Freeform: Shape 47">
              <a:extLst>
                <a:ext uri="{FF2B5EF4-FFF2-40B4-BE49-F238E27FC236}">
                  <a16:creationId xmlns:a16="http://schemas.microsoft.com/office/drawing/2014/main" id="{D4337561-03A8-4503-B847-5DB8EB51E867}"/>
                </a:ext>
              </a:extLst>
            </p:cNvPr>
            <p:cNvSpPr/>
            <p:nvPr/>
          </p:nvSpPr>
          <p:spPr>
            <a:xfrm>
              <a:off x="10731742" y="-7939"/>
              <a:ext cx="1455496" cy="839883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1" name="Freeform: Shape 48">
              <a:extLst>
                <a:ext uri="{FF2B5EF4-FFF2-40B4-BE49-F238E27FC236}">
                  <a16:creationId xmlns:a16="http://schemas.microsoft.com/office/drawing/2014/main" id="{C1ADCA81-DB58-409B-B3F8-1FC952BBA046}"/>
                </a:ext>
              </a:extLst>
            </p:cNvPr>
            <p:cNvSpPr/>
            <p:nvPr/>
          </p:nvSpPr>
          <p:spPr>
            <a:xfrm>
              <a:off x="11125377" y="1146305"/>
              <a:ext cx="1061861" cy="744622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2" name="Freeform: Shape 49">
              <a:extLst>
                <a:ext uri="{FF2B5EF4-FFF2-40B4-BE49-F238E27FC236}">
                  <a16:creationId xmlns:a16="http://schemas.microsoft.com/office/drawing/2014/main" id="{488EE81A-E7E5-4E47-9F71-E24B7EA4B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5057" y="1128932"/>
              <a:ext cx="1083775" cy="775643"/>
            </a:xfrm>
            <a:custGeom>
              <a:avLst/>
              <a:gdLst>
                <a:gd name="T0" fmla="*/ 219924 w 1083774"/>
                <a:gd name="T1" fmla="*/ 719863 h 775642"/>
                <a:gd name="T2" fmla="*/ 60545 w 1083774"/>
                <a:gd name="T3" fmla="*/ 674175 h 775642"/>
                <a:gd name="T4" fmla="*/ 58420 w 1083774"/>
                <a:gd name="T5" fmla="*/ 668862 h 775642"/>
                <a:gd name="T6" fmla="*/ 118984 w 1083774"/>
                <a:gd name="T7" fmla="*/ 515859 h 775642"/>
                <a:gd name="T8" fmla="*/ 1083759 w 1083774"/>
                <a:gd name="T9" fmla="*/ 48345 h 775642"/>
                <a:gd name="T10" fmla="*/ 1083759 w 1083774"/>
                <a:gd name="T11" fmla="*/ 7969 h 775642"/>
                <a:gd name="T12" fmla="*/ 103046 w 1083774"/>
                <a:gd name="T13" fmla="*/ 482920 h 775642"/>
                <a:gd name="T14" fmla="*/ 14856 w 1083774"/>
                <a:gd name="T15" fmla="*/ 578547 h 775642"/>
                <a:gd name="T16" fmla="*/ 24419 w 1083774"/>
                <a:gd name="T17" fmla="*/ 686925 h 775642"/>
                <a:gd name="T18" fmla="*/ 26544 w 1083774"/>
                <a:gd name="T19" fmla="*/ 692237 h 775642"/>
                <a:gd name="T20" fmla="*/ 157235 w 1083774"/>
                <a:gd name="T21" fmla="*/ 775114 h 775642"/>
                <a:gd name="T22" fmla="*/ 236924 w 1083774"/>
                <a:gd name="T23" fmla="*/ 754926 h 775642"/>
                <a:gd name="T24" fmla="*/ 1083759 w 1083774"/>
                <a:gd name="T25" fmla="*/ 344789 h 775642"/>
                <a:gd name="T26" fmla="*/ 1083759 w 1083774"/>
                <a:gd name="T27" fmla="*/ 301226 h 775642"/>
                <a:gd name="T28" fmla="*/ 219924 w 1083774"/>
                <a:gd name="T29" fmla="*/ 719863 h 7756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3" name="Freeform: Shape 50">
              <a:extLst>
                <a:ext uri="{FF2B5EF4-FFF2-40B4-BE49-F238E27FC236}">
                  <a16:creationId xmlns:a16="http://schemas.microsoft.com/office/drawing/2014/main" id="{BA22A94A-6892-4506-BFDE-983891116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666" y="301226"/>
              <a:ext cx="2199425" cy="1636287"/>
            </a:xfrm>
            <a:custGeom>
              <a:avLst/>
              <a:gdLst>
                <a:gd name="T0" fmla="*/ 538733 w 2199425"/>
                <a:gd name="T1" fmla="*/ 1550754 h 1636287"/>
                <a:gd name="T2" fmla="*/ 86098 w 2199425"/>
                <a:gd name="T3" fmla="*/ 1428564 h 1636287"/>
                <a:gd name="T4" fmla="*/ 80785 w 2199425"/>
                <a:gd name="T5" fmla="*/ 1416876 h 1636287"/>
                <a:gd name="T6" fmla="*/ 115848 w 2199425"/>
                <a:gd name="T7" fmla="*/ 1102369 h 1636287"/>
                <a:gd name="T8" fmla="*/ 257164 w 2199425"/>
                <a:gd name="T9" fmla="*/ 988679 h 1636287"/>
                <a:gd name="T10" fmla="*/ 2193084 w 2199425"/>
                <a:gd name="T11" fmla="*/ 49407 h 1636287"/>
                <a:gd name="T12" fmla="*/ 2193084 w 2199425"/>
                <a:gd name="T13" fmla="*/ 7969 h 1636287"/>
                <a:gd name="T14" fmla="*/ 241226 w 2199425"/>
                <a:gd name="T15" fmla="*/ 954678 h 1636287"/>
                <a:gd name="T16" fmla="*/ 23409 w 2199425"/>
                <a:gd name="T17" fmla="*/ 1187371 h 1636287"/>
                <a:gd name="T18" fmla="*/ 47847 w 2199425"/>
                <a:gd name="T19" fmla="*/ 1433876 h 1636287"/>
                <a:gd name="T20" fmla="*/ 53160 w 2199425"/>
                <a:gd name="T21" fmla="*/ 1445564 h 1636287"/>
                <a:gd name="T22" fmla="*/ 358104 w 2199425"/>
                <a:gd name="T23" fmla="*/ 1635756 h 1636287"/>
                <a:gd name="T24" fmla="*/ 555734 w 2199425"/>
                <a:gd name="T25" fmla="*/ 1585817 h 1636287"/>
                <a:gd name="T26" fmla="*/ 2193084 w 2199425"/>
                <a:gd name="T27" fmla="*/ 789987 h 1636287"/>
                <a:gd name="T28" fmla="*/ 2193084 w 2199425"/>
                <a:gd name="T29" fmla="*/ 748548 h 1636287"/>
                <a:gd name="T30" fmla="*/ 538733 w 2199425"/>
                <a:gd name="T31" fmla="*/ 1550754 h 16362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14" name="Graphic 54">
            <a:extLst>
              <a:ext uri="{FF2B5EF4-FFF2-40B4-BE49-F238E27FC236}">
                <a16:creationId xmlns:a16="http://schemas.microsoft.com/office/drawing/2014/main" id="{88D926C6-A3C6-49B8-8137-99B762881D38}"/>
              </a:ext>
            </a:extLst>
          </p:cNvPr>
          <p:cNvSpPr/>
          <p:nvPr/>
        </p:nvSpPr>
        <p:spPr>
          <a:xfrm>
            <a:off x="895350" y="2911475"/>
            <a:ext cx="2782888" cy="166688"/>
          </a:xfrm>
          <a:custGeom>
            <a:avLst/>
            <a:gdLst>
              <a:gd name="connsiteX0" fmla="*/ 2726257 w 2781900"/>
              <a:gd name="connsiteY0" fmla="*/ 158686 h 165304"/>
              <a:gd name="connsiteX1" fmla="*/ 65137 w 2781900"/>
              <a:gd name="connsiteY1" fmla="*/ 158686 h 165304"/>
              <a:gd name="connsiteX2" fmla="*/ 7717 w 2781900"/>
              <a:gd name="connsiteY2" fmla="*/ 83663 h 165304"/>
              <a:gd name="connsiteX3" fmla="*/ 7717 w 2781900"/>
              <a:gd name="connsiteY3" fmla="*/ 83663 h 165304"/>
              <a:gd name="connsiteX4" fmla="*/ 65137 w 2781900"/>
              <a:gd name="connsiteY4" fmla="*/ 9911 h 165304"/>
              <a:gd name="connsiteX5" fmla="*/ 2725267 w 2781900"/>
              <a:gd name="connsiteY5" fmla="*/ 9911 h 165304"/>
              <a:gd name="connsiteX6" fmla="*/ 2782687 w 2781900"/>
              <a:gd name="connsiteY6" fmla="*/ 83663 h 165304"/>
              <a:gd name="connsiteX7" fmla="*/ 2782687 w 2781900"/>
              <a:gd name="connsiteY7" fmla="*/ 83663 h 165304"/>
              <a:gd name="connsiteX8" fmla="*/ 2726257 w 2781900"/>
              <a:gd name="connsiteY8" fmla="*/ 158686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900" h="165304">
                <a:moveTo>
                  <a:pt x="2726257" y="158686"/>
                </a:moveTo>
                <a:lnTo>
                  <a:pt x="65137" y="158686"/>
                </a:lnTo>
                <a:cubicBezTo>
                  <a:pt x="33457" y="158686"/>
                  <a:pt x="7717" y="124353"/>
                  <a:pt x="7717" y="83663"/>
                </a:cubicBezTo>
                <a:lnTo>
                  <a:pt x="7717" y="83663"/>
                </a:lnTo>
                <a:cubicBezTo>
                  <a:pt x="7717" y="42972"/>
                  <a:pt x="33457" y="9911"/>
                  <a:pt x="65137" y="9911"/>
                </a:cubicBezTo>
                <a:lnTo>
                  <a:pt x="2725267" y="9911"/>
                </a:lnTo>
                <a:cubicBezTo>
                  <a:pt x="2756947" y="9911"/>
                  <a:pt x="2782687" y="42972"/>
                  <a:pt x="2782687" y="83663"/>
                </a:cubicBezTo>
                <a:lnTo>
                  <a:pt x="2782687" y="83663"/>
                </a:lnTo>
                <a:cubicBezTo>
                  <a:pt x="2783677" y="124353"/>
                  <a:pt x="2757937" y="158686"/>
                  <a:pt x="2726257" y="1586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899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744" y="2134675"/>
            <a:ext cx="3403308" cy="676275"/>
          </a:xfrm>
        </p:spPr>
        <p:txBody>
          <a:bodyPr anchor="b"/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7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able Placeholder 17"/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ru-RU" noProof="0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2A886742-56EB-47F1-9803-E72B1A34F7B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8EDFF50-FA22-4AB3-9368-D46249DFFE4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812800" y="57975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DAC8D4B2-227F-42E0-A7C9-D4400735EBD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EC16468E-891B-4978-8702-D6FEBC9ED6F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89973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5">
            <a:extLst>
              <a:ext uri="{FF2B5EF4-FFF2-40B4-BE49-F238E27FC236}">
                <a16:creationId xmlns:a16="http://schemas.microsoft.com/office/drawing/2014/main" id="{67FED4BD-4612-4DC9-95AC-8A4F9362C5C9}"/>
              </a:ext>
            </a:extLst>
          </p:cNvPr>
          <p:cNvSpPr>
            <a:spLocks/>
          </p:cNvSpPr>
          <p:nvPr/>
        </p:nvSpPr>
        <p:spPr bwMode="auto">
          <a:xfrm>
            <a:off x="7345363" y="-12700"/>
            <a:ext cx="4852987" cy="2298700"/>
          </a:xfrm>
          <a:custGeom>
            <a:avLst/>
            <a:gdLst>
              <a:gd name="T0" fmla="*/ 4847029 w 4851877"/>
              <a:gd name="T1" fmla="*/ 12699 h 2298926"/>
              <a:gd name="T2" fmla="*/ 2853291 w 4851877"/>
              <a:gd name="T3" fmla="*/ 12699 h 2298926"/>
              <a:gd name="T4" fmla="*/ 371600 w 4851877"/>
              <a:gd name="T5" fmla="*/ 1235590 h 2298926"/>
              <a:gd name="T6" fmla="*/ 72985 w 4851877"/>
              <a:gd name="T7" fmla="*/ 1977197 h 2298926"/>
              <a:gd name="T8" fmla="*/ 81880 w 4851877"/>
              <a:gd name="T9" fmla="*/ 1994975 h 2298926"/>
              <a:gd name="T10" fmla="*/ 851928 w 4851877"/>
              <a:gd name="T11" fmla="*/ 2209584 h 2298926"/>
              <a:gd name="T12" fmla="*/ 4847029 w 4851877"/>
              <a:gd name="T13" fmla="*/ 240006 h 2298926"/>
              <a:gd name="T14" fmla="*/ 4847029 w 4851877"/>
              <a:gd name="T15" fmla="*/ 12699 h 229892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31D2B9D8-6BFD-4C92-B278-7231AB4FF50E}"/>
              </a:ext>
            </a:extLst>
          </p:cNvPr>
          <p:cNvSpPr/>
          <p:nvPr/>
        </p:nvSpPr>
        <p:spPr>
          <a:xfrm>
            <a:off x="9782175" y="458788"/>
            <a:ext cx="2413000" cy="2578100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7" name="Freeform: Shape 44">
            <a:extLst>
              <a:ext uri="{FF2B5EF4-FFF2-40B4-BE49-F238E27FC236}">
                <a16:creationId xmlns:a16="http://schemas.microsoft.com/office/drawing/2014/main" id="{63AFE0D0-D796-4D2F-AAD8-A1F764D38FEA}"/>
              </a:ext>
            </a:extLst>
          </p:cNvPr>
          <p:cNvSpPr/>
          <p:nvPr/>
        </p:nvSpPr>
        <p:spPr>
          <a:xfrm>
            <a:off x="-12700" y="2355850"/>
            <a:ext cx="2857500" cy="2298700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BA364BE-A0FE-4E9B-B145-E5A5E1809CBB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Graphic 12">
            <a:extLst>
              <a:ext uri="{FF2B5EF4-FFF2-40B4-BE49-F238E27FC236}">
                <a16:creationId xmlns:a16="http://schemas.microsoft.com/office/drawing/2014/main" id="{DEFA6F33-DAE0-46CC-B7FF-B5A5ED35DF3B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10" name="Graphic 21">
            <a:extLst>
              <a:ext uri="{FF2B5EF4-FFF2-40B4-BE49-F238E27FC236}">
                <a16:creationId xmlns:a16="http://schemas.microsoft.com/office/drawing/2014/main" id="{9EC37880-F53A-4335-B21A-81C5BF79B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5156200"/>
            <a:ext cx="26670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eform: Shape 39">
            <a:extLst>
              <a:ext uri="{FF2B5EF4-FFF2-40B4-BE49-F238E27FC236}">
                <a16:creationId xmlns:a16="http://schemas.microsoft.com/office/drawing/2014/main" id="{72DAF4DB-0F2A-4806-AD68-8DF34DACE480}"/>
              </a:ext>
            </a:extLst>
          </p:cNvPr>
          <p:cNvSpPr>
            <a:spLocks/>
          </p:cNvSpPr>
          <p:nvPr/>
        </p:nvSpPr>
        <p:spPr bwMode="auto">
          <a:xfrm>
            <a:off x="8826500" y="2044700"/>
            <a:ext cx="736600" cy="736600"/>
          </a:xfrm>
          <a:custGeom>
            <a:avLst/>
            <a:gdLst>
              <a:gd name="T0" fmla="*/ 372075 w 736672"/>
              <a:gd name="T1" fmla="*/ 731450 h 736672"/>
              <a:gd name="T2" fmla="*/ 731450 w 736672"/>
              <a:gd name="T3" fmla="*/ 372076 h 736672"/>
              <a:gd name="T4" fmla="*/ 372075 w 736672"/>
              <a:gd name="T5" fmla="*/ 12699 h 736672"/>
              <a:gd name="T6" fmla="*/ 12699 w 736672"/>
              <a:gd name="T7" fmla="*/ 372076 h 736672"/>
              <a:gd name="T8" fmla="*/ 372075 w 736672"/>
              <a:gd name="T9" fmla="*/ 731450 h 736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2" name="Freeform: Shape 40">
            <a:extLst>
              <a:ext uri="{FF2B5EF4-FFF2-40B4-BE49-F238E27FC236}">
                <a16:creationId xmlns:a16="http://schemas.microsoft.com/office/drawing/2014/main" id="{3559C494-0E20-4CC4-904D-B2E25417AA0D}"/>
              </a:ext>
            </a:extLst>
          </p:cNvPr>
          <p:cNvSpPr>
            <a:spLocks/>
          </p:cNvSpPr>
          <p:nvPr/>
        </p:nvSpPr>
        <p:spPr bwMode="auto">
          <a:xfrm>
            <a:off x="8810625" y="2028825"/>
            <a:ext cx="774700" cy="774700"/>
          </a:xfrm>
          <a:custGeom>
            <a:avLst/>
            <a:gdLst>
              <a:gd name="T0" fmla="*/ 387947 w 774776"/>
              <a:gd name="T1" fmla="*/ 766371 h 774776"/>
              <a:gd name="T2" fmla="*/ 9524 w 774776"/>
              <a:gd name="T3" fmla="*/ 387947 h 774776"/>
              <a:gd name="T4" fmla="*/ 387947 w 774776"/>
              <a:gd name="T5" fmla="*/ 9524 h 774776"/>
              <a:gd name="T6" fmla="*/ 766370 w 774776"/>
              <a:gd name="T7" fmla="*/ 387947 h 774776"/>
              <a:gd name="T8" fmla="*/ 387947 w 774776"/>
              <a:gd name="T9" fmla="*/ 766371 h 774776"/>
              <a:gd name="T10" fmla="*/ 387947 w 774776"/>
              <a:gd name="T11" fmla="*/ 48890 h 774776"/>
              <a:gd name="T12" fmla="*/ 47620 w 774776"/>
              <a:gd name="T13" fmla="*/ 389217 h 774776"/>
              <a:gd name="T14" fmla="*/ 387947 w 774776"/>
              <a:gd name="T15" fmla="*/ 729543 h 774776"/>
              <a:gd name="T16" fmla="*/ 728274 w 774776"/>
              <a:gd name="T17" fmla="*/ 389217 h 774776"/>
              <a:gd name="T18" fmla="*/ 387947 w 774776"/>
              <a:gd name="T19" fmla="*/ 48890 h 77477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3" name="Freeform: Shape 41">
            <a:extLst>
              <a:ext uri="{FF2B5EF4-FFF2-40B4-BE49-F238E27FC236}">
                <a16:creationId xmlns:a16="http://schemas.microsoft.com/office/drawing/2014/main" id="{59ADE2D9-08E7-4A4D-A11F-062E6AAE5D0D}"/>
              </a:ext>
            </a:extLst>
          </p:cNvPr>
          <p:cNvSpPr>
            <a:spLocks/>
          </p:cNvSpPr>
          <p:nvPr/>
        </p:nvSpPr>
        <p:spPr bwMode="auto">
          <a:xfrm>
            <a:off x="7329488" y="-9525"/>
            <a:ext cx="4865687" cy="2311400"/>
          </a:xfrm>
          <a:custGeom>
            <a:avLst/>
            <a:gdLst>
              <a:gd name="T0" fmla="*/ 2912409 w 4864578"/>
              <a:gd name="T1" fmla="*/ 9524 h 2311627"/>
              <a:gd name="T2" fmla="*/ 2826001 w 4864578"/>
              <a:gd name="T3" fmla="*/ 9524 h 2311627"/>
              <a:gd name="T4" fmla="*/ 378623 w 4864578"/>
              <a:gd name="T5" fmla="*/ 1215908 h 2311627"/>
              <a:gd name="T6" fmla="*/ 134649 w 4864578"/>
              <a:gd name="T7" fmla="*/ 1412737 h 2311627"/>
              <a:gd name="T8" fmla="*/ 71113 w 4864578"/>
              <a:gd name="T9" fmla="*/ 1982911 h 2311627"/>
              <a:gd name="T10" fmla="*/ 80008 w 4864578"/>
              <a:gd name="T11" fmla="*/ 2000690 h 2311627"/>
              <a:gd name="T12" fmla="*/ 270615 w 4864578"/>
              <a:gd name="T13" fmla="*/ 2214030 h 2311627"/>
              <a:gd name="T14" fmla="*/ 561605 w 4864578"/>
              <a:gd name="T15" fmla="*/ 2304191 h 2311627"/>
              <a:gd name="T16" fmla="*/ 875469 w 4864578"/>
              <a:gd name="T17" fmla="*/ 2222919 h 2311627"/>
              <a:gd name="T18" fmla="*/ 4862939 w 4864578"/>
              <a:gd name="T19" fmla="*/ 258420 h 2311627"/>
              <a:gd name="T20" fmla="*/ 4862939 w 4864578"/>
              <a:gd name="T21" fmla="*/ 216514 h 2311627"/>
              <a:gd name="T22" fmla="*/ 858950 w 4864578"/>
              <a:gd name="T23" fmla="*/ 2188632 h 2311627"/>
              <a:gd name="T24" fmla="*/ 293487 w 4864578"/>
              <a:gd name="T25" fmla="*/ 2182283 h 2311627"/>
              <a:gd name="T26" fmla="*/ 114317 w 4864578"/>
              <a:gd name="T27" fmla="*/ 1982911 h 2311627"/>
              <a:gd name="T28" fmla="*/ 105422 w 4864578"/>
              <a:gd name="T29" fmla="*/ 1965134 h 2311627"/>
              <a:gd name="T30" fmla="*/ 163874 w 4864578"/>
              <a:gd name="T31" fmla="*/ 1436866 h 2311627"/>
              <a:gd name="T32" fmla="*/ 396413 w 4864578"/>
              <a:gd name="T33" fmla="*/ 1248923 h 2311627"/>
              <a:gd name="T34" fmla="*/ 396413 w 4864578"/>
              <a:gd name="T35" fmla="*/ 1248923 h 2311627"/>
              <a:gd name="T36" fmla="*/ 2912409 w 4864578"/>
              <a:gd name="T37" fmla="*/ 9524 h 231162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4" name="Freeform: Shape 43">
            <a:extLst>
              <a:ext uri="{FF2B5EF4-FFF2-40B4-BE49-F238E27FC236}">
                <a16:creationId xmlns:a16="http://schemas.microsoft.com/office/drawing/2014/main" id="{14DD3553-44DB-40DC-8D98-7BF2FCB4613D}"/>
              </a:ext>
            </a:extLst>
          </p:cNvPr>
          <p:cNvSpPr>
            <a:spLocks/>
          </p:cNvSpPr>
          <p:nvPr/>
        </p:nvSpPr>
        <p:spPr bwMode="auto">
          <a:xfrm>
            <a:off x="9766300" y="442913"/>
            <a:ext cx="2427288" cy="2603500"/>
          </a:xfrm>
          <a:custGeom>
            <a:avLst/>
            <a:gdLst>
              <a:gd name="T0" fmla="*/ 2426411 w 2425938"/>
              <a:gd name="T1" fmla="*/ 1877510 h 2603756"/>
              <a:gd name="T2" fmla="*/ 1237521 w 2425938"/>
              <a:gd name="T3" fmla="*/ 2462924 h 2603756"/>
              <a:gd name="T4" fmla="*/ 430093 w 2425938"/>
              <a:gd name="T5" fmla="*/ 2414669 h 2603756"/>
              <a:gd name="T6" fmla="*/ 160526 w 2425938"/>
              <a:gd name="T7" fmla="*/ 2097200 h 2603756"/>
              <a:gd name="T8" fmla="*/ 146540 w 2425938"/>
              <a:gd name="T9" fmla="*/ 2069263 h 2603756"/>
              <a:gd name="T10" fmla="*/ 194858 w 2425938"/>
              <a:gd name="T11" fmla="*/ 1262891 h 2603756"/>
              <a:gd name="T12" fmla="*/ 512743 w 2425938"/>
              <a:gd name="T13" fmla="*/ 993677 h 2603756"/>
              <a:gd name="T14" fmla="*/ 2426411 w 2425938"/>
              <a:gd name="T15" fmla="*/ 51430 h 2603756"/>
              <a:gd name="T16" fmla="*/ 2426411 w 2425938"/>
              <a:gd name="T17" fmla="*/ 9524 h 2603756"/>
              <a:gd name="T18" fmla="*/ 494941 w 2425938"/>
              <a:gd name="T19" fmla="*/ 960662 h 2603756"/>
              <a:gd name="T20" fmla="*/ 164341 w 2425938"/>
              <a:gd name="T21" fmla="*/ 1240033 h 2603756"/>
              <a:gd name="T22" fmla="*/ 112207 w 2425938"/>
              <a:gd name="T23" fmla="*/ 2088311 h 2603756"/>
              <a:gd name="T24" fmla="*/ 126195 w 2425938"/>
              <a:gd name="T25" fmla="*/ 2116248 h 2603756"/>
              <a:gd name="T26" fmla="*/ 405935 w 2425938"/>
              <a:gd name="T27" fmla="*/ 2446414 h 2603756"/>
              <a:gd name="T28" fmla="*/ 852244 w 2425938"/>
              <a:gd name="T29" fmla="*/ 2601339 h 2603756"/>
              <a:gd name="T30" fmla="*/ 1254051 w 2425938"/>
              <a:gd name="T31" fmla="*/ 2498479 h 2603756"/>
              <a:gd name="T32" fmla="*/ 2425139 w 2425938"/>
              <a:gd name="T33" fmla="*/ 1921956 h 2603756"/>
              <a:gd name="T34" fmla="*/ 2425139 w 2425938"/>
              <a:gd name="T35" fmla="*/ 1877510 h 260375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lnTo>
                  <a:pt x="2423711" y="18778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5" name="Freeform: Shape 47">
            <a:extLst>
              <a:ext uri="{FF2B5EF4-FFF2-40B4-BE49-F238E27FC236}">
                <a16:creationId xmlns:a16="http://schemas.microsoft.com/office/drawing/2014/main" id="{FDE13B57-3EA4-43E7-8B9C-F51FFAAD03D8}"/>
              </a:ext>
            </a:extLst>
          </p:cNvPr>
          <p:cNvSpPr>
            <a:spLocks/>
          </p:cNvSpPr>
          <p:nvPr userDrawn="1"/>
        </p:nvSpPr>
        <p:spPr bwMode="auto">
          <a:xfrm>
            <a:off x="-9525" y="2339975"/>
            <a:ext cx="2870200" cy="2540000"/>
          </a:xfrm>
          <a:custGeom>
            <a:avLst/>
            <a:gdLst>
              <a:gd name="T0" fmla="*/ 2480702 w 2870482"/>
              <a:gd name="T1" fmla="*/ 1064677 h 2540250"/>
              <a:gd name="T2" fmla="*/ 1678141 w 2870482"/>
              <a:gd name="T3" fmla="*/ 1460878 h 2540250"/>
              <a:gd name="T4" fmla="*/ 1406388 w 2870482"/>
              <a:gd name="T5" fmla="*/ 1448179 h 2540250"/>
              <a:gd name="T6" fmla="*/ 9524 w 2870482"/>
              <a:gd name="T7" fmla="*/ 2136453 h 2540250"/>
              <a:gd name="T8" fmla="*/ 9524 w 2870482"/>
              <a:gd name="T9" fmla="*/ 2531384 h 2540250"/>
              <a:gd name="T10" fmla="*/ 1563852 w 2870482"/>
              <a:gd name="T11" fmla="*/ 1765648 h 2540250"/>
              <a:gd name="T12" fmla="*/ 1708618 w 2870482"/>
              <a:gd name="T13" fmla="*/ 1500244 h 2540250"/>
              <a:gd name="T14" fmla="*/ 1706078 w 2870482"/>
              <a:gd name="T15" fmla="*/ 1493895 h 2540250"/>
              <a:gd name="T16" fmla="*/ 1703540 w 2870482"/>
              <a:gd name="T17" fmla="*/ 1490085 h 2540250"/>
              <a:gd name="T18" fmla="*/ 2498481 w 2870482"/>
              <a:gd name="T19" fmla="*/ 1097694 h 2540250"/>
              <a:gd name="T20" fmla="*/ 2805790 w 2870482"/>
              <a:gd name="T21" fmla="*/ 330689 h 2540250"/>
              <a:gd name="T22" fmla="*/ 2796901 w 2870482"/>
              <a:gd name="T23" fmla="*/ 312911 h 2540250"/>
              <a:gd name="T24" fmla="*/ 2001959 w 2870482"/>
              <a:gd name="T25" fmla="*/ 90683 h 2540250"/>
              <a:gd name="T26" fmla="*/ 9524 w 2870482"/>
              <a:gd name="T27" fmla="*/ 1073566 h 2540250"/>
              <a:gd name="T28" fmla="*/ 9524 w 2870482"/>
              <a:gd name="T29" fmla="*/ 1115472 h 2540250"/>
              <a:gd name="T30" fmla="*/ 2017199 w 2870482"/>
              <a:gd name="T31" fmla="*/ 124970 h 2540250"/>
              <a:gd name="T32" fmla="*/ 2582292 w 2870482"/>
              <a:gd name="T33" fmla="*/ 131319 h 2540250"/>
              <a:gd name="T34" fmla="*/ 2761346 w 2870482"/>
              <a:gd name="T35" fmla="*/ 330689 h 2540250"/>
              <a:gd name="T36" fmla="*/ 2770235 w 2870482"/>
              <a:gd name="T37" fmla="*/ 348468 h 2540250"/>
              <a:gd name="T38" fmla="*/ 2711821 w 2870482"/>
              <a:gd name="T39" fmla="*/ 876736 h 2540250"/>
              <a:gd name="T40" fmla="*/ 2480702 w 2870482"/>
              <a:gd name="T41" fmla="*/ 1064677 h 254025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51" name="Picture Placeholder 50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ru-RU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349863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21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3426D055-B9BA-4AA8-8BF8-D1357DA8603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812800" y="5797550"/>
            <a:ext cx="2387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922AA2BC-6FCD-4645-A617-09A516E934E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72C73FFC-6D11-47BC-9490-8B43C13A8D2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36082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41FFB95-C5F1-40E6-9FD7-B8F16AB9E6F7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Graphic 12">
            <a:extLst>
              <a:ext uri="{FF2B5EF4-FFF2-40B4-BE49-F238E27FC236}">
                <a16:creationId xmlns:a16="http://schemas.microsoft.com/office/drawing/2014/main" id="{3EF79534-4673-493F-A4E7-C818BB94CADD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6" name="Freeform: Shape 10">
            <a:extLst>
              <a:ext uri="{FF2B5EF4-FFF2-40B4-BE49-F238E27FC236}">
                <a16:creationId xmlns:a16="http://schemas.microsoft.com/office/drawing/2014/main" id="{B0F173BA-1FBD-4B16-92BE-25501DA59CEA}"/>
              </a:ext>
            </a:extLst>
          </p:cNvPr>
          <p:cNvSpPr>
            <a:spLocks/>
          </p:cNvSpPr>
          <p:nvPr/>
        </p:nvSpPr>
        <p:spPr bwMode="auto">
          <a:xfrm>
            <a:off x="8807450" y="2003425"/>
            <a:ext cx="774700" cy="774700"/>
          </a:xfrm>
          <a:custGeom>
            <a:avLst/>
            <a:gdLst>
              <a:gd name="T0" fmla="*/ 388160 w 774776"/>
              <a:gd name="T1" fmla="*/ 766370 h 774776"/>
              <a:gd name="T2" fmla="*/ 9529 w 774776"/>
              <a:gd name="T3" fmla="*/ 387947 h 774776"/>
              <a:gd name="T4" fmla="*/ 388160 w 774776"/>
              <a:gd name="T5" fmla="*/ 9524 h 774776"/>
              <a:gd name="T6" fmla="*/ 766791 w 774776"/>
              <a:gd name="T7" fmla="*/ 387947 h 774776"/>
              <a:gd name="T8" fmla="*/ 388160 w 774776"/>
              <a:gd name="T9" fmla="*/ 766370 h 774776"/>
              <a:gd name="T10" fmla="*/ 388160 w 774776"/>
              <a:gd name="T11" fmla="*/ 48890 h 774776"/>
              <a:gd name="T12" fmla="*/ 47646 w 774776"/>
              <a:gd name="T13" fmla="*/ 389217 h 774776"/>
              <a:gd name="T14" fmla="*/ 388160 w 774776"/>
              <a:gd name="T15" fmla="*/ 729543 h 774776"/>
              <a:gd name="T16" fmla="*/ 728675 w 774776"/>
              <a:gd name="T17" fmla="*/ 389217 h 774776"/>
              <a:gd name="T18" fmla="*/ 388160 w 774776"/>
              <a:gd name="T19" fmla="*/ 48890 h 77477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id="{7A3662B6-32B2-49D1-A3F5-05C2723DB113}"/>
              </a:ext>
            </a:extLst>
          </p:cNvPr>
          <p:cNvSpPr/>
          <p:nvPr userDrawn="1"/>
        </p:nvSpPr>
        <p:spPr>
          <a:xfrm>
            <a:off x="9780588" y="430213"/>
            <a:ext cx="2414587" cy="2578100"/>
          </a:xfrm>
          <a:custGeom>
            <a:avLst/>
            <a:gdLst>
              <a:gd name="connsiteX0" fmla="*/ 2412164 w 2413237"/>
              <a:gd name="connsiteY0" fmla="*/ 12701 h 2578354"/>
              <a:gd name="connsiteX1" fmla="*/ 487924 w 2413237"/>
              <a:gd name="connsiteY1" fmla="*/ 962755 h 2578354"/>
              <a:gd name="connsiteX2" fmla="*/ 113238 w 2413237"/>
              <a:gd name="connsiteY2" fmla="*/ 2065224 h 2578354"/>
              <a:gd name="connsiteX3" fmla="*/ 127209 w 2413237"/>
              <a:gd name="connsiteY3" fmla="*/ 2093166 h 2578354"/>
              <a:gd name="connsiteX4" fmla="*/ 1229678 w 2413237"/>
              <a:gd name="connsiteY4" fmla="*/ 2467853 h 2578354"/>
              <a:gd name="connsiteX5" fmla="*/ 2412164 w 2413237"/>
              <a:gd name="connsiteY5" fmla="*/ 1884866 h 2578354"/>
              <a:gd name="connsiteX6" fmla="*/ 2412164 w 2413237"/>
              <a:gd name="connsiteY6" fmla="*/ 12701 h 25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4">
                <a:moveTo>
                  <a:pt x="2412164" y="12701"/>
                </a:moveTo>
                <a:lnTo>
                  <a:pt x="487924" y="962755"/>
                </a:lnTo>
                <a:cubicBezTo>
                  <a:pt x="487924" y="962755"/>
                  <a:pt x="-250018" y="1327281"/>
                  <a:pt x="113238" y="2065224"/>
                </a:cubicBezTo>
                <a:lnTo>
                  <a:pt x="127209" y="2093166"/>
                </a:lnTo>
                <a:cubicBezTo>
                  <a:pt x="127209" y="2093166"/>
                  <a:pt x="491735" y="2831109"/>
                  <a:pt x="1229678" y="2467853"/>
                </a:cubicBezTo>
                <a:lnTo>
                  <a:pt x="2412164" y="1884866"/>
                </a:lnTo>
                <a:lnTo>
                  <a:pt x="241216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2787B3D1-A699-48AC-9ECE-FF563E8B2710}"/>
              </a:ext>
            </a:extLst>
          </p:cNvPr>
          <p:cNvSpPr>
            <a:spLocks/>
          </p:cNvSpPr>
          <p:nvPr/>
        </p:nvSpPr>
        <p:spPr bwMode="auto">
          <a:xfrm>
            <a:off x="9763125" y="411163"/>
            <a:ext cx="2439988" cy="2616200"/>
          </a:xfrm>
          <a:custGeom>
            <a:avLst/>
            <a:gdLst>
              <a:gd name="T0" fmla="*/ 2433447 w 2438640"/>
              <a:gd name="T1" fmla="*/ 1881957 h 2616457"/>
              <a:gd name="T2" fmla="*/ 1240099 w 2438640"/>
              <a:gd name="T3" fmla="*/ 2468638 h 2616457"/>
              <a:gd name="T4" fmla="*/ 432235 w 2438640"/>
              <a:gd name="T5" fmla="*/ 2420384 h 2616457"/>
              <a:gd name="T6" fmla="*/ 162522 w 2438640"/>
              <a:gd name="T7" fmla="*/ 2102914 h 2616457"/>
              <a:gd name="T8" fmla="*/ 148527 w 2438640"/>
              <a:gd name="T9" fmla="*/ 2074978 h 2616457"/>
              <a:gd name="T10" fmla="*/ 196873 w 2438640"/>
              <a:gd name="T11" fmla="*/ 1268605 h 2616457"/>
              <a:gd name="T12" fmla="*/ 514928 w 2438640"/>
              <a:gd name="T13" fmla="*/ 999393 h 2616457"/>
              <a:gd name="T14" fmla="*/ 2434719 w 2438640"/>
              <a:gd name="T15" fmla="*/ 54605 h 2616457"/>
              <a:gd name="T16" fmla="*/ 2434719 w 2438640"/>
              <a:gd name="T17" fmla="*/ 12699 h 2616457"/>
              <a:gd name="T18" fmla="*/ 498390 w 2438640"/>
              <a:gd name="T19" fmla="*/ 965105 h 2616457"/>
              <a:gd name="T20" fmla="*/ 167612 w 2438640"/>
              <a:gd name="T21" fmla="*/ 1244479 h 2616457"/>
              <a:gd name="T22" fmla="*/ 115450 w 2438640"/>
              <a:gd name="T23" fmla="*/ 2092755 h 2616457"/>
              <a:gd name="T24" fmla="*/ 129445 w 2438640"/>
              <a:gd name="T25" fmla="*/ 2120694 h 2616457"/>
              <a:gd name="T26" fmla="*/ 409334 w 2438640"/>
              <a:gd name="T27" fmla="*/ 2450861 h 2616457"/>
              <a:gd name="T28" fmla="*/ 855886 w 2438640"/>
              <a:gd name="T29" fmla="*/ 2605786 h 2616457"/>
              <a:gd name="T30" fmla="*/ 1257910 w 2438640"/>
              <a:gd name="T31" fmla="*/ 2502926 h 2616457"/>
              <a:gd name="T32" fmla="*/ 2433447 w 2438640"/>
              <a:gd name="T33" fmla="*/ 1923863 h 2616457"/>
              <a:gd name="T34" fmla="*/ 2433447 w 2438640"/>
              <a:gd name="T35" fmla="*/ 1881957 h 261645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0" name="Freeform: Shape 16">
            <a:extLst>
              <a:ext uri="{FF2B5EF4-FFF2-40B4-BE49-F238E27FC236}">
                <a16:creationId xmlns:a16="http://schemas.microsoft.com/office/drawing/2014/main" id="{DD19C283-02E0-41CD-B765-C50D59C9BEE1}"/>
              </a:ext>
            </a:extLst>
          </p:cNvPr>
          <p:cNvSpPr>
            <a:spLocks/>
          </p:cNvSpPr>
          <p:nvPr userDrawn="1"/>
        </p:nvSpPr>
        <p:spPr bwMode="auto">
          <a:xfrm>
            <a:off x="7340600" y="-15875"/>
            <a:ext cx="4854575" cy="2273300"/>
          </a:xfrm>
          <a:custGeom>
            <a:avLst/>
            <a:gdLst>
              <a:gd name="T0" fmla="*/ 4857950 w 4851877"/>
              <a:gd name="T1" fmla="*/ 12699 h 2273523"/>
              <a:gd name="T2" fmla="*/ 2813468 w 4851877"/>
              <a:gd name="T3" fmla="*/ 12699 h 2273523"/>
              <a:gd name="T4" fmla="*/ 372048 w 4851877"/>
              <a:gd name="T5" fmla="*/ 1214003 h 2273523"/>
              <a:gd name="T6" fmla="*/ 73073 w 4851877"/>
              <a:gd name="T7" fmla="*/ 1955610 h 2273523"/>
              <a:gd name="T8" fmla="*/ 81978 w 4851877"/>
              <a:gd name="T9" fmla="*/ 1973387 h 2273523"/>
              <a:gd name="T10" fmla="*/ 852953 w 4851877"/>
              <a:gd name="T11" fmla="*/ 2187997 h 2273523"/>
              <a:gd name="T12" fmla="*/ 4857950 w 4851877"/>
              <a:gd name="T13" fmla="*/ 217149 h 2273523"/>
              <a:gd name="T14" fmla="*/ 4857950 w 4851877"/>
              <a:gd name="T15" fmla="*/ 12699 h 227352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851877" h="2273523">
                <a:moveTo>
                  <a:pt x="4849891" y="12701"/>
                </a:moveTo>
                <a:lnTo>
                  <a:pt x="2808800" y="12701"/>
                </a:lnTo>
                <a:lnTo>
                  <a:pt x="371430" y="1214240"/>
                </a:lnTo>
                <a:cubicBezTo>
                  <a:pt x="371430" y="1214240"/>
                  <a:pt x="-163293" y="1478426"/>
                  <a:pt x="72951" y="1955993"/>
                </a:cubicBezTo>
                <a:lnTo>
                  <a:pt x="81841" y="1973774"/>
                </a:lnTo>
                <a:cubicBezTo>
                  <a:pt x="81841" y="1973774"/>
                  <a:pt x="316814" y="2451342"/>
                  <a:pt x="851538" y="2188426"/>
                </a:cubicBezTo>
                <a:lnTo>
                  <a:pt x="4849891" y="217191"/>
                </a:lnTo>
                <a:lnTo>
                  <a:pt x="4849891" y="1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1" name="Freeform: Shape 17">
            <a:extLst>
              <a:ext uri="{FF2B5EF4-FFF2-40B4-BE49-F238E27FC236}">
                <a16:creationId xmlns:a16="http://schemas.microsoft.com/office/drawing/2014/main" id="{9516C485-2279-4EDB-B55F-23F9BDB02E2F}"/>
              </a:ext>
            </a:extLst>
          </p:cNvPr>
          <p:cNvSpPr>
            <a:spLocks/>
          </p:cNvSpPr>
          <p:nvPr userDrawn="1"/>
        </p:nvSpPr>
        <p:spPr bwMode="auto">
          <a:xfrm>
            <a:off x="7327900" y="-15875"/>
            <a:ext cx="4867275" cy="2298700"/>
          </a:xfrm>
          <a:custGeom>
            <a:avLst/>
            <a:gdLst>
              <a:gd name="T0" fmla="*/ 4871374 w 4864578"/>
              <a:gd name="T1" fmla="*/ 195561 h 2298926"/>
              <a:gd name="T2" fmla="*/ 858756 w 4864578"/>
              <a:gd name="T3" fmla="*/ 2170218 h 2298926"/>
              <a:gd name="T4" fmla="*/ 292613 w 4864578"/>
              <a:gd name="T5" fmla="*/ 2163867 h 2298926"/>
              <a:gd name="T6" fmla="*/ 113229 w 4864578"/>
              <a:gd name="T7" fmla="*/ 1964498 h 2298926"/>
              <a:gd name="T8" fmla="*/ 104323 w 4864578"/>
              <a:gd name="T9" fmla="*/ 1946720 h 2298926"/>
              <a:gd name="T10" fmla="*/ 162846 w 4864578"/>
              <a:gd name="T11" fmla="*/ 1418452 h 2298926"/>
              <a:gd name="T12" fmla="*/ 395664 w 4864578"/>
              <a:gd name="T13" fmla="*/ 1230509 h 2298926"/>
              <a:gd name="T14" fmla="*/ 395664 w 4864578"/>
              <a:gd name="T15" fmla="*/ 1230509 h 2298926"/>
              <a:gd name="T16" fmla="*/ 2870154 w 4864578"/>
              <a:gd name="T17" fmla="*/ 12699 h 2298926"/>
              <a:gd name="T18" fmla="*/ 2783643 w 4864578"/>
              <a:gd name="T19" fmla="*/ 12699 h 2298926"/>
              <a:gd name="T20" fmla="*/ 377852 w 4864578"/>
              <a:gd name="T21" fmla="*/ 1197492 h 2298926"/>
              <a:gd name="T22" fmla="*/ 133584 w 4864578"/>
              <a:gd name="T23" fmla="*/ 1394323 h 2298926"/>
              <a:gd name="T24" fmla="*/ 12722 w 4864578"/>
              <a:gd name="T25" fmla="*/ 1659728 h 2298926"/>
              <a:gd name="T26" fmla="*/ 12722 w 4864578"/>
              <a:gd name="T27" fmla="*/ 1780365 h 2298926"/>
              <a:gd name="T28" fmla="*/ 69973 w 4864578"/>
              <a:gd name="T29" fmla="*/ 1964498 h 2298926"/>
              <a:gd name="T30" fmla="*/ 78879 w 4864578"/>
              <a:gd name="T31" fmla="*/ 1982275 h 2298926"/>
              <a:gd name="T32" fmla="*/ 269713 w 4864578"/>
              <a:gd name="T33" fmla="*/ 2195614 h 2298926"/>
              <a:gd name="T34" fmla="*/ 561055 w 4864578"/>
              <a:gd name="T35" fmla="*/ 2285775 h 2298926"/>
              <a:gd name="T36" fmla="*/ 875296 w 4864578"/>
              <a:gd name="T37" fmla="*/ 2204503 h 2298926"/>
              <a:gd name="T38" fmla="*/ 4871374 w 4864578"/>
              <a:gd name="T39" fmla="*/ 237467 h 2298926"/>
              <a:gd name="T40" fmla="*/ 4871374 w 4864578"/>
              <a:gd name="T41" fmla="*/ 195561 h 229892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grpSp>
        <p:nvGrpSpPr>
          <p:cNvPr id="12" name="Group 14">
            <a:extLst>
              <a:ext uri="{FF2B5EF4-FFF2-40B4-BE49-F238E27FC236}">
                <a16:creationId xmlns:a16="http://schemas.microsoft.com/office/drawing/2014/main" id="{B935F72C-AD80-4B42-B094-C3C6707CE8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9050" y="2319338"/>
            <a:ext cx="2884488" cy="2824162"/>
            <a:chOff x="-18799" y="2319272"/>
            <a:chExt cx="2884236" cy="2824836"/>
          </a:xfrm>
        </p:grpSpPr>
        <p:sp>
          <p:nvSpPr>
            <p:cNvPr id="13" name="Freeform: Shape 2">
              <a:extLst>
                <a:ext uri="{FF2B5EF4-FFF2-40B4-BE49-F238E27FC236}">
                  <a16:creationId xmlns:a16="http://schemas.microsoft.com/office/drawing/2014/main" id="{5CBF4A21-B7EF-4580-A2DF-F5CB257641F2}"/>
                </a:ext>
              </a:extLst>
            </p:cNvPr>
            <p:cNvSpPr/>
            <p:nvPr/>
          </p:nvSpPr>
          <p:spPr>
            <a:xfrm>
              <a:off x="-18799" y="2336738"/>
              <a:ext cx="2871537" cy="2299249"/>
            </a:xfrm>
            <a:custGeom>
              <a:avLst/>
              <a:gdLst>
                <a:gd name="connsiteX0" fmla="*/ 2796565 w 2871529"/>
                <a:gd name="connsiteY0" fmla="*/ 306465 h 2299764"/>
                <a:gd name="connsiteX1" fmla="*/ 2026589 w 2871529"/>
                <a:gd name="connsiteY1" fmla="*/ 91735 h 2299764"/>
                <a:gd name="connsiteX2" fmla="*/ 12706 w 2871529"/>
                <a:gd name="connsiteY2" fmla="*/ 1085336 h 2299764"/>
                <a:gd name="connsiteX3" fmla="*/ 12706 w 2871529"/>
                <a:gd name="connsiteY3" fmla="*/ 2296206 h 2299764"/>
                <a:gd name="connsiteX4" fmla="*/ 2506871 w 2871529"/>
                <a:gd name="connsiteY4" fmla="*/ 1066277 h 2299764"/>
                <a:gd name="connsiteX5" fmla="*/ 2805459 w 2871529"/>
                <a:gd name="connsiteY5" fmla="*/ 324253 h 2299764"/>
                <a:gd name="connsiteX6" fmla="*/ 2796565 w 2871529"/>
                <a:gd name="connsiteY6" fmla="*/ 306465 h 229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1529" h="2299764">
                  <a:moveTo>
                    <a:pt x="2796565" y="306465"/>
                  </a:moveTo>
                  <a:cubicBezTo>
                    <a:pt x="2796565" y="306465"/>
                    <a:pt x="2561507" y="-171276"/>
                    <a:pt x="2026589" y="91735"/>
                  </a:cubicBezTo>
                  <a:lnTo>
                    <a:pt x="12706" y="1085336"/>
                  </a:lnTo>
                  <a:lnTo>
                    <a:pt x="12706" y="2296206"/>
                  </a:lnTo>
                  <a:lnTo>
                    <a:pt x="2506871" y="1066277"/>
                  </a:lnTo>
                  <a:cubicBezTo>
                    <a:pt x="2506871" y="1066277"/>
                    <a:pt x="3041789" y="801994"/>
                    <a:pt x="2805459" y="324253"/>
                  </a:cubicBezTo>
                  <a:lnTo>
                    <a:pt x="2796565" y="306465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4" name="Freeform: Shape 3">
              <a:extLst>
                <a:ext uri="{FF2B5EF4-FFF2-40B4-BE49-F238E27FC236}">
                  <a16:creationId xmlns:a16="http://schemas.microsoft.com/office/drawing/2014/main" id="{A7681042-7761-403A-AD6C-C021B28A6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799" y="2319272"/>
              <a:ext cx="2884236" cy="2337882"/>
            </a:xfrm>
            <a:custGeom>
              <a:avLst/>
              <a:gdLst>
                <a:gd name="T0" fmla="*/ 2871533 w 2884235"/>
                <a:gd name="T1" fmla="*/ 466193 h 2337882"/>
                <a:gd name="T2" fmla="*/ 2823251 w 2884235"/>
                <a:gd name="T3" fmla="*/ 334052 h 2337882"/>
                <a:gd name="T4" fmla="*/ 2814357 w 2884235"/>
                <a:gd name="T5" fmla="*/ 316263 h 2337882"/>
                <a:gd name="T6" fmla="*/ 2018968 w 2884235"/>
                <a:gd name="T7" fmla="*/ 93910 h 2337882"/>
                <a:gd name="T8" fmla="*/ 12706 w 2884235"/>
                <a:gd name="T9" fmla="*/ 1081158 h 2337882"/>
                <a:gd name="T10" fmla="*/ 12706 w 2884235"/>
                <a:gd name="T11" fmla="*/ 1123087 h 2337882"/>
                <a:gd name="T12" fmla="*/ 2035486 w 2884235"/>
                <a:gd name="T13" fmla="*/ 126946 h 2337882"/>
                <a:gd name="T14" fmla="*/ 2600898 w 2884235"/>
                <a:gd name="T15" fmla="*/ 133299 h 2337882"/>
                <a:gd name="T16" fmla="*/ 2780051 w 2884235"/>
                <a:gd name="T17" fmla="*/ 332781 h 2337882"/>
                <a:gd name="T18" fmla="*/ 2788945 w 2884235"/>
                <a:gd name="T19" fmla="*/ 350569 h 2337882"/>
                <a:gd name="T20" fmla="*/ 2730498 w 2884235"/>
                <a:gd name="T21" fmla="*/ 879134 h 2337882"/>
                <a:gd name="T22" fmla="*/ 2497980 w 2884235"/>
                <a:gd name="T23" fmla="*/ 1065911 h 2337882"/>
                <a:gd name="T24" fmla="*/ 12706 w 2884235"/>
                <a:gd name="T25" fmla="*/ 2292028 h 2337882"/>
                <a:gd name="T26" fmla="*/ 12706 w 2884235"/>
                <a:gd name="T27" fmla="*/ 2333958 h 2337882"/>
                <a:gd name="T28" fmla="*/ 2515768 w 2884235"/>
                <a:gd name="T29" fmla="*/ 1100216 h 2337882"/>
                <a:gd name="T30" fmla="*/ 2871533 w 2884235"/>
                <a:gd name="T31" fmla="*/ 687275 h 2337882"/>
                <a:gd name="T32" fmla="*/ 2871533 w 2884235"/>
                <a:gd name="T33" fmla="*/ 466193 h 23378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84235" h="2337882">
                  <a:moveTo>
                    <a:pt x="2871530" y="466193"/>
                  </a:moveTo>
                  <a:cubicBezTo>
                    <a:pt x="2861365" y="424263"/>
                    <a:pt x="2846118" y="379793"/>
                    <a:pt x="2823248" y="334052"/>
                  </a:cubicBezTo>
                  <a:lnTo>
                    <a:pt x="2814354" y="316263"/>
                  </a:lnTo>
                  <a:cubicBezTo>
                    <a:pt x="2811812" y="311181"/>
                    <a:pt x="2564048" y="-175454"/>
                    <a:pt x="2018965" y="93910"/>
                  </a:cubicBezTo>
                  <a:lnTo>
                    <a:pt x="12706" y="1081158"/>
                  </a:lnTo>
                  <a:lnTo>
                    <a:pt x="12706" y="1123087"/>
                  </a:lnTo>
                  <a:lnTo>
                    <a:pt x="2035483" y="126946"/>
                  </a:lnTo>
                  <a:cubicBezTo>
                    <a:pt x="2250212" y="21487"/>
                    <a:pt x="2439530" y="22758"/>
                    <a:pt x="2600895" y="133299"/>
                  </a:cubicBezTo>
                  <a:cubicBezTo>
                    <a:pt x="2721601" y="215887"/>
                    <a:pt x="2780048" y="331511"/>
                    <a:pt x="2780048" y="332781"/>
                  </a:cubicBezTo>
                  <a:lnTo>
                    <a:pt x="2788942" y="350569"/>
                  </a:lnTo>
                  <a:cubicBezTo>
                    <a:pt x="2882965" y="541158"/>
                    <a:pt x="2863906" y="719040"/>
                    <a:pt x="2730495" y="879134"/>
                  </a:cubicBezTo>
                  <a:cubicBezTo>
                    <a:pt x="2630118" y="999840"/>
                    <a:pt x="2500518" y="1065911"/>
                    <a:pt x="2497977" y="1065911"/>
                  </a:cubicBezTo>
                  <a:lnTo>
                    <a:pt x="12706" y="2292028"/>
                  </a:lnTo>
                  <a:lnTo>
                    <a:pt x="12706" y="2333958"/>
                  </a:lnTo>
                  <a:lnTo>
                    <a:pt x="2515765" y="1100216"/>
                  </a:lnTo>
                  <a:cubicBezTo>
                    <a:pt x="2519577" y="1097675"/>
                    <a:pt x="2806730" y="952828"/>
                    <a:pt x="2871530" y="687275"/>
                  </a:cubicBezTo>
                  <a:lnTo>
                    <a:pt x="2871530" y="4661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5" name="Freeform: Shape 4">
              <a:extLst>
                <a:ext uri="{FF2B5EF4-FFF2-40B4-BE49-F238E27FC236}">
                  <a16:creationId xmlns:a16="http://schemas.microsoft.com/office/drawing/2014/main" id="{AB90F480-FF9E-4791-969D-549CF13E1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799" y="3968979"/>
              <a:ext cx="1766118" cy="1156235"/>
            </a:xfrm>
            <a:custGeom>
              <a:avLst/>
              <a:gdLst>
                <a:gd name="T0" fmla="*/ 1735627 w 1766117"/>
                <a:gd name="T1" fmla="*/ 98509 h 1156235"/>
                <a:gd name="T2" fmla="*/ 1437039 w 1766117"/>
                <a:gd name="T3" fmla="*/ 51497 h 1156235"/>
                <a:gd name="T4" fmla="*/ 12706 w 1766117"/>
                <a:gd name="T5" fmla="*/ 754133 h 1156235"/>
                <a:gd name="T6" fmla="*/ 12706 w 1766117"/>
                <a:gd name="T7" fmla="*/ 1149286 h 1156235"/>
                <a:gd name="T8" fmla="*/ 1594592 w 1766117"/>
                <a:gd name="T9" fmla="*/ 369144 h 1156235"/>
                <a:gd name="T10" fmla="*/ 1739439 w 1766117"/>
                <a:gd name="T11" fmla="*/ 103592 h 1156235"/>
                <a:gd name="T12" fmla="*/ 1735627 w 1766117"/>
                <a:gd name="T13" fmla="*/ 98509 h 1156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66117" h="1156235">
                  <a:moveTo>
                    <a:pt x="1735624" y="98509"/>
                  </a:moveTo>
                  <a:cubicBezTo>
                    <a:pt x="1735624" y="98509"/>
                    <a:pt x="1658118" y="-57773"/>
                    <a:pt x="1437036" y="51497"/>
                  </a:cubicBezTo>
                  <a:lnTo>
                    <a:pt x="12706" y="754133"/>
                  </a:lnTo>
                  <a:lnTo>
                    <a:pt x="12706" y="1149286"/>
                  </a:lnTo>
                  <a:lnTo>
                    <a:pt x="1594589" y="369144"/>
                  </a:lnTo>
                  <a:cubicBezTo>
                    <a:pt x="1594589" y="369144"/>
                    <a:pt x="1815671" y="259874"/>
                    <a:pt x="1739436" y="103592"/>
                  </a:cubicBezTo>
                  <a:lnTo>
                    <a:pt x="1735624" y="985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6" name="Freeform: Shape 8">
              <a:extLst>
                <a:ext uri="{FF2B5EF4-FFF2-40B4-BE49-F238E27FC236}">
                  <a16:creationId xmlns:a16="http://schemas.microsoft.com/office/drawing/2014/main" id="{7C949DF4-1212-414E-B129-D277E18FE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799" y="3949755"/>
              <a:ext cx="1778824" cy="1194353"/>
            </a:xfrm>
            <a:custGeom>
              <a:avLst/>
              <a:gdLst>
                <a:gd name="T0" fmla="*/ 1753415 w 1778823"/>
                <a:gd name="T1" fmla="*/ 108839 h 1194352"/>
                <a:gd name="T2" fmla="*/ 1429415 w 1778823"/>
                <a:gd name="T3" fmla="*/ 52933 h 1194352"/>
                <a:gd name="T4" fmla="*/ 12706 w 1778823"/>
                <a:gd name="T5" fmla="*/ 751760 h 1194352"/>
                <a:gd name="T6" fmla="*/ 12706 w 1778823"/>
                <a:gd name="T7" fmla="*/ 793689 h 1194352"/>
                <a:gd name="T8" fmla="*/ 1445933 w 1778823"/>
                <a:gd name="T9" fmla="*/ 87239 h 1194352"/>
                <a:gd name="T10" fmla="*/ 1719109 w 1778823"/>
                <a:gd name="T11" fmla="*/ 125357 h 1194352"/>
                <a:gd name="T12" fmla="*/ 1721650 w 1778823"/>
                <a:gd name="T13" fmla="*/ 131710 h 1194352"/>
                <a:gd name="T14" fmla="*/ 1585697 w 1778823"/>
                <a:gd name="T15" fmla="*/ 371851 h 1194352"/>
                <a:gd name="T16" fmla="*/ 12706 w 1778823"/>
                <a:gd name="T17" fmla="*/ 1146913 h 1194352"/>
                <a:gd name="T18" fmla="*/ 12706 w 1778823"/>
                <a:gd name="T19" fmla="*/ 1188842 h 1194352"/>
                <a:gd name="T20" fmla="*/ 1603486 w 1778823"/>
                <a:gd name="T21" fmla="*/ 404886 h 1194352"/>
                <a:gd name="T22" fmla="*/ 1755956 w 1778823"/>
                <a:gd name="T23" fmla="*/ 113921 h 1194352"/>
                <a:gd name="T24" fmla="*/ 1753415 w 1778823"/>
                <a:gd name="T25" fmla="*/ 108839 h 11943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78823" h="1194352">
                  <a:moveTo>
                    <a:pt x="1753412" y="108839"/>
                  </a:moveTo>
                  <a:cubicBezTo>
                    <a:pt x="1752141" y="107569"/>
                    <a:pt x="1665742" y="-62690"/>
                    <a:pt x="1429412" y="52933"/>
                  </a:cubicBezTo>
                  <a:lnTo>
                    <a:pt x="12706" y="751757"/>
                  </a:lnTo>
                  <a:lnTo>
                    <a:pt x="12706" y="793686"/>
                  </a:lnTo>
                  <a:lnTo>
                    <a:pt x="1445930" y="87239"/>
                  </a:lnTo>
                  <a:cubicBezTo>
                    <a:pt x="1646683" y="-11867"/>
                    <a:pt x="1715294" y="120274"/>
                    <a:pt x="1719106" y="125357"/>
                  </a:cubicBezTo>
                  <a:lnTo>
                    <a:pt x="1721647" y="131710"/>
                  </a:lnTo>
                  <a:cubicBezTo>
                    <a:pt x="1788989" y="268933"/>
                    <a:pt x="1594589" y="366769"/>
                    <a:pt x="1585694" y="371851"/>
                  </a:cubicBezTo>
                  <a:lnTo>
                    <a:pt x="12706" y="1146910"/>
                  </a:lnTo>
                  <a:lnTo>
                    <a:pt x="12706" y="1188839"/>
                  </a:lnTo>
                  <a:lnTo>
                    <a:pt x="1603483" y="404886"/>
                  </a:lnTo>
                  <a:cubicBezTo>
                    <a:pt x="1686071" y="364228"/>
                    <a:pt x="1824565" y="251145"/>
                    <a:pt x="1755953" y="113921"/>
                  </a:cubicBezTo>
                  <a:lnTo>
                    <a:pt x="1753412" y="1088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8" name="Media Placeholder 7"/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media</a:t>
            </a:r>
            <a:endParaRPr lang="ru-RU" noProof="0" dirty="0"/>
          </a:p>
        </p:txBody>
      </p:sp>
      <p:sp>
        <p:nvSpPr>
          <p:cNvPr id="19" name="Title 2"/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anchor="t" anchorCtr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67CE74EC-7EA7-4CC8-BC6D-3C05E0AFD6B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812800" y="5797550"/>
            <a:ext cx="2387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ABF41932-97C8-42B5-91CF-E77928C1D36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C9F96B69-AD2D-4C76-8616-F24FDB0A094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64484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369EF56C-FD0F-43E3-9D34-BC3615D80279}"/>
              </a:ext>
            </a:extLst>
          </p:cNvPr>
          <p:cNvSpPr>
            <a:spLocks/>
          </p:cNvSpPr>
          <p:nvPr/>
        </p:nvSpPr>
        <p:spPr bwMode="auto">
          <a:xfrm>
            <a:off x="8704263" y="5422900"/>
            <a:ext cx="736600" cy="736600"/>
          </a:xfrm>
          <a:custGeom>
            <a:avLst/>
            <a:gdLst>
              <a:gd name="T0" fmla="*/ 372104 w 736600"/>
              <a:gd name="T1" fmla="*/ 731514 h 736600"/>
              <a:gd name="T2" fmla="*/ 731514 w 736600"/>
              <a:gd name="T3" fmla="*/ 372104 h 736600"/>
              <a:gd name="T4" fmla="*/ 372104 w 736600"/>
              <a:gd name="T5" fmla="*/ 12694 h 736600"/>
              <a:gd name="T6" fmla="*/ 12694 w 736600"/>
              <a:gd name="T7" fmla="*/ 372104 h 736600"/>
              <a:gd name="T8" fmla="*/ 372104 w 736600"/>
              <a:gd name="T9" fmla="*/ 731514 h 736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694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0" name="Freeform: Shape 15">
            <a:extLst>
              <a:ext uri="{FF2B5EF4-FFF2-40B4-BE49-F238E27FC236}">
                <a16:creationId xmlns:a16="http://schemas.microsoft.com/office/drawing/2014/main" id="{62A9E9EE-4DCC-4E19-8225-C8E51A24F6F8}"/>
              </a:ext>
            </a:extLst>
          </p:cNvPr>
          <p:cNvSpPr/>
          <p:nvPr/>
        </p:nvSpPr>
        <p:spPr>
          <a:xfrm>
            <a:off x="9659938" y="3776663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A490EE0B-5FD0-4C5F-8C17-2D1D7659D273}"/>
              </a:ext>
            </a:extLst>
          </p:cNvPr>
          <p:cNvSpPr/>
          <p:nvPr/>
        </p:nvSpPr>
        <p:spPr>
          <a:xfrm>
            <a:off x="901700" y="1562100"/>
            <a:ext cx="2973388" cy="165100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2" name="Freeform: Shape 24">
            <a:extLst>
              <a:ext uri="{FF2B5EF4-FFF2-40B4-BE49-F238E27FC236}">
                <a16:creationId xmlns:a16="http://schemas.microsoft.com/office/drawing/2014/main" id="{3779FB03-DF33-4786-A19E-E494AC544A58}"/>
              </a:ext>
            </a:extLst>
          </p:cNvPr>
          <p:cNvSpPr>
            <a:spLocks/>
          </p:cNvSpPr>
          <p:nvPr userDrawn="1"/>
        </p:nvSpPr>
        <p:spPr bwMode="auto">
          <a:xfrm>
            <a:off x="7172325" y="-12700"/>
            <a:ext cx="4978400" cy="2133600"/>
          </a:xfrm>
          <a:custGeom>
            <a:avLst/>
            <a:gdLst>
              <a:gd name="T0" fmla="*/ 2517688 w 4978400"/>
              <a:gd name="T1" fmla="*/ 12694 h 2133600"/>
              <a:gd name="T2" fmla="*/ 371388 w 4978400"/>
              <a:gd name="T3" fmla="*/ 1070604 h 2133600"/>
              <a:gd name="T4" fmla="*/ 72938 w 4978400"/>
              <a:gd name="T5" fmla="*/ 1812284 h 2133600"/>
              <a:gd name="T6" fmla="*/ 81828 w 4978400"/>
              <a:gd name="T7" fmla="*/ 1830064 h 2133600"/>
              <a:gd name="T8" fmla="*/ 851448 w 4978400"/>
              <a:gd name="T9" fmla="*/ 2044694 h 2133600"/>
              <a:gd name="T10" fmla="*/ 4970058 w 4978400"/>
              <a:gd name="T11" fmla="*/ 12694 h 2133600"/>
              <a:gd name="T12" fmla="*/ 2517688 w 4978400"/>
              <a:gd name="T13" fmla="*/ 12694 h 2133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694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ru-RU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944" y="453050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824420" y="3955665"/>
            <a:ext cx="4367531" cy="524711"/>
          </a:xfrm>
        </p:spPr>
        <p:txBody>
          <a:bodyPr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6"/>
          <p:cNvSpPr>
            <a:spLocks noGrp="1"/>
          </p:cNvSpPr>
          <p:nvPr>
            <p:ph type="body" sz="quarter" idx="17"/>
          </p:nvPr>
        </p:nvSpPr>
        <p:spPr>
          <a:xfrm>
            <a:off x="824420" y="4633361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824420" y="4892976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6"/>
          <p:cNvSpPr>
            <a:spLocks noGrp="1"/>
          </p:cNvSpPr>
          <p:nvPr>
            <p:ph type="body" sz="quarter" idx="19"/>
          </p:nvPr>
        </p:nvSpPr>
        <p:spPr>
          <a:xfrm>
            <a:off x="824420" y="5334299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6"/>
          <p:cNvSpPr>
            <a:spLocks noGrp="1"/>
          </p:cNvSpPr>
          <p:nvPr>
            <p:ph type="body" sz="quarter" idx="20"/>
          </p:nvPr>
        </p:nvSpPr>
        <p:spPr>
          <a:xfrm>
            <a:off x="824420" y="5593914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9197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7">
            <a:extLst>
              <a:ext uri="{FF2B5EF4-FFF2-40B4-BE49-F238E27FC236}">
                <a16:creationId xmlns:a16="http://schemas.microsoft.com/office/drawing/2014/main" id="{1BD603B4-FAA5-4F86-B83A-CFEB4820881D}"/>
              </a:ext>
            </a:extLst>
          </p:cNvPr>
          <p:cNvSpPr>
            <a:spLocks/>
          </p:cNvSpPr>
          <p:nvPr/>
        </p:nvSpPr>
        <p:spPr bwMode="auto">
          <a:xfrm>
            <a:off x="8069263" y="5422900"/>
            <a:ext cx="736600" cy="736600"/>
          </a:xfrm>
          <a:custGeom>
            <a:avLst/>
            <a:gdLst>
              <a:gd name="T0" fmla="*/ 372075 w 736672"/>
              <a:gd name="T1" fmla="*/ 731450 h 736672"/>
              <a:gd name="T2" fmla="*/ 731450 w 736672"/>
              <a:gd name="T3" fmla="*/ 372076 h 736672"/>
              <a:gd name="T4" fmla="*/ 372075 w 736672"/>
              <a:gd name="T5" fmla="*/ 12699 h 736672"/>
              <a:gd name="T6" fmla="*/ 12699 w 736672"/>
              <a:gd name="T7" fmla="*/ 372076 h 736672"/>
              <a:gd name="T8" fmla="*/ 372075 w 736672"/>
              <a:gd name="T9" fmla="*/ 731450 h 736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5" name="Freeform: Shape 28">
            <a:extLst>
              <a:ext uri="{FF2B5EF4-FFF2-40B4-BE49-F238E27FC236}">
                <a16:creationId xmlns:a16="http://schemas.microsoft.com/office/drawing/2014/main" id="{6A1AD0A0-9D87-4930-AD56-6F63ACD45810}"/>
              </a:ext>
            </a:extLst>
          </p:cNvPr>
          <p:cNvSpPr/>
          <p:nvPr/>
        </p:nvSpPr>
        <p:spPr>
          <a:xfrm>
            <a:off x="9029700" y="3463925"/>
            <a:ext cx="3175000" cy="294640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6" name="Freeform: Shape 29">
            <a:extLst>
              <a:ext uri="{FF2B5EF4-FFF2-40B4-BE49-F238E27FC236}">
                <a16:creationId xmlns:a16="http://schemas.microsoft.com/office/drawing/2014/main" id="{5D9DE2D7-E01D-4167-A5BC-BB69468589B7}"/>
              </a:ext>
            </a:extLst>
          </p:cNvPr>
          <p:cNvSpPr>
            <a:spLocks/>
          </p:cNvSpPr>
          <p:nvPr/>
        </p:nvSpPr>
        <p:spPr bwMode="auto">
          <a:xfrm>
            <a:off x="11044238" y="4565650"/>
            <a:ext cx="1155700" cy="863600"/>
          </a:xfrm>
          <a:custGeom>
            <a:avLst/>
            <a:gdLst>
              <a:gd name="T0" fmla="*/ 1148715 w 1155813"/>
              <a:gd name="T1" fmla="*/ 12699 h 863685"/>
              <a:gd name="T2" fmla="*/ 173448 w 1155813"/>
              <a:gd name="T3" fmla="*/ 493981 h 863685"/>
              <a:gd name="T4" fmla="*/ 28682 w 1155813"/>
              <a:gd name="T5" fmla="*/ 759385 h 863685"/>
              <a:gd name="T6" fmla="*/ 31222 w 1155813"/>
              <a:gd name="T7" fmla="*/ 765735 h 863685"/>
              <a:gd name="T8" fmla="*/ 329643 w 1155813"/>
              <a:gd name="T9" fmla="*/ 812720 h 863685"/>
              <a:gd name="T10" fmla="*/ 1147445 w 1155813"/>
              <a:gd name="T11" fmla="*/ 408900 h 863685"/>
              <a:gd name="T12" fmla="*/ 1147445 w 1155813"/>
              <a:gd name="T13" fmla="*/ 12699 h 8636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lnTo>
                  <a:pt x="1148938" y="127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7" name="Freeform: Shape 31">
            <a:extLst>
              <a:ext uri="{FF2B5EF4-FFF2-40B4-BE49-F238E27FC236}">
                <a16:creationId xmlns:a16="http://schemas.microsoft.com/office/drawing/2014/main" id="{B4B2807D-C37F-4402-B9D7-22219DAEAEC3}"/>
              </a:ext>
            </a:extLst>
          </p:cNvPr>
          <p:cNvSpPr/>
          <p:nvPr/>
        </p:nvSpPr>
        <p:spPr>
          <a:xfrm>
            <a:off x="10744200" y="-1588"/>
            <a:ext cx="1447800" cy="1003301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8" name="Freeform: Shape 32">
            <a:extLst>
              <a:ext uri="{FF2B5EF4-FFF2-40B4-BE49-F238E27FC236}">
                <a16:creationId xmlns:a16="http://schemas.microsoft.com/office/drawing/2014/main" id="{2FE549AB-A9EA-498B-9385-FDEDA0EA587E}"/>
              </a:ext>
            </a:extLst>
          </p:cNvPr>
          <p:cNvSpPr>
            <a:spLocks/>
          </p:cNvSpPr>
          <p:nvPr/>
        </p:nvSpPr>
        <p:spPr bwMode="auto">
          <a:xfrm>
            <a:off x="6537325" y="-12700"/>
            <a:ext cx="4978400" cy="2133600"/>
          </a:xfrm>
          <a:custGeom>
            <a:avLst/>
            <a:gdLst>
              <a:gd name="T0" fmla="*/ 2514905 w 4978890"/>
              <a:gd name="T1" fmla="*/ 12699 h 2133810"/>
              <a:gd name="T2" fmla="*/ 371356 w 4978890"/>
              <a:gd name="T3" fmla="*/ 1069235 h 2133810"/>
              <a:gd name="T4" fmla="*/ 72937 w 4978890"/>
              <a:gd name="T5" fmla="*/ 1810842 h 2133810"/>
              <a:gd name="T6" fmla="*/ 81825 w 4978890"/>
              <a:gd name="T7" fmla="*/ 1828620 h 2133810"/>
              <a:gd name="T8" fmla="*/ 851370 w 4978890"/>
              <a:gd name="T9" fmla="*/ 2043229 h 2133810"/>
              <a:gd name="T10" fmla="*/ 4967035 w 4978890"/>
              <a:gd name="T11" fmla="*/ 12699 h 2133810"/>
              <a:gd name="T12" fmla="*/ 2514905 w 4978890"/>
              <a:gd name="T13" fmla="*/ 12699 h 21338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9" name="Freeform: Shape 33">
            <a:extLst>
              <a:ext uri="{FF2B5EF4-FFF2-40B4-BE49-F238E27FC236}">
                <a16:creationId xmlns:a16="http://schemas.microsoft.com/office/drawing/2014/main" id="{7F0D69A6-4260-4961-993B-30954CDAE3F9}"/>
              </a:ext>
            </a:extLst>
          </p:cNvPr>
          <p:cNvSpPr>
            <a:spLocks/>
          </p:cNvSpPr>
          <p:nvPr/>
        </p:nvSpPr>
        <p:spPr bwMode="auto">
          <a:xfrm>
            <a:off x="6518275" y="-12700"/>
            <a:ext cx="5030788" cy="2146300"/>
          </a:xfrm>
          <a:custGeom>
            <a:avLst/>
            <a:gdLst>
              <a:gd name="T0" fmla="*/ 4944794 w 5029695"/>
              <a:gd name="T1" fmla="*/ 12699 h 2146511"/>
              <a:gd name="T2" fmla="*/ 860838 w 5029695"/>
              <a:gd name="T3" fmla="*/ 2025451 h 2146511"/>
              <a:gd name="T4" fmla="*/ 295386 w 5029695"/>
              <a:gd name="T5" fmla="*/ 2019102 h 2146511"/>
              <a:gd name="T6" fmla="*/ 116221 w 5029695"/>
              <a:gd name="T7" fmla="*/ 1819731 h 2146511"/>
              <a:gd name="T8" fmla="*/ 107326 w 5029695"/>
              <a:gd name="T9" fmla="*/ 1801953 h 2146511"/>
              <a:gd name="T10" fmla="*/ 165777 w 5029695"/>
              <a:gd name="T11" fmla="*/ 1273685 h 2146511"/>
              <a:gd name="T12" fmla="*/ 398312 w 5029695"/>
              <a:gd name="T13" fmla="*/ 1085743 h 2146511"/>
              <a:gd name="T14" fmla="*/ 2577522 w 5029695"/>
              <a:gd name="T15" fmla="*/ 12699 h 2146511"/>
              <a:gd name="T16" fmla="*/ 2491116 w 5029695"/>
              <a:gd name="T17" fmla="*/ 12699 h 2146511"/>
              <a:gd name="T18" fmla="*/ 381792 w 5029695"/>
              <a:gd name="T19" fmla="*/ 1052727 h 2146511"/>
              <a:gd name="T20" fmla="*/ 137822 w 5029695"/>
              <a:gd name="T21" fmla="*/ 1249557 h 2146511"/>
              <a:gd name="T22" fmla="*/ 74288 w 5029695"/>
              <a:gd name="T23" fmla="*/ 1819731 h 2146511"/>
              <a:gd name="T24" fmla="*/ 83183 w 5029695"/>
              <a:gd name="T25" fmla="*/ 1837509 h 2146511"/>
              <a:gd name="T26" fmla="*/ 273784 w 5029695"/>
              <a:gd name="T27" fmla="*/ 2050848 h 2146511"/>
              <a:gd name="T28" fmla="*/ 564771 w 5029695"/>
              <a:gd name="T29" fmla="*/ 2141010 h 2146511"/>
              <a:gd name="T30" fmla="*/ 878628 w 5029695"/>
              <a:gd name="T31" fmla="*/ 2059738 h 2146511"/>
              <a:gd name="T32" fmla="*/ 5031200 w 5029695"/>
              <a:gd name="T33" fmla="*/ 12699 h 2146511"/>
              <a:gd name="T34" fmla="*/ 4944794 w 5029695"/>
              <a:gd name="T35" fmla="*/ 12699 h 214651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0" name="Graphic 37">
            <a:extLst>
              <a:ext uri="{FF2B5EF4-FFF2-40B4-BE49-F238E27FC236}">
                <a16:creationId xmlns:a16="http://schemas.microsoft.com/office/drawing/2014/main" id="{2E510307-C42E-497A-A7F9-435C23B8FD1A}"/>
              </a:ext>
            </a:extLst>
          </p:cNvPr>
          <p:cNvSpPr/>
          <p:nvPr userDrawn="1"/>
        </p:nvSpPr>
        <p:spPr>
          <a:xfrm>
            <a:off x="895350" y="3124200"/>
            <a:ext cx="2159000" cy="1524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1" name="Graphic 36">
            <a:extLst>
              <a:ext uri="{FF2B5EF4-FFF2-40B4-BE49-F238E27FC236}">
                <a16:creationId xmlns:a16="http://schemas.microsoft.com/office/drawing/2014/main" id="{8B5FFD93-1C86-4D1A-B0FD-15CFCB42B0FD}"/>
              </a:ext>
            </a:extLst>
          </p:cNvPr>
          <p:cNvSpPr/>
          <p:nvPr userDrawn="1"/>
        </p:nvSpPr>
        <p:spPr>
          <a:xfrm>
            <a:off x="-7938" y="5057775"/>
            <a:ext cx="715963" cy="949325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3044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2498458-F523-4594-BB3C-AC9AE41636ED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Graphic 12">
            <a:extLst>
              <a:ext uri="{FF2B5EF4-FFF2-40B4-BE49-F238E27FC236}">
                <a16:creationId xmlns:a16="http://schemas.microsoft.com/office/drawing/2014/main" id="{B0DC1AAD-A65E-43E9-BAC2-07C2DC45476F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BB857CF0-3E23-4A81-84FD-25DA5C40B1C4}"/>
              </a:ext>
            </a:extLst>
          </p:cNvPr>
          <p:cNvSpPr>
            <a:spLocks/>
          </p:cNvSpPr>
          <p:nvPr userDrawn="1"/>
        </p:nvSpPr>
        <p:spPr bwMode="auto">
          <a:xfrm>
            <a:off x="7999413" y="1644650"/>
            <a:ext cx="4195762" cy="1001713"/>
          </a:xfrm>
          <a:custGeom>
            <a:avLst/>
            <a:gdLst>
              <a:gd name="T0" fmla="*/ 7427103 w 3152775"/>
              <a:gd name="T1" fmla="*/ 16853 h 752475"/>
              <a:gd name="T2" fmla="*/ 876884 w 3152775"/>
              <a:gd name="T3" fmla="*/ 16853 h 752475"/>
              <a:gd name="T4" fmla="*/ 16843 w 3152775"/>
              <a:gd name="T5" fmla="*/ 875173 h 752475"/>
              <a:gd name="T6" fmla="*/ 16843 w 3152775"/>
              <a:gd name="T7" fmla="*/ 906629 h 752475"/>
              <a:gd name="T8" fmla="*/ 876884 w 3152775"/>
              <a:gd name="T9" fmla="*/ 1764950 h 752475"/>
              <a:gd name="T10" fmla="*/ 7427103 w 3152775"/>
              <a:gd name="T11" fmla="*/ 1764950 h 752475"/>
              <a:gd name="T12" fmla="*/ 7427103 w 3152775"/>
              <a:gd name="T13" fmla="*/ 16853 h 7524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7" name="Freeform: Shape 24">
            <a:extLst>
              <a:ext uri="{FF2B5EF4-FFF2-40B4-BE49-F238E27FC236}">
                <a16:creationId xmlns:a16="http://schemas.microsoft.com/office/drawing/2014/main" id="{3811D28A-0B3B-4C02-B384-C62CCC56DACD}"/>
              </a:ext>
            </a:extLst>
          </p:cNvPr>
          <p:cNvSpPr>
            <a:spLocks/>
          </p:cNvSpPr>
          <p:nvPr userDrawn="1"/>
        </p:nvSpPr>
        <p:spPr bwMode="auto">
          <a:xfrm>
            <a:off x="12187238" y="2632075"/>
            <a:ext cx="4762" cy="25400"/>
          </a:xfrm>
          <a:custGeom>
            <a:avLst/>
            <a:gdLst>
              <a:gd name="T0" fmla="*/ 0 w 5081"/>
              <a:gd name="T1" fmla="*/ 0 h 25381"/>
              <a:gd name="T2" fmla="*/ 4463 w 5081"/>
              <a:gd name="T3" fmla="*/ 0 h 25381"/>
              <a:gd name="T4" fmla="*/ 4463 w 5081"/>
              <a:gd name="T5" fmla="*/ 25419 h 25381"/>
              <a:gd name="T6" fmla="*/ 0 w 5081"/>
              <a:gd name="T7" fmla="*/ 25419 h 25381"/>
              <a:gd name="T8" fmla="*/ 0 w 5081"/>
              <a:gd name="T9" fmla="*/ 0 h 253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69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8" name="Graphic 22">
            <a:extLst>
              <a:ext uri="{FF2B5EF4-FFF2-40B4-BE49-F238E27FC236}">
                <a16:creationId xmlns:a16="http://schemas.microsoft.com/office/drawing/2014/main" id="{5AF55E71-44A8-431D-A4F7-F4FE487F0BC7}"/>
              </a:ext>
            </a:extLst>
          </p:cNvPr>
          <p:cNvSpPr/>
          <p:nvPr/>
        </p:nvSpPr>
        <p:spPr>
          <a:xfrm>
            <a:off x="903288" y="1550988"/>
            <a:ext cx="3273425" cy="150812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ED98A0-FE98-4675-B9E6-7D40D3533036}"/>
              </a:ext>
            </a:extLst>
          </p:cNvPr>
          <p:cNvSpPr/>
          <p:nvPr/>
        </p:nvSpPr>
        <p:spPr>
          <a:xfrm>
            <a:off x="3900488" y="4662488"/>
            <a:ext cx="8291512" cy="760412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0" name="Freeform: Shape 37">
            <a:extLst>
              <a:ext uri="{FF2B5EF4-FFF2-40B4-BE49-F238E27FC236}">
                <a16:creationId xmlns:a16="http://schemas.microsoft.com/office/drawing/2014/main" id="{9A1D44E7-692B-4301-8031-4049DF6D6341}"/>
              </a:ext>
            </a:extLst>
          </p:cNvPr>
          <p:cNvSpPr>
            <a:spLocks/>
          </p:cNvSpPr>
          <p:nvPr/>
        </p:nvSpPr>
        <p:spPr bwMode="auto">
          <a:xfrm>
            <a:off x="3910013" y="4665663"/>
            <a:ext cx="8277225" cy="257175"/>
          </a:xfrm>
          <a:custGeom>
            <a:avLst/>
            <a:gdLst>
              <a:gd name="T0" fmla="*/ 363417 w 8277071"/>
              <a:gd name="T1" fmla="*/ 0 h 257213"/>
              <a:gd name="T2" fmla="*/ 8277379 w 8277071"/>
              <a:gd name="T3" fmla="*/ 0 h 257213"/>
              <a:gd name="T4" fmla="*/ 8277379 w 8277071"/>
              <a:gd name="T5" fmla="*/ 25372 h 257213"/>
              <a:gd name="T6" fmla="*/ 363417 w 8277071"/>
              <a:gd name="T7" fmla="*/ 25372 h 257213"/>
              <a:gd name="T8" fmla="*/ 61634 w 8277071"/>
              <a:gd name="T9" fmla="*/ 176303 h 257213"/>
              <a:gd name="T10" fmla="*/ 25441 w 8277071"/>
              <a:gd name="T11" fmla="*/ 257137 h 257213"/>
              <a:gd name="T12" fmla="*/ 0 w 8277071"/>
              <a:gd name="T13" fmla="*/ 257137 h 257213"/>
              <a:gd name="T14" fmla="*/ 29626 w 8277071"/>
              <a:gd name="T15" fmla="*/ 181271 h 257213"/>
              <a:gd name="T16" fmla="*/ 363417 w 8277071"/>
              <a:gd name="T17" fmla="*/ 0 h 25721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69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1" name="Freeform: Shape 35">
            <a:extLst>
              <a:ext uri="{FF2B5EF4-FFF2-40B4-BE49-F238E27FC236}">
                <a16:creationId xmlns:a16="http://schemas.microsoft.com/office/drawing/2014/main" id="{492E2F04-C4F4-43B7-A0C3-7CA9C92AD6DF}"/>
              </a:ext>
            </a:extLst>
          </p:cNvPr>
          <p:cNvSpPr>
            <a:spLocks/>
          </p:cNvSpPr>
          <p:nvPr/>
        </p:nvSpPr>
        <p:spPr bwMode="auto">
          <a:xfrm>
            <a:off x="12187238" y="4665663"/>
            <a:ext cx="4762" cy="25400"/>
          </a:xfrm>
          <a:custGeom>
            <a:avLst/>
            <a:gdLst>
              <a:gd name="T0" fmla="*/ 0 w 5081"/>
              <a:gd name="T1" fmla="*/ 0 h 25380"/>
              <a:gd name="T2" fmla="*/ 4463 w 5081"/>
              <a:gd name="T3" fmla="*/ 0 h 25380"/>
              <a:gd name="T4" fmla="*/ 4463 w 5081"/>
              <a:gd name="T5" fmla="*/ 25420 h 25380"/>
              <a:gd name="T6" fmla="*/ 0 w 5081"/>
              <a:gd name="T7" fmla="*/ 25420 h 25380"/>
              <a:gd name="T8" fmla="*/ 0 w 5081"/>
              <a:gd name="T9" fmla="*/ 0 h 253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69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2" name="Freeform: Shape 29">
            <a:extLst>
              <a:ext uri="{FF2B5EF4-FFF2-40B4-BE49-F238E27FC236}">
                <a16:creationId xmlns:a16="http://schemas.microsoft.com/office/drawing/2014/main" id="{029079A4-4D4E-4D3A-A6F2-DCDB6172DF3B}"/>
              </a:ext>
            </a:extLst>
          </p:cNvPr>
          <p:cNvSpPr>
            <a:spLocks/>
          </p:cNvSpPr>
          <p:nvPr/>
        </p:nvSpPr>
        <p:spPr bwMode="auto">
          <a:xfrm>
            <a:off x="3905250" y="4922838"/>
            <a:ext cx="8286750" cy="512762"/>
          </a:xfrm>
          <a:custGeom>
            <a:avLst/>
            <a:gdLst>
              <a:gd name="T0" fmla="*/ 4615 w 8286767"/>
              <a:gd name="T1" fmla="*/ 0 h 513089"/>
              <a:gd name="T2" fmla="*/ 30056 w 8286767"/>
              <a:gd name="T3" fmla="*/ 0 h 513089"/>
              <a:gd name="T4" fmla="*/ 27385 w 8286767"/>
              <a:gd name="T5" fmla="*/ 5959 h 513089"/>
              <a:gd name="T6" fmla="*/ 12690 w 8286767"/>
              <a:gd name="T7" fmla="*/ 120804 h 513089"/>
              <a:gd name="T8" fmla="*/ 12690 w 8286767"/>
              <a:gd name="T9" fmla="*/ 134746 h 513089"/>
              <a:gd name="T10" fmla="*/ 368016 w 8286767"/>
              <a:gd name="T11" fmla="*/ 488354 h 513089"/>
              <a:gd name="T12" fmla="*/ 8286733 w 8286767"/>
              <a:gd name="T13" fmla="*/ 488354 h 513089"/>
              <a:gd name="T14" fmla="*/ 8286733 w 8286767"/>
              <a:gd name="T15" fmla="*/ 512435 h 513089"/>
              <a:gd name="T16" fmla="*/ 368016 w 8286767"/>
              <a:gd name="T17" fmla="*/ 512435 h 513089"/>
              <a:gd name="T18" fmla="*/ 0 w 8286767"/>
              <a:gd name="T19" fmla="*/ 224733 h 513089"/>
              <a:gd name="T20" fmla="*/ 0 w 8286767"/>
              <a:gd name="T21" fmla="*/ 11806 h 513089"/>
              <a:gd name="T22" fmla="*/ 4615 w 8286767"/>
              <a:gd name="T23" fmla="*/ 0 h 51308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690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1987" y="793172"/>
            <a:ext cx="9144000" cy="655621"/>
          </a:xfrm>
        </p:spPr>
        <p:txBody>
          <a:bodyPr anchor="b"/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BB76AA66-EBBF-496F-ADE4-E50BB8A59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F05AF2CD-1DBF-48B9-A65D-4A89A61B6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500E5F55-839B-41F6-9B43-9F14DD1B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84231B-76CD-42FB-819A-4B0A524EAAA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840847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91277CD-EB8A-4BED-B08D-C8E7870B491C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Graphic 12">
            <a:extLst>
              <a:ext uri="{FF2B5EF4-FFF2-40B4-BE49-F238E27FC236}">
                <a16:creationId xmlns:a16="http://schemas.microsoft.com/office/drawing/2014/main" id="{BF3459F3-F935-4F63-B240-3E97632DB0A7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6" name="Graphic 39">
            <a:extLst>
              <a:ext uri="{FF2B5EF4-FFF2-40B4-BE49-F238E27FC236}">
                <a16:creationId xmlns:a16="http://schemas.microsoft.com/office/drawing/2014/main" id="{86273C73-82C1-47E6-ACE4-524558EB065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007600" y="0"/>
            <a:ext cx="2189163" cy="1933575"/>
            <a:chOff x="10003200" y="0"/>
            <a:chExt cx="2188800" cy="1933794"/>
          </a:xfrm>
        </p:grpSpPr>
        <p:sp>
          <p:nvSpPr>
            <p:cNvPr id="8" name="Freeform: Shape 41">
              <a:extLst>
                <a:ext uri="{FF2B5EF4-FFF2-40B4-BE49-F238E27FC236}">
                  <a16:creationId xmlns:a16="http://schemas.microsoft.com/office/drawing/2014/main" id="{DF66930C-26C4-4EC0-B38F-89AB29AA7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341" y="-7969"/>
              <a:ext cx="1466283" cy="1009398"/>
            </a:xfrm>
            <a:custGeom>
              <a:avLst/>
              <a:gdLst>
                <a:gd name="T0" fmla="*/ 1467972 w 1466283"/>
                <a:gd name="T1" fmla="*/ 752801 h 1009397"/>
                <a:gd name="T2" fmla="*/ 1221466 w 1466283"/>
                <a:gd name="T3" fmla="*/ 871804 h 1009397"/>
                <a:gd name="T4" fmla="*/ 425635 w 1466283"/>
                <a:gd name="T5" fmla="*/ 821865 h 1009397"/>
                <a:gd name="T6" fmla="*/ 158942 w 1466283"/>
                <a:gd name="T7" fmla="*/ 510546 h 1009397"/>
                <a:gd name="T8" fmla="*/ 145129 w 1466283"/>
                <a:gd name="T9" fmla="*/ 482917 h 1009397"/>
                <a:gd name="T10" fmla="*/ 52689 w 1466283"/>
                <a:gd name="T11" fmla="*/ 7969 h 1009397"/>
                <a:gd name="T12" fmla="*/ 14439 w 1466283"/>
                <a:gd name="T13" fmla="*/ 7969 h 1009397"/>
                <a:gd name="T14" fmla="*/ 111128 w 1466283"/>
                <a:gd name="T15" fmla="*/ 499918 h 1009397"/>
                <a:gd name="T16" fmla="*/ 124941 w 1466283"/>
                <a:gd name="T17" fmla="*/ 527546 h 1009397"/>
                <a:gd name="T18" fmla="*/ 402260 w 1466283"/>
                <a:gd name="T19" fmla="*/ 851616 h 1009397"/>
                <a:gd name="T20" fmla="*/ 845333 w 1466283"/>
                <a:gd name="T21" fmla="*/ 1004620 h 1009397"/>
                <a:gd name="T22" fmla="*/ 1238467 w 1466283"/>
                <a:gd name="T23" fmla="*/ 906867 h 1009397"/>
                <a:gd name="T24" fmla="*/ 1467972 w 1466283"/>
                <a:gd name="T25" fmla="*/ 795302 h 1009397"/>
                <a:gd name="T26" fmla="*/ 1467972 w 1466283"/>
                <a:gd name="T27" fmla="*/ 752801 h 1009397"/>
                <a:gd name="T28" fmla="*/ 1467972 w 1466283"/>
                <a:gd name="T29" fmla="*/ 752801 h 1009397"/>
                <a:gd name="T30" fmla="*/ 1467972 w 1466283"/>
                <a:gd name="T31" fmla="*/ 752801 h 10093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9" name="Freeform: Shape 42">
              <a:extLst>
                <a:ext uri="{FF2B5EF4-FFF2-40B4-BE49-F238E27FC236}">
                  <a16:creationId xmlns:a16="http://schemas.microsoft.com/office/drawing/2014/main" id="{73A4DE47-B876-4A0A-88AC-DE0BBD11F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209" y="321414"/>
              <a:ext cx="2178175" cy="1593786"/>
            </a:xfrm>
            <a:custGeom>
              <a:avLst/>
              <a:gdLst>
                <a:gd name="T0" fmla="*/ 231247 w 2178174"/>
                <a:gd name="T1" fmla="*/ 950428 h 1593786"/>
                <a:gd name="T2" fmla="*/ 45305 w 2178174"/>
                <a:gd name="T3" fmla="*/ 1404126 h 1593786"/>
                <a:gd name="T4" fmla="*/ 50617 w 2178174"/>
                <a:gd name="T5" fmla="*/ 1415814 h 1593786"/>
                <a:gd name="T6" fmla="*/ 529816 w 2178174"/>
                <a:gd name="T7" fmla="*/ 1547566 h 1593786"/>
                <a:gd name="T8" fmla="*/ 2173544 w 2178174"/>
                <a:gd name="T9" fmla="*/ 749611 h 1593786"/>
                <a:gd name="T10" fmla="*/ 2173544 w 2178174"/>
                <a:gd name="T11" fmla="*/ 7969 h 1593786"/>
                <a:gd name="T12" fmla="*/ 231247 w 2178174"/>
                <a:gd name="T13" fmla="*/ 950428 h 15937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0" name="Freeform: Shape 43">
              <a:extLst>
                <a:ext uri="{FF2B5EF4-FFF2-40B4-BE49-F238E27FC236}">
                  <a16:creationId xmlns:a16="http://schemas.microsoft.com/office/drawing/2014/main" id="{3F5ED71A-6DE0-43AB-AB8E-BDE7084A478A}"/>
                </a:ext>
              </a:extLst>
            </p:cNvPr>
            <p:cNvSpPr/>
            <p:nvPr/>
          </p:nvSpPr>
          <p:spPr>
            <a:xfrm>
              <a:off x="10731742" y="-7939"/>
              <a:ext cx="1455496" cy="839883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1" name="Freeform: Shape 44">
              <a:extLst>
                <a:ext uri="{FF2B5EF4-FFF2-40B4-BE49-F238E27FC236}">
                  <a16:creationId xmlns:a16="http://schemas.microsoft.com/office/drawing/2014/main" id="{B461AEDF-3212-4496-83DD-CE6CB1F31351}"/>
                </a:ext>
              </a:extLst>
            </p:cNvPr>
            <p:cNvSpPr/>
            <p:nvPr/>
          </p:nvSpPr>
          <p:spPr>
            <a:xfrm>
              <a:off x="11125377" y="1146305"/>
              <a:ext cx="1061861" cy="744622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2" name="Freeform: Shape 45">
              <a:extLst>
                <a:ext uri="{FF2B5EF4-FFF2-40B4-BE49-F238E27FC236}">
                  <a16:creationId xmlns:a16="http://schemas.microsoft.com/office/drawing/2014/main" id="{D91A0756-C906-4038-9303-8C8EF5BA2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5057" y="1128932"/>
              <a:ext cx="1083775" cy="775643"/>
            </a:xfrm>
            <a:custGeom>
              <a:avLst/>
              <a:gdLst>
                <a:gd name="T0" fmla="*/ 219924 w 1083774"/>
                <a:gd name="T1" fmla="*/ 719863 h 775642"/>
                <a:gd name="T2" fmla="*/ 60545 w 1083774"/>
                <a:gd name="T3" fmla="*/ 674175 h 775642"/>
                <a:gd name="T4" fmla="*/ 58420 w 1083774"/>
                <a:gd name="T5" fmla="*/ 668862 h 775642"/>
                <a:gd name="T6" fmla="*/ 118984 w 1083774"/>
                <a:gd name="T7" fmla="*/ 515859 h 775642"/>
                <a:gd name="T8" fmla="*/ 1083759 w 1083774"/>
                <a:gd name="T9" fmla="*/ 48345 h 775642"/>
                <a:gd name="T10" fmla="*/ 1083759 w 1083774"/>
                <a:gd name="T11" fmla="*/ 7969 h 775642"/>
                <a:gd name="T12" fmla="*/ 103046 w 1083774"/>
                <a:gd name="T13" fmla="*/ 482920 h 775642"/>
                <a:gd name="T14" fmla="*/ 14856 w 1083774"/>
                <a:gd name="T15" fmla="*/ 578547 h 775642"/>
                <a:gd name="T16" fmla="*/ 24419 w 1083774"/>
                <a:gd name="T17" fmla="*/ 686925 h 775642"/>
                <a:gd name="T18" fmla="*/ 26544 w 1083774"/>
                <a:gd name="T19" fmla="*/ 692237 h 775642"/>
                <a:gd name="T20" fmla="*/ 157235 w 1083774"/>
                <a:gd name="T21" fmla="*/ 775114 h 775642"/>
                <a:gd name="T22" fmla="*/ 236924 w 1083774"/>
                <a:gd name="T23" fmla="*/ 754926 h 775642"/>
                <a:gd name="T24" fmla="*/ 1083759 w 1083774"/>
                <a:gd name="T25" fmla="*/ 344789 h 775642"/>
                <a:gd name="T26" fmla="*/ 1083759 w 1083774"/>
                <a:gd name="T27" fmla="*/ 301226 h 775642"/>
                <a:gd name="T28" fmla="*/ 219924 w 1083774"/>
                <a:gd name="T29" fmla="*/ 719863 h 7756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3" name="Freeform: Shape 46">
              <a:extLst>
                <a:ext uri="{FF2B5EF4-FFF2-40B4-BE49-F238E27FC236}">
                  <a16:creationId xmlns:a16="http://schemas.microsoft.com/office/drawing/2014/main" id="{D23660B3-9B14-4BE0-9EAD-9D9A0E79C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666" y="301226"/>
              <a:ext cx="2199425" cy="1636287"/>
            </a:xfrm>
            <a:custGeom>
              <a:avLst/>
              <a:gdLst>
                <a:gd name="T0" fmla="*/ 538733 w 2199425"/>
                <a:gd name="T1" fmla="*/ 1550754 h 1636287"/>
                <a:gd name="T2" fmla="*/ 86098 w 2199425"/>
                <a:gd name="T3" fmla="*/ 1428564 h 1636287"/>
                <a:gd name="T4" fmla="*/ 80785 w 2199425"/>
                <a:gd name="T5" fmla="*/ 1416876 h 1636287"/>
                <a:gd name="T6" fmla="*/ 115848 w 2199425"/>
                <a:gd name="T7" fmla="*/ 1102369 h 1636287"/>
                <a:gd name="T8" fmla="*/ 257164 w 2199425"/>
                <a:gd name="T9" fmla="*/ 988679 h 1636287"/>
                <a:gd name="T10" fmla="*/ 2193084 w 2199425"/>
                <a:gd name="T11" fmla="*/ 49407 h 1636287"/>
                <a:gd name="T12" fmla="*/ 2193084 w 2199425"/>
                <a:gd name="T13" fmla="*/ 7969 h 1636287"/>
                <a:gd name="T14" fmla="*/ 241226 w 2199425"/>
                <a:gd name="T15" fmla="*/ 954678 h 1636287"/>
                <a:gd name="T16" fmla="*/ 23409 w 2199425"/>
                <a:gd name="T17" fmla="*/ 1187371 h 1636287"/>
                <a:gd name="T18" fmla="*/ 47847 w 2199425"/>
                <a:gd name="T19" fmla="*/ 1433876 h 1636287"/>
                <a:gd name="T20" fmla="*/ 53160 w 2199425"/>
                <a:gd name="T21" fmla="*/ 1445564 h 1636287"/>
                <a:gd name="T22" fmla="*/ 358104 w 2199425"/>
                <a:gd name="T23" fmla="*/ 1635756 h 1636287"/>
                <a:gd name="T24" fmla="*/ 555734 w 2199425"/>
                <a:gd name="T25" fmla="*/ 1585817 h 1636287"/>
                <a:gd name="T26" fmla="*/ 2193084 w 2199425"/>
                <a:gd name="T27" fmla="*/ 789987 h 1636287"/>
                <a:gd name="T28" fmla="*/ 2193084 w 2199425"/>
                <a:gd name="T29" fmla="*/ 748548 h 1636287"/>
                <a:gd name="T30" fmla="*/ 538733 w 2199425"/>
                <a:gd name="T31" fmla="*/ 1550754 h 16362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14" name="Graphic 19">
            <a:extLst>
              <a:ext uri="{FF2B5EF4-FFF2-40B4-BE49-F238E27FC236}">
                <a16:creationId xmlns:a16="http://schemas.microsoft.com/office/drawing/2014/main" id="{16BE2B82-FDBD-487E-9262-9E73FFD85D77}"/>
              </a:ext>
            </a:extLst>
          </p:cNvPr>
          <p:cNvSpPr/>
          <p:nvPr userDrawn="1"/>
        </p:nvSpPr>
        <p:spPr>
          <a:xfrm>
            <a:off x="838200" y="1492250"/>
            <a:ext cx="6153150" cy="150813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97960C9-9A96-478C-8F3A-0B1F3850B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DDF651A-F167-4916-9ACA-96E674A3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800" y="57975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BCF4DEC-E4B0-4C03-A964-C0E9331B0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C4271-B3F5-4486-8C9D-3CB686375DD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84397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93C9ACAE-6C71-4287-895F-9DFB24C867DE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Graphic 12">
            <a:extLst>
              <a:ext uri="{FF2B5EF4-FFF2-40B4-BE49-F238E27FC236}">
                <a16:creationId xmlns:a16="http://schemas.microsoft.com/office/drawing/2014/main" id="{5CACDB02-30D1-4F74-8526-AB18EAF2AE66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10" name="Graphic 39">
            <a:extLst>
              <a:ext uri="{FF2B5EF4-FFF2-40B4-BE49-F238E27FC236}">
                <a16:creationId xmlns:a16="http://schemas.microsoft.com/office/drawing/2014/main" id="{423C058F-A9D9-4E5D-8DE2-18933022224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007600" y="0"/>
            <a:ext cx="2189163" cy="1933575"/>
            <a:chOff x="10003200" y="0"/>
            <a:chExt cx="2188800" cy="1933794"/>
          </a:xfrm>
        </p:grpSpPr>
        <p:sp>
          <p:nvSpPr>
            <p:cNvPr id="11" name="Freeform: Shape 41">
              <a:extLst>
                <a:ext uri="{FF2B5EF4-FFF2-40B4-BE49-F238E27FC236}">
                  <a16:creationId xmlns:a16="http://schemas.microsoft.com/office/drawing/2014/main" id="{EFDC9DB5-4504-459E-A700-79788F51F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341" y="-7969"/>
              <a:ext cx="1466283" cy="1009398"/>
            </a:xfrm>
            <a:custGeom>
              <a:avLst/>
              <a:gdLst>
                <a:gd name="T0" fmla="*/ 1467972 w 1466283"/>
                <a:gd name="T1" fmla="*/ 752801 h 1009397"/>
                <a:gd name="T2" fmla="*/ 1221466 w 1466283"/>
                <a:gd name="T3" fmla="*/ 871804 h 1009397"/>
                <a:gd name="T4" fmla="*/ 425635 w 1466283"/>
                <a:gd name="T5" fmla="*/ 821865 h 1009397"/>
                <a:gd name="T6" fmla="*/ 158942 w 1466283"/>
                <a:gd name="T7" fmla="*/ 510546 h 1009397"/>
                <a:gd name="T8" fmla="*/ 145129 w 1466283"/>
                <a:gd name="T9" fmla="*/ 482917 h 1009397"/>
                <a:gd name="T10" fmla="*/ 52689 w 1466283"/>
                <a:gd name="T11" fmla="*/ 7969 h 1009397"/>
                <a:gd name="T12" fmla="*/ 14439 w 1466283"/>
                <a:gd name="T13" fmla="*/ 7969 h 1009397"/>
                <a:gd name="T14" fmla="*/ 111128 w 1466283"/>
                <a:gd name="T15" fmla="*/ 499918 h 1009397"/>
                <a:gd name="T16" fmla="*/ 124941 w 1466283"/>
                <a:gd name="T17" fmla="*/ 527546 h 1009397"/>
                <a:gd name="T18" fmla="*/ 402260 w 1466283"/>
                <a:gd name="T19" fmla="*/ 851616 h 1009397"/>
                <a:gd name="T20" fmla="*/ 845333 w 1466283"/>
                <a:gd name="T21" fmla="*/ 1004620 h 1009397"/>
                <a:gd name="T22" fmla="*/ 1238467 w 1466283"/>
                <a:gd name="T23" fmla="*/ 906867 h 1009397"/>
                <a:gd name="T24" fmla="*/ 1467972 w 1466283"/>
                <a:gd name="T25" fmla="*/ 795302 h 1009397"/>
                <a:gd name="T26" fmla="*/ 1467972 w 1466283"/>
                <a:gd name="T27" fmla="*/ 752801 h 1009397"/>
                <a:gd name="T28" fmla="*/ 1467972 w 1466283"/>
                <a:gd name="T29" fmla="*/ 752801 h 1009397"/>
                <a:gd name="T30" fmla="*/ 1467972 w 1466283"/>
                <a:gd name="T31" fmla="*/ 752801 h 10093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2" name="Freeform: Shape 42">
              <a:extLst>
                <a:ext uri="{FF2B5EF4-FFF2-40B4-BE49-F238E27FC236}">
                  <a16:creationId xmlns:a16="http://schemas.microsoft.com/office/drawing/2014/main" id="{72DCF37B-450E-4308-AB67-713FE15E4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209" y="321414"/>
              <a:ext cx="2178175" cy="1593786"/>
            </a:xfrm>
            <a:custGeom>
              <a:avLst/>
              <a:gdLst>
                <a:gd name="T0" fmla="*/ 231247 w 2178174"/>
                <a:gd name="T1" fmla="*/ 950428 h 1593786"/>
                <a:gd name="T2" fmla="*/ 45305 w 2178174"/>
                <a:gd name="T3" fmla="*/ 1404126 h 1593786"/>
                <a:gd name="T4" fmla="*/ 50617 w 2178174"/>
                <a:gd name="T5" fmla="*/ 1415814 h 1593786"/>
                <a:gd name="T6" fmla="*/ 529816 w 2178174"/>
                <a:gd name="T7" fmla="*/ 1547566 h 1593786"/>
                <a:gd name="T8" fmla="*/ 2173544 w 2178174"/>
                <a:gd name="T9" fmla="*/ 749611 h 1593786"/>
                <a:gd name="T10" fmla="*/ 2173544 w 2178174"/>
                <a:gd name="T11" fmla="*/ 7969 h 1593786"/>
                <a:gd name="T12" fmla="*/ 231247 w 2178174"/>
                <a:gd name="T13" fmla="*/ 950428 h 15937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3" name="Freeform: Shape 43">
              <a:extLst>
                <a:ext uri="{FF2B5EF4-FFF2-40B4-BE49-F238E27FC236}">
                  <a16:creationId xmlns:a16="http://schemas.microsoft.com/office/drawing/2014/main" id="{0333A1F3-E822-4161-9503-8726045001E8}"/>
                </a:ext>
              </a:extLst>
            </p:cNvPr>
            <p:cNvSpPr/>
            <p:nvPr/>
          </p:nvSpPr>
          <p:spPr>
            <a:xfrm>
              <a:off x="10731742" y="-7939"/>
              <a:ext cx="1455496" cy="839883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4" name="Freeform: Shape 44">
              <a:extLst>
                <a:ext uri="{FF2B5EF4-FFF2-40B4-BE49-F238E27FC236}">
                  <a16:creationId xmlns:a16="http://schemas.microsoft.com/office/drawing/2014/main" id="{960B3E9E-FAA5-40AA-99FB-EF7ECBCBFB79}"/>
                </a:ext>
              </a:extLst>
            </p:cNvPr>
            <p:cNvSpPr/>
            <p:nvPr/>
          </p:nvSpPr>
          <p:spPr>
            <a:xfrm>
              <a:off x="11125377" y="1146305"/>
              <a:ext cx="1061861" cy="744622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5" name="Freeform: Shape 45">
              <a:extLst>
                <a:ext uri="{FF2B5EF4-FFF2-40B4-BE49-F238E27FC236}">
                  <a16:creationId xmlns:a16="http://schemas.microsoft.com/office/drawing/2014/main" id="{53F4690B-4831-4A19-8274-9250A1FC3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5057" y="1128932"/>
              <a:ext cx="1083775" cy="775643"/>
            </a:xfrm>
            <a:custGeom>
              <a:avLst/>
              <a:gdLst>
                <a:gd name="T0" fmla="*/ 219924 w 1083774"/>
                <a:gd name="T1" fmla="*/ 719863 h 775642"/>
                <a:gd name="T2" fmla="*/ 60545 w 1083774"/>
                <a:gd name="T3" fmla="*/ 674175 h 775642"/>
                <a:gd name="T4" fmla="*/ 58420 w 1083774"/>
                <a:gd name="T5" fmla="*/ 668862 h 775642"/>
                <a:gd name="T6" fmla="*/ 118984 w 1083774"/>
                <a:gd name="T7" fmla="*/ 515859 h 775642"/>
                <a:gd name="T8" fmla="*/ 1083759 w 1083774"/>
                <a:gd name="T9" fmla="*/ 48345 h 775642"/>
                <a:gd name="T10" fmla="*/ 1083759 w 1083774"/>
                <a:gd name="T11" fmla="*/ 7969 h 775642"/>
                <a:gd name="T12" fmla="*/ 103046 w 1083774"/>
                <a:gd name="T13" fmla="*/ 482920 h 775642"/>
                <a:gd name="T14" fmla="*/ 14856 w 1083774"/>
                <a:gd name="T15" fmla="*/ 578547 h 775642"/>
                <a:gd name="T16" fmla="*/ 24419 w 1083774"/>
                <a:gd name="T17" fmla="*/ 686925 h 775642"/>
                <a:gd name="T18" fmla="*/ 26544 w 1083774"/>
                <a:gd name="T19" fmla="*/ 692237 h 775642"/>
                <a:gd name="T20" fmla="*/ 157235 w 1083774"/>
                <a:gd name="T21" fmla="*/ 775114 h 775642"/>
                <a:gd name="T22" fmla="*/ 236924 w 1083774"/>
                <a:gd name="T23" fmla="*/ 754926 h 775642"/>
                <a:gd name="T24" fmla="*/ 1083759 w 1083774"/>
                <a:gd name="T25" fmla="*/ 344789 h 775642"/>
                <a:gd name="T26" fmla="*/ 1083759 w 1083774"/>
                <a:gd name="T27" fmla="*/ 301226 h 775642"/>
                <a:gd name="T28" fmla="*/ 219924 w 1083774"/>
                <a:gd name="T29" fmla="*/ 719863 h 7756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6" name="Freeform: Shape 46">
              <a:extLst>
                <a:ext uri="{FF2B5EF4-FFF2-40B4-BE49-F238E27FC236}">
                  <a16:creationId xmlns:a16="http://schemas.microsoft.com/office/drawing/2014/main" id="{3F44A68E-0D50-49D2-B206-8F24A41D1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666" y="301226"/>
              <a:ext cx="2199425" cy="1636287"/>
            </a:xfrm>
            <a:custGeom>
              <a:avLst/>
              <a:gdLst>
                <a:gd name="T0" fmla="*/ 538733 w 2199425"/>
                <a:gd name="T1" fmla="*/ 1550754 h 1636287"/>
                <a:gd name="T2" fmla="*/ 86098 w 2199425"/>
                <a:gd name="T3" fmla="*/ 1428564 h 1636287"/>
                <a:gd name="T4" fmla="*/ 80785 w 2199425"/>
                <a:gd name="T5" fmla="*/ 1416876 h 1636287"/>
                <a:gd name="T6" fmla="*/ 115848 w 2199425"/>
                <a:gd name="T7" fmla="*/ 1102369 h 1636287"/>
                <a:gd name="T8" fmla="*/ 257164 w 2199425"/>
                <a:gd name="T9" fmla="*/ 988679 h 1636287"/>
                <a:gd name="T10" fmla="*/ 2193084 w 2199425"/>
                <a:gd name="T11" fmla="*/ 49407 h 1636287"/>
                <a:gd name="T12" fmla="*/ 2193084 w 2199425"/>
                <a:gd name="T13" fmla="*/ 7969 h 1636287"/>
                <a:gd name="T14" fmla="*/ 241226 w 2199425"/>
                <a:gd name="T15" fmla="*/ 954678 h 1636287"/>
                <a:gd name="T16" fmla="*/ 23409 w 2199425"/>
                <a:gd name="T17" fmla="*/ 1187371 h 1636287"/>
                <a:gd name="T18" fmla="*/ 47847 w 2199425"/>
                <a:gd name="T19" fmla="*/ 1433876 h 1636287"/>
                <a:gd name="T20" fmla="*/ 53160 w 2199425"/>
                <a:gd name="T21" fmla="*/ 1445564 h 1636287"/>
                <a:gd name="T22" fmla="*/ 358104 w 2199425"/>
                <a:gd name="T23" fmla="*/ 1635756 h 1636287"/>
                <a:gd name="T24" fmla="*/ 555734 w 2199425"/>
                <a:gd name="T25" fmla="*/ 1585817 h 1636287"/>
                <a:gd name="T26" fmla="*/ 2193084 w 2199425"/>
                <a:gd name="T27" fmla="*/ 789987 h 1636287"/>
                <a:gd name="T28" fmla="*/ 2193084 w 2199425"/>
                <a:gd name="T29" fmla="*/ 748548 h 1636287"/>
                <a:gd name="T30" fmla="*/ 538733 w 2199425"/>
                <a:gd name="T31" fmla="*/ 1550754 h 16362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18" name="Graphic 19">
            <a:extLst>
              <a:ext uri="{FF2B5EF4-FFF2-40B4-BE49-F238E27FC236}">
                <a16:creationId xmlns:a16="http://schemas.microsoft.com/office/drawing/2014/main" id="{FEE0B65E-42C4-4AE2-BBAE-DC2D42C2A13F}"/>
              </a:ext>
            </a:extLst>
          </p:cNvPr>
          <p:cNvSpPr/>
          <p:nvPr userDrawn="1"/>
        </p:nvSpPr>
        <p:spPr>
          <a:xfrm>
            <a:off x="838200" y="1492250"/>
            <a:ext cx="6153150" cy="150813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61E4185D-DFEA-4D7F-9C80-F9B6FB213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6FF7B9EF-021B-4C41-94DF-D8C59A3D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800" y="57975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BD4BC441-A20B-44D7-9A4A-18B4C1A8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29CFFC-62A8-4EF0-A6C7-AB69674F346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692634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4F101206-89D5-4FDB-AF37-B2D4E26AC9E2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Graphic 12">
            <a:extLst>
              <a:ext uri="{FF2B5EF4-FFF2-40B4-BE49-F238E27FC236}">
                <a16:creationId xmlns:a16="http://schemas.microsoft.com/office/drawing/2014/main" id="{DFB92917-D22B-4281-82A6-D9C4760E0B03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8" name="Graphic 39">
            <a:extLst>
              <a:ext uri="{FF2B5EF4-FFF2-40B4-BE49-F238E27FC236}">
                <a16:creationId xmlns:a16="http://schemas.microsoft.com/office/drawing/2014/main" id="{C0ACDD81-A52F-448A-9ED5-99227D7E6B2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007600" y="0"/>
            <a:ext cx="2189163" cy="1933575"/>
            <a:chOff x="10003200" y="0"/>
            <a:chExt cx="2188800" cy="1933794"/>
          </a:xfrm>
        </p:grpSpPr>
        <p:sp>
          <p:nvSpPr>
            <p:cNvPr id="9" name="Freeform: Shape 41">
              <a:extLst>
                <a:ext uri="{FF2B5EF4-FFF2-40B4-BE49-F238E27FC236}">
                  <a16:creationId xmlns:a16="http://schemas.microsoft.com/office/drawing/2014/main" id="{C26CE636-0F2E-4270-B586-861C9190B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341" y="-7969"/>
              <a:ext cx="1466283" cy="1009398"/>
            </a:xfrm>
            <a:custGeom>
              <a:avLst/>
              <a:gdLst>
                <a:gd name="T0" fmla="*/ 1467972 w 1466283"/>
                <a:gd name="T1" fmla="*/ 752801 h 1009397"/>
                <a:gd name="T2" fmla="*/ 1221466 w 1466283"/>
                <a:gd name="T3" fmla="*/ 871804 h 1009397"/>
                <a:gd name="T4" fmla="*/ 425635 w 1466283"/>
                <a:gd name="T5" fmla="*/ 821865 h 1009397"/>
                <a:gd name="T6" fmla="*/ 158942 w 1466283"/>
                <a:gd name="T7" fmla="*/ 510546 h 1009397"/>
                <a:gd name="T8" fmla="*/ 145129 w 1466283"/>
                <a:gd name="T9" fmla="*/ 482917 h 1009397"/>
                <a:gd name="T10" fmla="*/ 52689 w 1466283"/>
                <a:gd name="T11" fmla="*/ 7969 h 1009397"/>
                <a:gd name="T12" fmla="*/ 14439 w 1466283"/>
                <a:gd name="T13" fmla="*/ 7969 h 1009397"/>
                <a:gd name="T14" fmla="*/ 111128 w 1466283"/>
                <a:gd name="T15" fmla="*/ 499918 h 1009397"/>
                <a:gd name="T16" fmla="*/ 124941 w 1466283"/>
                <a:gd name="T17" fmla="*/ 527546 h 1009397"/>
                <a:gd name="T18" fmla="*/ 402260 w 1466283"/>
                <a:gd name="T19" fmla="*/ 851616 h 1009397"/>
                <a:gd name="T20" fmla="*/ 845333 w 1466283"/>
                <a:gd name="T21" fmla="*/ 1004620 h 1009397"/>
                <a:gd name="T22" fmla="*/ 1238467 w 1466283"/>
                <a:gd name="T23" fmla="*/ 906867 h 1009397"/>
                <a:gd name="T24" fmla="*/ 1467972 w 1466283"/>
                <a:gd name="T25" fmla="*/ 795302 h 1009397"/>
                <a:gd name="T26" fmla="*/ 1467972 w 1466283"/>
                <a:gd name="T27" fmla="*/ 752801 h 1009397"/>
                <a:gd name="T28" fmla="*/ 1467972 w 1466283"/>
                <a:gd name="T29" fmla="*/ 752801 h 1009397"/>
                <a:gd name="T30" fmla="*/ 1467972 w 1466283"/>
                <a:gd name="T31" fmla="*/ 752801 h 10093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0" name="Freeform: Shape 42">
              <a:extLst>
                <a:ext uri="{FF2B5EF4-FFF2-40B4-BE49-F238E27FC236}">
                  <a16:creationId xmlns:a16="http://schemas.microsoft.com/office/drawing/2014/main" id="{C503EB90-40A0-4B47-A48D-6A845C776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209" y="321414"/>
              <a:ext cx="2178175" cy="1593786"/>
            </a:xfrm>
            <a:custGeom>
              <a:avLst/>
              <a:gdLst>
                <a:gd name="T0" fmla="*/ 231247 w 2178174"/>
                <a:gd name="T1" fmla="*/ 950428 h 1593786"/>
                <a:gd name="T2" fmla="*/ 45305 w 2178174"/>
                <a:gd name="T3" fmla="*/ 1404126 h 1593786"/>
                <a:gd name="T4" fmla="*/ 50617 w 2178174"/>
                <a:gd name="T5" fmla="*/ 1415814 h 1593786"/>
                <a:gd name="T6" fmla="*/ 529816 w 2178174"/>
                <a:gd name="T7" fmla="*/ 1547566 h 1593786"/>
                <a:gd name="T8" fmla="*/ 2173544 w 2178174"/>
                <a:gd name="T9" fmla="*/ 749611 h 1593786"/>
                <a:gd name="T10" fmla="*/ 2173544 w 2178174"/>
                <a:gd name="T11" fmla="*/ 7969 h 1593786"/>
                <a:gd name="T12" fmla="*/ 231247 w 2178174"/>
                <a:gd name="T13" fmla="*/ 950428 h 15937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1" name="Freeform: Shape 43">
              <a:extLst>
                <a:ext uri="{FF2B5EF4-FFF2-40B4-BE49-F238E27FC236}">
                  <a16:creationId xmlns:a16="http://schemas.microsoft.com/office/drawing/2014/main" id="{AA1AB0DA-9A97-45F5-A799-66FEBC4B805F}"/>
                </a:ext>
              </a:extLst>
            </p:cNvPr>
            <p:cNvSpPr/>
            <p:nvPr/>
          </p:nvSpPr>
          <p:spPr>
            <a:xfrm>
              <a:off x="10731742" y="-7939"/>
              <a:ext cx="1455496" cy="839883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2" name="Freeform: Shape 44">
              <a:extLst>
                <a:ext uri="{FF2B5EF4-FFF2-40B4-BE49-F238E27FC236}">
                  <a16:creationId xmlns:a16="http://schemas.microsoft.com/office/drawing/2014/main" id="{26CC3142-339D-4841-B843-2F94F4732BD4}"/>
                </a:ext>
              </a:extLst>
            </p:cNvPr>
            <p:cNvSpPr/>
            <p:nvPr/>
          </p:nvSpPr>
          <p:spPr>
            <a:xfrm>
              <a:off x="11125377" y="1146305"/>
              <a:ext cx="1061861" cy="744622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3" name="Freeform: Shape 45">
              <a:extLst>
                <a:ext uri="{FF2B5EF4-FFF2-40B4-BE49-F238E27FC236}">
                  <a16:creationId xmlns:a16="http://schemas.microsoft.com/office/drawing/2014/main" id="{C7F13971-52BD-45FD-AC0B-68F2B0239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5057" y="1128932"/>
              <a:ext cx="1083775" cy="775643"/>
            </a:xfrm>
            <a:custGeom>
              <a:avLst/>
              <a:gdLst>
                <a:gd name="T0" fmla="*/ 219924 w 1083774"/>
                <a:gd name="T1" fmla="*/ 719863 h 775642"/>
                <a:gd name="T2" fmla="*/ 60545 w 1083774"/>
                <a:gd name="T3" fmla="*/ 674175 h 775642"/>
                <a:gd name="T4" fmla="*/ 58420 w 1083774"/>
                <a:gd name="T5" fmla="*/ 668862 h 775642"/>
                <a:gd name="T6" fmla="*/ 118984 w 1083774"/>
                <a:gd name="T7" fmla="*/ 515859 h 775642"/>
                <a:gd name="T8" fmla="*/ 1083759 w 1083774"/>
                <a:gd name="T9" fmla="*/ 48345 h 775642"/>
                <a:gd name="T10" fmla="*/ 1083759 w 1083774"/>
                <a:gd name="T11" fmla="*/ 7969 h 775642"/>
                <a:gd name="T12" fmla="*/ 103046 w 1083774"/>
                <a:gd name="T13" fmla="*/ 482920 h 775642"/>
                <a:gd name="T14" fmla="*/ 14856 w 1083774"/>
                <a:gd name="T15" fmla="*/ 578547 h 775642"/>
                <a:gd name="T16" fmla="*/ 24419 w 1083774"/>
                <a:gd name="T17" fmla="*/ 686925 h 775642"/>
                <a:gd name="T18" fmla="*/ 26544 w 1083774"/>
                <a:gd name="T19" fmla="*/ 692237 h 775642"/>
                <a:gd name="T20" fmla="*/ 157235 w 1083774"/>
                <a:gd name="T21" fmla="*/ 775114 h 775642"/>
                <a:gd name="T22" fmla="*/ 236924 w 1083774"/>
                <a:gd name="T23" fmla="*/ 754926 h 775642"/>
                <a:gd name="T24" fmla="*/ 1083759 w 1083774"/>
                <a:gd name="T25" fmla="*/ 344789 h 775642"/>
                <a:gd name="T26" fmla="*/ 1083759 w 1083774"/>
                <a:gd name="T27" fmla="*/ 301226 h 775642"/>
                <a:gd name="T28" fmla="*/ 219924 w 1083774"/>
                <a:gd name="T29" fmla="*/ 719863 h 7756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4" name="Freeform: Shape 46">
              <a:extLst>
                <a:ext uri="{FF2B5EF4-FFF2-40B4-BE49-F238E27FC236}">
                  <a16:creationId xmlns:a16="http://schemas.microsoft.com/office/drawing/2014/main" id="{09B776E9-107F-41D8-86F7-02AB698AF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666" y="301226"/>
              <a:ext cx="2199425" cy="1636287"/>
            </a:xfrm>
            <a:custGeom>
              <a:avLst/>
              <a:gdLst>
                <a:gd name="T0" fmla="*/ 538733 w 2199425"/>
                <a:gd name="T1" fmla="*/ 1550754 h 1636287"/>
                <a:gd name="T2" fmla="*/ 86098 w 2199425"/>
                <a:gd name="T3" fmla="*/ 1428564 h 1636287"/>
                <a:gd name="T4" fmla="*/ 80785 w 2199425"/>
                <a:gd name="T5" fmla="*/ 1416876 h 1636287"/>
                <a:gd name="T6" fmla="*/ 115848 w 2199425"/>
                <a:gd name="T7" fmla="*/ 1102369 h 1636287"/>
                <a:gd name="T8" fmla="*/ 257164 w 2199425"/>
                <a:gd name="T9" fmla="*/ 988679 h 1636287"/>
                <a:gd name="T10" fmla="*/ 2193084 w 2199425"/>
                <a:gd name="T11" fmla="*/ 49407 h 1636287"/>
                <a:gd name="T12" fmla="*/ 2193084 w 2199425"/>
                <a:gd name="T13" fmla="*/ 7969 h 1636287"/>
                <a:gd name="T14" fmla="*/ 241226 w 2199425"/>
                <a:gd name="T15" fmla="*/ 954678 h 1636287"/>
                <a:gd name="T16" fmla="*/ 23409 w 2199425"/>
                <a:gd name="T17" fmla="*/ 1187371 h 1636287"/>
                <a:gd name="T18" fmla="*/ 47847 w 2199425"/>
                <a:gd name="T19" fmla="*/ 1433876 h 1636287"/>
                <a:gd name="T20" fmla="*/ 53160 w 2199425"/>
                <a:gd name="T21" fmla="*/ 1445564 h 1636287"/>
                <a:gd name="T22" fmla="*/ 358104 w 2199425"/>
                <a:gd name="T23" fmla="*/ 1635756 h 1636287"/>
                <a:gd name="T24" fmla="*/ 555734 w 2199425"/>
                <a:gd name="T25" fmla="*/ 1585817 h 1636287"/>
                <a:gd name="T26" fmla="*/ 2193084 w 2199425"/>
                <a:gd name="T27" fmla="*/ 789987 h 1636287"/>
                <a:gd name="T28" fmla="*/ 2193084 w 2199425"/>
                <a:gd name="T29" fmla="*/ 748548 h 1636287"/>
                <a:gd name="T30" fmla="*/ 538733 w 2199425"/>
                <a:gd name="T31" fmla="*/ 1550754 h 16362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15" name="Graphic 19">
            <a:extLst>
              <a:ext uri="{FF2B5EF4-FFF2-40B4-BE49-F238E27FC236}">
                <a16:creationId xmlns:a16="http://schemas.microsoft.com/office/drawing/2014/main" id="{494D129A-CB53-4408-A012-4F51CCD5F0D1}"/>
              </a:ext>
            </a:extLst>
          </p:cNvPr>
          <p:cNvSpPr/>
          <p:nvPr userDrawn="1"/>
        </p:nvSpPr>
        <p:spPr>
          <a:xfrm>
            <a:off x="838200" y="1492250"/>
            <a:ext cx="6153150" cy="150813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16872537-7431-4850-A22A-DCDF869F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35F5F31-5778-4CDA-8F8F-EF912ED87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800" y="57975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487B7FC-94E2-45C2-98F5-AA098AA0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BEFF8-6927-4F14-B077-1FBEA716585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014525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3280565F-5A62-4886-9299-555B9B2A591A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Graphic 12">
            <a:extLst>
              <a:ext uri="{FF2B5EF4-FFF2-40B4-BE49-F238E27FC236}">
                <a16:creationId xmlns:a16="http://schemas.microsoft.com/office/drawing/2014/main" id="{BBD52855-F57A-4C9D-97B9-12F14B47F448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7" name="Freeform: Shape 37">
            <a:extLst>
              <a:ext uri="{FF2B5EF4-FFF2-40B4-BE49-F238E27FC236}">
                <a16:creationId xmlns:a16="http://schemas.microsoft.com/office/drawing/2014/main" id="{7610058E-CFC8-4858-B32F-71759584BF86}"/>
              </a:ext>
            </a:extLst>
          </p:cNvPr>
          <p:cNvSpPr>
            <a:spLocks/>
          </p:cNvSpPr>
          <p:nvPr userDrawn="1"/>
        </p:nvSpPr>
        <p:spPr bwMode="auto">
          <a:xfrm>
            <a:off x="10414000" y="4433888"/>
            <a:ext cx="1782763" cy="30162"/>
          </a:xfrm>
          <a:custGeom>
            <a:avLst/>
            <a:gdLst>
              <a:gd name="T0" fmla="*/ 0 w 1782599"/>
              <a:gd name="T1" fmla="*/ 0 h 30316"/>
              <a:gd name="T2" fmla="*/ 1782927 w 1782599"/>
              <a:gd name="T3" fmla="*/ 0 h 30316"/>
              <a:gd name="T4" fmla="*/ 1782927 w 1782599"/>
              <a:gd name="T5" fmla="*/ 30009 h 30316"/>
              <a:gd name="T6" fmla="*/ 2488 w 1782599"/>
              <a:gd name="T7" fmla="*/ 30009 h 30316"/>
              <a:gd name="T8" fmla="*/ 643 w 1782599"/>
              <a:gd name="T9" fmla="*/ 15965 h 30316"/>
              <a:gd name="T10" fmla="*/ 0 w 1782599"/>
              <a:gd name="T11" fmla="*/ 3750 h 30316"/>
              <a:gd name="T12" fmla="*/ 0 w 1782599"/>
              <a:gd name="T13" fmla="*/ 0 h 303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8" name="Graphic 33">
            <a:extLst>
              <a:ext uri="{FF2B5EF4-FFF2-40B4-BE49-F238E27FC236}">
                <a16:creationId xmlns:a16="http://schemas.microsoft.com/office/drawing/2014/main" id="{76F528C2-4F18-4F05-8C4F-9F937DF07C2B}"/>
              </a:ext>
            </a:extLst>
          </p:cNvPr>
          <p:cNvSpPr/>
          <p:nvPr userDrawn="1"/>
        </p:nvSpPr>
        <p:spPr>
          <a:xfrm>
            <a:off x="887413" y="2046288"/>
            <a:ext cx="3786187" cy="165100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Freeform: Shape 32">
            <a:extLst>
              <a:ext uri="{FF2B5EF4-FFF2-40B4-BE49-F238E27FC236}">
                <a16:creationId xmlns:a16="http://schemas.microsoft.com/office/drawing/2014/main" id="{A0C52272-0762-4FA1-B320-A33223BC9898}"/>
              </a:ext>
            </a:extLst>
          </p:cNvPr>
          <p:cNvSpPr>
            <a:spLocks/>
          </p:cNvSpPr>
          <p:nvPr userDrawn="1"/>
        </p:nvSpPr>
        <p:spPr bwMode="auto">
          <a:xfrm>
            <a:off x="10417175" y="4160838"/>
            <a:ext cx="1784350" cy="542925"/>
          </a:xfrm>
          <a:custGeom>
            <a:avLst/>
            <a:gdLst>
              <a:gd name="T0" fmla="*/ 3141042 w 1343025"/>
              <a:gd name="T1" fmla="*/ 16648 h 409575"/>
              <a:gd name="T2" fmla="*/ 481605 w 1343025"/>
              <a:gd name="T3" fmla="*/ 16648 h 409575"/>
              <a:gd name="T4" fmla="*/ 16762 w 1343025"/>
              <a:gd name="T5" fmla="*/ 469457 h 409575"/>
              <a:gd name="T6" fmla="*/ 16762 w 1343025"/>
              <a:gd name="T7" fmla="*/ 487213 h 409575"/>
              <a:gd name="T8" fmla="*/ 481605 w 1343025"/>
              <a:gd name="T9" fmla="*/ 940023 h 409575"/>
              <a:gd name="T10" fmla="*/ 3141042 w 1343025"/>
              <a:gd name="T11" fmla="*/ 940023 h 409575"/>
              <a:gd name="T12" fmla="*/ 3141042 w 1343025"/>
              <a:gd name="T13" fmla="*/ 16648 h 4095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0" name="Freeform: Shape 40">
            <a:extLst>
              <a:ext uri="{FF2B5EF4-FFF2-40B4-BE49-F238E27FC236}">
                <a16:creationId xmlns:a16="http://schemas.microsoft.com/office/drawing/2014/main" id="{86407365-144F-49B9-8F3F-8018162D07C1}"/>
              </a:ext>
            </a:extLst>
          </p:cNvPr>
          <p:cNvSpPr/>
          <p:nvPr userDrawn="1"/>
        </p:nvSpPr>
        <p:spPr>
          <a:xfrm>
            <a:off x="8607425" y="4437063"/>
            <a:ext cx="3595688" cy="922337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57" name="Picture Placeholder 56"/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2E5ABA7-EACB-4BEE-98E4-5F05C1580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DA8A98D-8F88-4D02-8ABB-7CF347B8E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800" y="5797550"/>
            <a:ext cx="3908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6EE05C8-5E48-4566-B97B-E4D820DD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C5F91-8893-4561-B1CA-8338FD704EF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725851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3878CDBE-4CAF-4B85-A1B3-E6B19443026A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Graphic 12">
            <a:extLst>
              <a:ext uri="{FF2B5EF4-FFF2-40B4-BE49-F238E27FC236}">
                <a16:creationId xmlns:a16="http://schemas.microsoft.com/office/drawing/2014/main" id="{826B2BBE-E87C-4E63-8586-DF03A2A0113A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7" name="Freeform: Shape 37">
            <a:extLst>
              <a:ext uri="{FF2B5EF4-FFF2-40B4-BE49-F238E27FC236}">
                <a16:creationId xmlns:a16="http://schemas.microsoft.com/office/drawing/2014/main" id="{683F8B55-EBB7-4A80-AE49-404C0B8C3DEC}"/>
              </a:ext>
            </a:extLst>
          </p:cNvPr>
          <p:cNvSpPr>
            <a:spLocks/>
          </p:cNvSpPr>
          <p:nvPr userDrawn="1"/>
        </p:nvSpPr>
        <p:spPr bwMode="auto">
          <a:xfrm>
            <a:off x="10414000" y="4433888"/>
            <a:ext cx="1782763" cy="30162"/>
          </a:xfrm>
          <a:custGeom>
            <a:avLst/>
            <a:gdLst>
              <a:gd name="T0" fmla="*/ 0 w 1782599"/>
              <a:gd name="T1" fmla="*/ 0 h 30316"/>
              <a:gd name="T2" fmla="*/ 1782927 w 1782599"/>
              <a:gd name="T3" fmla="*/ 0 h 30316"/>
              <a:gd name="T4" fmla="*/ 1782927 w 1782599"/>
              <a:gd name="T5" fmla="*/ 30009 h 30316"/>
              <a:gd name="T6" fmla="*/ 2488 w 1782599"/>
              <a:gd name="T7" fmla="*/ 30009 h 30316"/>
              <a:gd name="T8" fmla="*/ 643 w 1782599"/>
              <a:gd name="T9" fmla="*/ 15965 h 30316"/>
              <a:gd name="T10" fmla="*/ 0 w 1782599"/>
              <a:gd name="T11" fmla="*/ 3750 h 30316"/>
              <a:gd name="T12" fmla="*/ 0 w 1782599"/>
              <a:gd name="T13" fmla="*/ 0 h 303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8" name="Graphic 33">
            <a:extLst>
              <a:ext uri="{FF2B5EF4-FFF2-40B4-BE49-F238E27FC236}">
                <a16:creationId xmlns:a16="http://schemas.microsoft.com/office/drawing/2014/main" id="{89B8FFE8-6425-4AF6-85D8-088C8C000876}"/>
              </a:ext>
            </a:extLst>
          </p:cNvPr>
          <p:cNvSpPr/>
          <p:nvPr userDrawn="1"/>
        </p:nvSpPr>
        <p:spPr>
          <a:xfrm>
            <a:off x="887413" y="2046288"/>
            <a:ext cx="3786187" cy="165100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Freeform: Shape 32">
            <a:extLst>
              <a:ext uri="{FF2B5EF4-FFF2-40B4-BE49-F238E27FC236}">
                <a16:creationId xmlns:a16="http://schemas.microsoft.com/office/drawing/2014/main" id="{0DDF6169-A7E9-46D3-85F4-74AEEA66C018}"/>
              </a:ext>
            </a:extLst>
          </p:cNvPr>
          <p:cNvSpPr>
            <a:spLocks/>
          </p:cNvSpPr>
          <p:nvPr userDrawn="1"/>
        </p:nvSpPr>
        <p:spPr bwMode="auto">
          <a:xfrm>
            <a:off x="10417175" y="4160838"/>
            <a:ext cx="1784350" cy="542925"/>
          </a:xfrm>
          <a:custGeom>
            <a:avLst/>
            <a:gdLst>
              <a:gd name="T0" fmla="*/ 3141042 w 1343025"/>
              <a:gd name="T1" fmla="*/ 16648 h 409575"/>
              <a:gd name="T2" fmla="*/ 481605 w 1343025"/>
              <a:gd name="T3" fmla="*/ 16648 h 409575"/>
              <a:gd name="T4" fmla="*/ 16762 w 1343025"/>
              <a:gd name="T5" fmla="*/ 469457 h 409575"/>
              <a:gd name="T6" fmla="*/ 16762 w 1343025"/>
              <a:gd name="T7" fmla="*/ 487213 h 409575"/>
              <a:gd name="T8" fmla="*/ 481605 w 1343025"/>
              <a:gd name="T9" fmla="*/ 940023 h 409575"/>
              <a:gd name="T10" fmla="*/ 3141042 w 1343025"/>
              <a:gd name="T11" fmla="*/ 940023 h 409575"/>
              <a:gd name="T12" fmla="*/ 3141042 w 1343025"/>
              <a:gd name="T13" fmla="*/ 16648 h 4095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ID"/>
          </a:p>
        </p:txBody>
      </p:sp>
      <p:sp>
        <p:nvSpPr>
          <p:cNvPr id="10" name="Freeform: Shape 40">
            <a:extLst>
              <a:ext uri="{FF2B5EF4-FFF2-40B4-BE49-F238E27FC236}">
                <a16:creationId xmlns:a16="http://schemas.microsoft.com/office/drawing/2014/main" id="{8DE57444-9D60-4BD6-9BD1-5BF5EE94796B}"/>
              </a:ext>
            </a:extLst>
          </p:cNvPr>
          <p:cNvSpPr/>
          <p:nvPr userDrawn="1"/>
        </p:nvSpPr>
        <p:spPr>
          <a:xfrm>
            <a:off x="8607425" y="4437063"/>
            <a:ext cx="3595688" cy="922337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9600035-E723-48E8-BF28-084FFEE00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07F9807-9DE1-4AD4-BECF-6A3EB0FC4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800" y="5797550"/>
            <a:ext cx="3908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D9FCB66-800E-4F57-A6C6-11DC9D65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D3F0E-A27C-40F5-A32F-A730FF04512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92417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2AF056C6-278F-4BC7-9052-9BA397BF5C6F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D30F610A-DC27-46DD-B20E-953B2429CE38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5" name="Graphic 39">
            <a:extLst>
              <a:ext uri="{FF2B5EF4-FFF2-40B4-BE49-F238E27FC236}">
                <a16:creationId xmlns:a16="http://schemas.microsoft.com/office/drawing/2014/main" id="{FD1E2321-7966-4F55-9C99-539F1944847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007600" y="0"/>
            <a:ext cx="2189163" cy="1933575"/>
            <a:chOff x="10003200" y="0"/>
            <a:chExt cx="2188800" cy="1933794"/>
          </a:xfrm>
        </p:grpSpPr>
        <p:sp>
          <p:nvSpPr>
            <p:cNvPr id="6" name="Freeform: Shape 41">
              <a:extLst>
                <a:ext uri="{FF2B5EF4-FFF2-40B4-BE49-F238E27FC236}">
                  <a16:creationId xmlns:a16="http://schemas.microsoft.com/office/drawing/2014/main" id="{356B067C-651D-43BA-8044-7E1CD81A9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341" y="-7969"/>
              <a:ext cx="1466283" cy="1009398"/>
            </a:xfrm>
            <a:custGeom>
              <a:avLst/>
              <a:gdLst>
                <a:gd name="T0" fmla="*/ 1467972 w 1466283"/>
                <a:gd name="T1" fmla="*/ 752801 h 1009397"/>
                <a:gd name="T2" fmla="*/ 1221466 w 1466283"/>
                <a:gd name="T3" fmla="*/ 871804 h 1009397"/>
                <a:gd name="T4" fmla="*/ 425635 w 1466283"/>
                <a:gd name="T5" fmla="*/ 821865 h 1009397"/>
                <a:gd name="T6" fmla="*/ 158942 w 1466283"/>
                <a:gd name="T7" fmla="*/ 510546 h 1009397"/>
                <a:gd name="T8" fmla="*/ 145129 w 1466283"/>
                <a:gd name="T9" fmla="*/ 482917 h 1009397"/>
                <a:gd name="T10" fmla="*/ 52689 w 1466283"/>
                <a:gd name="T11" fmla="*/ 7969 h 1009397"/>
                <a:gd name="T12" fmla="*/ 14439 w 1466283"/>
                <a:gd name="T13" fmla="*/ 7969 h 1009397"/>
                <a:gd name="T14" fmla="*/ 111128 w 1466283"/>
                <a:gd name="T15" fmla="*/ 499918 h 1009397"/>
                <a:gd name="T16" fmla="*/ 124941 w 1466283"/>
                <a:gd name="T17" fmla="*/ 527546 h 1009397"/>
                <a:gd name="T18" fmla="*/ 402260 w 1466283"/>
                <a:gd name="T19" fmla="*/ 851616 h 1009397"/>
                <a:gd name="T20" fmla="*/ 845333 w 1466283"/>
                <a:gd name="T21" fmla="*/ 1004620 h 1009397"/>
                <a:gd name="T22" fmla="*/ 1238467 w 1466283"/>
                <a:gd name="T23" fmla="*/ 906867 h 1009397"/>
                <a:gd name="T24" fmla="*/ 1467972 w 1466283"/>
                <a:gd name="T25" fmla="*/ 795302 h 1009397"/>
                <a:gd name="T26" fmla="*/ 1467972 w 1466283"/>
                <a:gd name="T27" fmla="*/ 752801 h 1009397"/>
                <a:gd name="T28" fmla="*/ 1467972 w 1466283"/>
                <a:gd name="T29" fmla="*/ 752801 h 1009397"/>
                <a:gd name="T30" fmla="*/ 1467972 w 1466283"/>
                <a:gd name="T31" fmla="*/ 752801 h 10093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7" name="Freeform: Shape 42">
              <a:extLst>
                <a:ext uri="{FF2B5EF4-FFF2-40B4-BE49-F238E27FC236}">
                  <a16:creationId xmlns:a16="http://schemas.microsoft.com/office/drawing/2014/main" id="{EC3E7D2A-53B1-48FA-BD14-FEFB25AF3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209" y="321414"/>
              <a:ext cx="2178175" cy="1593786"/>
            </a:xfrm>
            <a:custGeom>
              <a:avLst/>
              <a:gdLst>
                <a:gd name="T0" fmla="*/ 231247 w 2178174"/>
                <a:gd name="T1" fmla="*/ 950428 h 1593786"/>
                <a:gd name="T2" fmla="*/ 45305 w 2178174"/>
                <a:gd name="T3" fmla="*/ 1404126 h 1593786"/>
                <a:gd name="T4" fmla="*/ 50617 w 2178174"/>
                <a:gd name="T5" fmla="*/ 1415814 h 1593786"/>
                <a:gd name="T6" fmla="*/ 529816 w 2178174"/>
                <a:gd name="T7" fmla="*/ 1547566 h 1593786"/>
                <a:gd name="T8" fmla="*/ 2173544 w 2178174"/>
                <a:gd name="T9" fmla="*/ 749611 h 1593786"/>
                <a:gd name="T10" fmla="*/ 2173544 w 2178174"/>
                <a:gd name="T11" fmla="*/ 7969 h 1593786"/>
                <a:gd name="T12" fmla="*/ 231247 w 2178174"/>
                <a:gd name="T13" fmla="*/ 950428 h 15937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8" name="Freeform: Shape 43">
              <a:extLst>
                <a:ext uri="{FF2B5EF4-FFF2-40B4-BE49-F238E27FC236}">
                  <a16:creationId xmlns:a16="http://schemas.microsoft.com/office/drawing/2014/main" id="{DC1F6DC2-14E9-4824-B71F-31F617A1C0B1}"/>
                </a:ext>
              </a:extLst>
            </p:cNvPr>
            <p:cNvSpPr/>
            <p:nvPr/>
          </p:nvSpPr>
          <p:spPr>
            <a:xfrm>
              <a:off x="10731742" y="-7939"/>
              <a:ext cx="1455496" cy="839883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9" name="Freeform: Shape 44">
              <a:extLst>
                <a:ext uri="{FF2B5EF4-FFF2-40B4-BE49-F238E27FC236}">
                  <a16:creationId xmlns:a16="http://schemas.microsoft.com/office/drawing/2014/main" id="{079F618B-71DF-4469-BE93-7651DC955FF9}"/>
                </a:ext>
              </a:extLst>
            </p:cNvPr>
            <p:cNvSpPr/>
            <p:nvPr/>
          </p:nvSpPr>
          <p:spPr>
            <a:xfrm>
              <a:off x="11125377" y="1146305"/>
              <a:ext cx="1061861" cy="744622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10" name="Freeform: Shape 45">
              <a:extLst>
                <a:ext uri="{FF2B5EF4-FFF2-40B4-BE49-F238E27FC236}">
                  <a16:creationId xmlns:a16="http://schemas.microsoft.com/office/drawing/2014/main" id="{5F5A6A8B-22E8-47AE-ACA5-154237AC4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5057" y="1128932"/>
              <a:ext cx="1083775" cy="775643"/>
            </a:xfrm>
            <a:custGeom>
              <a:avLst/>
              <a:gdLst>
                <a:gd name="T0" fmla="*/ 219924 w 1083774"/>
                <a:gd name="T1" fmla="*/ 719863 h 775642"/>
                <a:gd name="T2" fmla="*/ 60545 w 1083774"/>
                <a:gd name="T3" fmla="*/ 674175 h 775642"/>
                <a:gd name="T4" fmla="*/ 58420 w 1083774"/>
                <a:gd name="T5" fmla="*/ 668862 h 775642"/>
                <a:gd name="T6" fmla="*/ 118984 w 1083774"/>
                <a:gd name="T7" fmla="*/ 515859 h 775642"/>
                <a:gd name="T8" fmla="*/ 1083759 w 1083774"/>
                <a:gd name="T9" fmla="*/ 48345 h 775642"/>
                <a:gd name="T10" fmla="*/ 1083759 w 1083774"/>
                <a:gd name="T11" fmla="*/ 7969 h 775642"/>
                <a:gd name="T12" fmla="*/ 103046 w 1083774"/>
                <a:gd name="T13" fmla="*/ 482920 h 775642"/>
                <a:gd name="T14" fmla="*/ 14856 w 1083774"/>
                <a:gd name="T15" fmla="*/ 578547 h 775642"/>
                <a:gd name="T16" fmla="*/ 24419 w 1083774"/>
                <a:gd name="T17" fmla="*/ 686925 h 775642"/>
                <a:gd name="T18" fmla="*/ 26544 w 1083774"/>
                <a:gd name="T19" fmla="*/ 692237 h 775642"/>
                <a:gd name="T20" fmla="*/ 157235 w 1083774"/>
                <a:gd name="T21" fmla="*/ 775114 h 775642"/>
                <a:gd name="T22" fmla="*/ 236924 w 1083774"/>
                <a:gd name="T23" fmla="*/ 754926 h 775642"/>
                <a:gd name="T24" fmla="*/ 1083759 w 1083774"/>
                <a:gd name="T25" fmla="*/ 344789 h 775642"/>
                <a:gd name="T26" fmla="*/ 1083759 w 1083774"/>
                <a:gd name="T27" fmla="*/ 301226 h 775642"/>
                <a:gd name="T28" fmla="*/ 219924 w 1083774"/>
                <a:gd name="T29" fmla="*/ 719863 h 7756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1" name="Freeform: Shape 46">
              <a:extLst>
                <a:ext uri="{FF2B5EF4-FFF2-40B4-BE49-F238E27FC236}">
                  <a16:creationId xmlns:a16="http://schemas.microsoft.com/office/drawing/2014/main" id="{B6B41B4B-8268-4BD3-8736-3063879E9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666" y="301226"/>
              <a:ext cx="2199425" cy="1636287"/>
            </a:xfrm>
            <a:custGeom>
              <a:avLst/>
              <a:gdLst>
                <a:gd name="T0" fmla="*/ 538733 w 2199425"/>
                <a:gd name="T1" fmla="*/ 1550754 h 1636287"/>
                <a:gd name="T2" fmla="*/ 86098 w 2199425"/>
                <a:gd name="T3" fmla="*/ 1428564 h 1636287"/>
                <a:gd name="T4" fmla="*/ 80785 w 2199425"/>
                <a:gd name="T5" fmla="*/ 1416876 h 1636287"/>
                <a:gd name="T6" fmla="*/ 115848 w 2199425"/>
                <a:gd name="T7" fmla="*/ 1102369 h 1636287"/>
                <a:gd name="T8" fmla="*/ 257164 w 2199425"/>
                <a:gd name="T9" fmla="*/ 988679 h 1636287"/>
                <a:gd name="T10" fmla="*/ 2193084 w 2199425"/>
                <a:gd name="T11" fmla="*/ 49407 h 1636287"/>
                <a:gd name="T12" fmla="*/ 2193084 w 2199425"/>
                <a:gd name="T13" fmla="*/ 7969 h 1636287"/>
                <a:gd name="T14" fmla="*/ 241226 w 2199425"/>
                <a:gd name="T15" fmla="*/ 954678 h 1636287"/>
                <a:gd name="T16" fmla="*/ 23409 w 2199425"/>
                <a:gd name="T17" fmla="*/ 1187371 h 1636287"/>
                <a:gd name="T18" fmla="*/ 47847 w 2199425"/>
                <a:gd name="T19" fmla="*/ 1433876 h 1636287"/>
                <a:gd name="T20" fmla="*/ 53160 w 2199425"/>
                <a:gd name="T21" fmla="*/ 1445564 h 1636287"/>
                <a:gd name="T22" fmla="*/ 358104 w 2199425"/>
                <a:gd name="T23" fmla="*/ 1635756 h 1636287"/>
                <a:gd name="T24" fmla="*/ 555734 w 2199425"/>
                <a:gd name="T25" fmla="*/ 1585817 h 1636287"/>
                <a:gd name="T26" fmla="*/ 2193084 w 2199425"/>
                <a:gd name="T27" fmla="*/ 789987 h 1636287"/>
                <a:gd name="T28" fmla="*/ 2193084 w 2199425"/>
                <a:gd name="T29" fmla="*/ 748548 h 1636287"/>
                <a:gd name="T30" fmla="*/ 538733 w 2199425"/>
                <a:gd name="T31" fmla="*/ 1550754 h 16362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12" name="Graphic 19">
            <a:extLst>
              <a:ext uri="{FF2B5EF4-FFF2-40B4-BE49-F238E27FC236}">
                <a16:creationId xmlns:a16="http://schemas.microsoft.com/office/drawing/2014/main" id="{B005B642-8EFE-495D-80E4-690B23A661D4}"/>
              </a:ext>
            </a:extLst>
          </p:cNvPr>
          <p:cNvSpPr/>
          <p:nvPr userDrawn="1"/>
        </p:nvSpPr>
        <p:spPr>
          <a:xfrm>
            <a:off x="838200" y="1492250"/>
            <a:ext cx="6153150" cy="150813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9" name="Titl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7BCC4BF-DFE4-43F9-8A3F-4DF81699E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C75C4F74-42E9-4411-92D4-112D9BFA9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800" y="57975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237B226-2C77-49D9-9CF5-46C33179E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070FE-19BA-42F5-9674-0F117B654C7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40739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120333B-E560-4CAA-A663-DF7A2D4072C8}"/>
              </a:ext>
            </a:extLst>
          </p:cNvPr>
          <p:cNvSpPr/>
          <p:nvPr userDrawn="1"/>
        </p:nvSpPr>
        <p:spPr>
          <a:xfrm>
            <a:off x="10893425" y="5802313"/>
            <a:ext cx="385763" cy="3857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Graphic 12">
            <a:extLst>
              <a:ext uri="{FF2B5EF4-FFF2-40B4-BE49-F238E27FC236}">
                <a16:creationId xmlns:a16="http://schemas.microsoft.com/office/drawing/2014/main" id="{AA3DAE65-5274-4FB2-92BE-8E893FBB7315}"/>
              </a:ext>
            </a:extLst>
          </p:cNvPr>
          <p:cNvSpPr/>
          <p:nvPr userDrawn="1"/>
        </p:nvSpPr>
        <p:spPr>
          <a:xfrm>
            <a:off x="11334750" y="5788025"/>
            <a:ext cx="869950" cy="409575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467B7A51-3528-4C9E-8578-7CCDC2FE65E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007600" y="0"/>
            <a:ext cx="2189163" cy="1933575"/>
            <a:chOff x="10003200" y="0"/>
            <a:chExt cx="2188800" cy="1933794"/>
          </a:xfrm>
        </p:grpSpPr>
        <p:sp>
          <p:nvSpPr>
            <p:cNvPr id="5" name="Freeform: Shape 41">
              <a:extLst>
                <a:ext uri="{FF2B5EF4-FFF2-40B4-BE49-F238E27FC236}">
                  <a16:creationId xmlns:a16="http://schemas.microsoft.com/office/drawing/2014/main" id="{82ADE104-495C-42E1-9B14-0D1717DA5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341" y="-7969"/>
              <a:ext cx="1466283" cy="1009398"/>
            </a:xfrm>
            <a:custGeom>
              <a:avLst/>
              <a:gdLst>
                <a:gd name="T0" fmla="*/ 1467972 w 1466283"/>
                <a:gd name="T1" fmla="*/ 752801 h 1009397"/>
                <a:gd name="T2" fmla="*/ 1221466 w 1466283"/>
                <a:gd name="T3" fmla="*/ 871804 h 1009397"/>
                <a:gd name="T4" fmla="*/ 425635 w 1466283"/>
                <a:gd name="T5" fmla="*/ 821865 h 1009397"/>
                <a:gd name="T6" fmla="*/ 158942 w 1466283"/>
                <a:gd name="T7" fmla="*/ 510546 h 1009397"/>
                <a:gd name="T8" fmla="*/ 145129 w 1466283"/>
                <a:gd name="T9" fmla="*/ 482917 h 1009397"/>
                <a:gd name="T10" fmla="*/ 52689 w 1466283"/>
                <a:gd name="T11" fmla="*/ 7969 h 1009397"/>
                <a:gd name="T12" fmla="*/ 14439 w 1466283"/>
                <a:gd name="T13" fmla="*/ 7969 h 1009397"/>
                <a:gd name="T14" fmla="*/ 111128 w 1466283"/>
                <a:gd name="T15" fmla="*/ 499918 h 1009397"/>
                <a:gd name="T16" fmla="*/ 124941 w 1466283"/>
                <a:gd name="T17" fmla="*/ 527546 h 1009397"/>
                <a:gd name="T18" fmla="*/ 402260 w 1466283"/>
                <a:gd name="T19" fmla="*/ 851616 h 1009397"/>
                <a:gd name="T20" fmla="*/ 845333 w 1466283"/>
                <a:gd name="T21" fmla="*/ 1004620 h 1009397"/>
                <a:gd name="T22" fmla="*/ 1238467 w 1466283"/>
                <a:gd name="T23" fmla="*/ 906867 h 1009397"/>
                <a:gd name="T24" fmla="*/ 1467972 w 1466283"/>
                <a:gd name="T25" fmla="*/ 795302 h 1009397"/>
                <a:gd name="T26" fmla="*/ 1467972 w 1466283"/>
                <a:gd name="T27" fmla="*/ 752801 h 1009397"/>
                <a:gd name="T28" fmla="*/ 1467972 w 1466283"/>
                <a:gd name="T29" fmla="*/ 752801 h 1009397"/>
                <a:gd name="T30" fmla="*/ 1467972 w 1466283"/>
                <a:gd name="T31" fmla="*/ 752801 h 10093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6" name="Freeform: Shape 42">
              <a:extLst>
                <a:ext uri="{FF2B5EF4-FFF2-40B4-BE49-F238E27FC236}">
                  <a16:creationId xmlns:a16="http://schemas.microsoft.com/office/drawing/2014/main" id="{EC32A985-0DE7-4C74-A292-369508B7A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209" y="321414"/>
              <a:ext cx="2178175" cy="1593786"/>
            </a:xfrm>
            <a:custGeom>
              <a:avLst/>
              <a:gdLst>
                <a:gd name="T0" fmla="*/ 231247 w 2178174"/>
                <a:gd name="T1" fmla="*/ 950428 h 1593786"/>
                <a:gd name="T2" fmla="*/ 45305 w 2178174"/>
                <a:gd name="T3" fmla="*/ 1404126 h 1593786"/>
                <a:gd name="T4" fmla="*/ 50617 w 2178174"/>
                <a:gd name="T5" fmla="*/ 1415814 h 1593786"/>
                <a:gd name="T6" fmla="*/ 529816 w 2178174"/>
                <a:gd name="T7" fmla="*/ 1547566 h 1593786"/>
                <a:gd name="T8" fmla="*/ 2173544 w 2178174"/>
                <a:gd name="T9" fmla="*/ 749611 h 1593786"/>
                <a:gd name="T10" fmla="*/ 2173544 w 2178174"/>
                <a:gd name="T11" fmla="*/ 7969 h 1593786"/>
                <a:gd name="T12" fmla="*/ 231247 w 2178174"/>
                <a:gd name="T13" fmla="*/ 950428 h 15937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7" name="Freeform: Shape 43">
              <a:extLst>
                <a:ext uri="{FF2B5EF4-FFF2-40B4-BE49-F238E27FC236}">
                  <a16:creationId xmlns:a16="http://schemas.microsoft.com/office/drawing/2014/main" id="{1F69C6A6-A2CE-4C96-82CB-B4C3F303302C}"/>
                </a:ext>
              </a:extLst>
            </p:cNvPr>
            <p:cNvSpPr/>
            <p:nvPr/>
          </p:nvSpPr>
          <p:spPr>
            <a:xfrm>
              <a:off x="10731742" y="-7939"/>
              <a:ext cx="1455496" cy="839883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8" name="Freeform: Shape 44">
              <a:extLst>
                <a:ext uri="{FF2B5EF4-FFF2-40B4-BE49-F238E27FC236}">
                  <a16:creationId xmlns:a16="http://schemas.microsoft.com/office/drawing/2014/main" id="{637BF691-5BA2-412C-8EF7-7B3F188ECEF0}"/>
                </a:ext>
              </a:extLst>
            </p:cNvPr>
            <p:cNvSpPr/>
            <p:nvPr/>
          </p:nvSpPr>
          <p:spPr>
            <a:xfrm>
              <a:off x="11125377" y="1146305"/>
              <a:ext cx="1061861" cy="744622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9" name="Freeform: Shape 45">
              <a:extLst>
                <a:ext uri="{FF2B5EF4-FFF2-40B4-BE49-F238E27FC236}">
                  <a16:creationId xmlns:a16="http://schemas.microsoft.com/office/drawing/2014/main" id="{51E5C097-FA23-4C54-89E1-DEABCEFE3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5057" y="1128932"/>
              <a:ext cx="1083775" cy="775643"/>
            </a:xfrm>
            <a:custGeom>
              <a:avLst/>
              <a:gdLst>
                <a:gd name="T0" fmla="*/ 219924 w 1083774"/>
                <a:gd name="T1" fmla="*/ 719863 h 775642"/>
                <a:gd name="T2" fmla="*/ 60545 w 1083774"/>
                <a:gd name="T3" fmla="*/ 674175 h 775642"/>
                <a:gd name="T4" fmla="*/ 58420 w 1083774"/>
                <a:gd name="T5" fmla="*/ 668862 h 775642"/>
                <a:gd name="T6" fmla="*/ 118984 w 1083774"/>
                <a:gd name="T7" fmla="*/ 515859 h 775642"/>
                <a:gd name="T8" fmla="*/ 1083759 w 1083774"/>
                <a:gd name="T9" fmla="*/ 48345 h 775642"/>
                <a:gd name="T10" fmla="*/ 1083759 w 1083774"/>
                <a:gd name="T11" fmla="*/ 7969 h 775642"/>
                <a:gd name="T12" fmla="*/ 103046 w 1083774"/>
                <a:gd name="T13" fmla="*/ 482920 h 775642"/>
                <a:gd name="T14" fmla="*/ 14856 w 1083774"/>
                <a:gd name="T15" fmla="*/ 578547 h 775642"/>
                <a:gd name="T16" fmla="*/ 24419 w 1083774"/>
                <a:gd name="T17" fmla="*/ 686925 h 775642"/>
                <a:gd name="T18" fmla="*/ 26544 w 1083774"/>
                <a:gd name="T19" fmla="*/ 692237 h 775642"/>
                <a:gd name="T20" fmla="*/ 157235 w 1083774"/>
                <a:gd name="T21" fmla="*/ 775114 h 775642"/>
                <a:gd name="T22" fmla="*/ 236924 w 1083774"/>
                <a:gd name="T23" fmla="*/ 754926 h 775642"/>
                <a:gd name="T24" fmla="*/ 1083759 w 1083774"/>
                <a:gd name="T25" fmla="*/ 344789 h 775642"/>
                <a:gd name="T26" fmla="*/ 1083759 w 1083774"/>
                <a:gd name="T27" fmla="*/ 301226 h 775642"/>
                <a:gd name="T28" fmla="*/ 219924 w 1083774"/>
                <a:gd name="T29" fmla="*/ 719863 h 7756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  <p:sp>
          <p:nvSpPr>
            <p:cNvPr id="10" name="Freeform: Shape 46">
              <a:extLst>
                <a:ext uri="{FF2B5EF4-FFF2-40B4-BE49-F238E27FC236}">
                  <a16:creationId xmlns:a16="http://schemas.microsoft.com/office/drawing/2014/main" id="{4F1D0C7F-92DD-4099-BE52-C2FAB08CC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666" y="301226"/>
              <a:ext cx="2199425" cy="1636287"/>
            </a:xfrm>
            <a:custGeom>
              <a:avLst/>
              <a:gdLst>
                <a:gd name="T0" fmla="*/ 538733 w 2199425"/>
                <a:gd name="T1" fmla="*/ 1550754 h 1636287"/>
                <a:gd name="T2" fmla="*/ 86098 w 2199425"/>
                <a:gd name="T3" fmla="*/ 1428564 h 1636287"/>
                <a:gd name="T4" fmla="*/ 80785 w 2199425"/>
                <a:gd name="T5" fmla="*/ 1416876 h 1636287"/>
                <a:gd name="T6" fmla="*/ 115848 w 2199425"/>
                <a:gd name="T7" fmla="*/ 1102369 h 1636287"/>
                <a:gd name="T8" fmla="*/ 257164 w 2199425"/>
                <a:gd name="T9" fmla="*/ 988679 h 1636287"/>
                <a:gd name="T10" fmla="*/ 2193084 w 2199425"/>
                <a:gd name="T11" fmla="*/ 49407 h 1636287"/>
                <a:gd name="T12" fmla="*/ 2193084 w 2199425"/>
                <a:gd name="T13" fmla="*/ 7969 h 1636287"/>
                <a:gd name="T14" fmla="*/ 241226 w 2199425"/>
                <a:gd name="T15" fmla="*/ 954678 h 1636287"/>
                <a:gd name="T16" fmla="*/ 23409 w 2199425"/>
                <a:gd name="T17" fmla="*/ 1187371 h 1636287"/>
                <a:gd name="T18" fmla="*/ 47847 w 2199425"/>
                <a:gd name="T19" fmla="*/ 1433876 h 1636287"/>
                <a:gd name="T20" fmla="*/ 53160 w 2199425"/>
                <a:gd name="T21" fmla="*/ 1445564 h 1636287"/>
                <a:gd name="T22" fmla="*/ 358104 w 2199425"/>
                <a:gd name="T23" fmla="*/ 1635756 h 1636287"/>
                <a:gd name="T24" fmla="*/ 555734 w 2199425"/>
                <a:gd name="T25" fmla="*/ 1585817 h 1636287"/>
                <a:gd name="T26" fmla="*/ 2193084 w 2199425"/>
                <a:gd name="T27" fmla="*/ 789987 h 1636287"/>
                <a:gd name="T28" fmla="*/ 2193084 w 2199425"/>
                <a:gd name="T29" fmla="*/ 748548 h 1636287"/>
                <a:gd name="T30" fmla="*/ 538733 w 2199425"/>
                <a:gd name="T31" fmla="*/ 1550754 h 16362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ID"/>
            </a:p>
          </p:txBody>
        </p:sp>
      </p:grp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00F6A53-0C69-4649-8352-980B861ED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8218E9E-03C0-4FA0-A5B2-2285EAD57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800" y="57975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B2B374C-46EE-456A-B28F-72474100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B22BF-DAFE-47FE-819B-674EB6E25CF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8235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D1CF8-9A96-432E-95A7-D3AA8215D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99768-1C4B-4A63-A8D1-C5253869C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61933-9AF9-4C84-93E3-9FD5ED1980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B1FF3-D13E-4F84-B71A-5DAE837DD876}" type="datetimeFigureOut">
              <a:rPr lang="en-ID" smtClean="0"/>
              <a:t>19/06/2021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D2419-E0F6-4C17-8719-F977C6246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064DA-6991-49E3-8442-A7E9CBECF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817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6A59D-6BC2-459A-BC4A-4B9DB4C5D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3A0E5AA-AAB1-4ACA-B713-2CF26478C7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ru-RU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D7D52-81CA-4569-864C-DF06A7C7C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MM.DD.20XX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B02D1-2B1D-43DD-A7EE-AE8DFD6E4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525" y="5816600"/>
            <a:ext cx="5492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bg1"/>
                </a:solidFill>
              </a:defRPr>
            </a:lvl1pPr>
          </a:lstStyle>
          <a:p>
            <a:fld id="{D22DDD04-21AC-4D76-A365-E82CCB4FDE57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5B2F08B-B204-44F8-BBB2-3A39D8E4F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800" y="5816600"/>
            <a:ext cx="3398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ADD A FOOTER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45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entury Gothic" panose="020B0502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entury Gothic" panose="020B0502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entury Gothic" panose="020B0502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entury Gothic" panose="020B0502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entury Gothic" panose="020B0502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entury Gothic" panose="020B0502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entury Gothic" panose="020B0502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5.emf"/><Relationship Id="rId3" Type="http://schemas.openxmlformats.org/officeDocument/2006/relationships/image" Target="../media/image2.png"/><Relationship Id="rId7" Type="http://schemas.openxmlformats.org/officeDocument/2006/relationships/image" Target="../media/image19.emf"/><Relationship Id="rId12" Type="http://schemas.openxmlformats.org/officeDocument/2006/relationships/image" Target="../media/image2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3.emf"/><Relationship Id="rId5" Type="http://schemas.openxmlformats.org/officeDocument/2006/relationships/image" Target="../media/image4.png"/><Relationship Id="rId10" Type="http://schemas.openxmlformats.org/officeDocument/2006/relationships/image" Target="../media/image22.emf"/><Relationship Id="rId4" Type="http://schemas.openxmlformats.org/officeDocument/2006/relationships/image" Target="../media/image3.png"/><Relationship Id="rId9" Type="http://schemas.openxmlformats.org/officeDocument/2006/relationships/image" Target="../media/image21.emf"/><Relationship Id="rId1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.pn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image" Target="../media/image40.emf"/><Relationship Id="rId3" Type="http://schemas.openxmlformats.org/officeDocument/2006/relationships/image" Target="../media/image2.png"/><Relationship Id="rId7" Type="http://schemas.openxmlformats.org/officeDocument/2006/relationships/image" Target="../media/image34.emf"/><Relationship Id="rId12" Type="http://schemas.openxmlformats.org/officeDocument/2006/relationships/image" Target="../media/image3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8.emf"/><Relationship Id="rId5" Type="http://schemas.openxmlformats.org/officeDocument/2006/relationships/image" Target="../media/image4.png"/><Relationship Id="rId10" Type="http://schemas.openxmlformats.org/officeDocument/2006/relationships/image" Target="../media/image37.emf"/><Relationship Id="rId4" Type="http://schemas.openxmlformats.org/officeDocument/2006/relationships/image" Target="../media/image3.png"/><Relationship Id="rId9" Type="http://schemas.openxmlformats.org/officeDocument/2006/relationships/image" Target="../media/image3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13" Type="http://schemas.openxmlformats.org/officeDocument/2006/relationships/image" Target="../media/image48.emf"/><Relationship Id="rId3" Type="http://schemas.openxmlformats.org/officeDocument/2006/relationships/image" Target="../media/image2.png"/><Relationship Id="rId7" Type="http://schemas.openxmlformats.org/officeDocument/2006/relationships/image" Target="../media/image42.emf"/><Relationship Id="rId12" Type="http://schemas.openxmlformats.org/officeDocument/2006/relationships/image" Target="../media/image47.emf"/><Relationship Id="rId17" Type="http://schemas.openxmlformats.org/officeDocument/2006/relationships/image" Target="../media/image52.e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6.emf"/><Relationship Id="rId5" Type="http://schemas.openxmlformats.org/officeDocument/2006/relationships/image" Target="../media/image4.png"/><Relationship Id="rId15" Type="http://schemas.openxmlformats.org/officeDocument/2006/relationships/image" Target="../media/image50.emf"/><Relationship Id="rId10" Type="http://schemas.openxmlformats.org/officeDocument/2006/relationships/image" Target="../media/image45.emf"/><Relationship Id="rId4" Type="http://schemas.openxmlformats.org/officeDocument/2006/relationships/image" Target="../media/image3.png"/><Relationship Id="rId9" Type="http://schemas.openxmlformats.org/officeDocument/2006/relationships/image" Target="../media/image44.emf"/><Relationship Id="rId1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59.jpeg"/><Relationship Id="rId4" Type="http://schemas.openxmlformats.org/officeDocument/2006/relationships/image" Target="../media/image3.png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diagramDrawing" Target="../diagrams/drawing1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0" y="-11430"/>
            <a:ext cx="8667750" cy="6858000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79314E4-7D1E-4417-AAEC-B3388F3B44E9}"/>
              </a:ext>
            </a:extLst>
          </p:cNvPr>
          <p:cNvSpPr/>
          <p:nvPr/>
        </p:nvSpPr>
        <p:spPr>
          <a:xfrm>
            <a:off x="5873941" y="2"/>
            <a:ext cx="6324720" cy="5343525"/>
          </a:xfrm>
          <a:custGeom>
            <a:avLst/>
            <a:gdLst>
              <a:gd name="connsiteX0" fmla="*/ 7638322 w 7638321"/>
              <a:gd name="connsiteY0" fmla="*/ 6442439 h 6453339"/>
              <a:gd name="connsiteX1" fmla="*/ 5413115 w 7638321"/>
              <a:gd name="connsiteY1" fmla="*/ 4567004 h 6453339"/>
              <a:gd name="connsiteX2" fmla="*/ 3114623 w 7638321"/>
              <a:gd name="connsiteY2" fmla="*/ 1875436 h 6453339"/>
              <a:gd name="connsiteX3" fmla="*/ 0 w 7638321"/>
              <a:gd name="connsiteY3" fmla="*/ 0 h 6453339"/>
              <a:gd name="connsiteX4" fmla="*/ 7638322 w 7638321"/>
              <a:gd name="connsiteY4" fmla="*/ 0 h 6453339"/>
              <a:gd name="connsiteX5" fmla="*/ 7638322 w 7638321"/>
              <a:gd name="connsiteY5" fmla="*/ 6442439 h 645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38321" h="6453339">
                <a:moveTo>
                  <a:pt x="7638322" y="6442439"/>
                </a:moveTo>
                <a:cubicBezTo>
                  <a:pt x="7638322" y="6442439"/>
                  <a:pt x="6259226" y="6712263"/>
                  <a:pt x="5413115" y="4567004"/>
                </a:cubicBezTo>
                <a:cubicBezTo>
                  <a:pt x="4567004" y="2421744"/>
                  <a:pt x="4413771" y="2361784"/>
                  <a:pt x="3114623" y="1875436"/>
                </a:cubicBezTo>
                <a:cubicBezTo>
                  <a:pt x="1815475" y="1389089"/>
                  <a:pt x="786151" y="1359108"/>
                  <a:pt x="0" y="0"/>
                </a:cubicBezTo>
                <a:lnTo>
                  <a:pt x="7638322" y="0"/>
                </a:lnTo>
                <a:lnTo>
                  <a:pt x="7638322" y="6442439"/>
                </a:lnTo>
                <a:close/>
              </a:path>
            </a:pathLst>
          </a:custGeom>
          <a:solidFill>
            <a:srgbClr val="2F567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9293903" y="0"/>
            <a:ext cx="2904761" cy="2508354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61" y="6074243"/>
            <a:ext cx="5617439" cy="642708"/>
          </a:xfrm>
          <a:prstGeom prst="rect">
            <a:avLst/>
          </a:prstGeom>
        </p:spPr>
      </p:pic>
      <p:pic>
        <p:nvPicPr>
          <p:cNvPr id="10" name="Picture Placeholder 13">
            <a:extLst>
              <a:ext uri="{FF2B5EF4-FFF2-40B4-BE49-F238E27FC236}">
                <a16:creationId xmlns:a16="http://schemas.microsoft.com/office/drawing/2014/main" id="{E2729C71-1998-4C97-AE47-638C6D32F3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486400" y="729205"/>
            <a:ext cx="6705600" cy="5767288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34FFE33-3ECD-4377-A08A-F489C523B866}"/>
              </a:ext>
            </a:extLst>
          </p:cNvPr>
          <p:cNvSpPr txBox="1">
            <a:spLocks/>
          </p:cNvSpPr>
          <p:nvPr/>
        </p:nvSpPr>
        <p:spPr>
          <a:xfrm>
            <a:off x="455348" y="3428999"/>
            <a:ext cx="5690680" cy="2134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8EDC"/>
                    </a:gs>
                    <a:gs pos="100000">
                      <a:srgbClr val="D30F64"/>
                    </a:gs>
                  </a:gsLst>
                  <a:lin ang="0" scaled="1"/>
                </a:gradFill>
                <a:effectLst/>
                <a:uLnTx/>
                <a:uFillTx/>
                <a:latin typeface="Century Gothic"/>
                <a:ea typeface="+mj-ea"/>
                <a:cs typeface="+mj-cs"/>
              </a:rPr>
              <a:t>KEPEMIMPINAN DALAM KEPENGAWASAN SEKOLAH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8EDC"/>
                  </a:gs>
                  <a:gs pos="100000">
                    <a:srgbClr val="D30F64"/>
                  </a:gs>
                </a:gsLst>
                <a:lin ang="0" scaled="1"/>
              </a:gradFill>
              <a:effectLst/>
              <a:uLnTx/>
              <a:uFillTx/>
              <a:latin typeface="Century Gothic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5D3969-30A5-4204-939B-5742A11492CE}"/>
              </a:ext>
            </a:extLst>
          </p:cNvPr>
          <p:cNvSpPr/>
          <p:nvPr/>
        </p:nvSpPr>
        <p:spPr>
          <a:xfrm>
            <a:off x="30684" y="1678321"/>
            <a:ext cx="6208367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A73B1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BIMTEK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A73B1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PENINGKATAN KOMPETENSI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A73B1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PENGAWAS SEKOLAH ANGKATAN I</a:t>
            </a:r>
            <a:r>
              <a:rPr kumimoji="0" lang="id-ID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A73B1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A73B1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2021</a:t>
            </a:r>
            <a:endParaRPr kumimoji="0" lang="en-ID" sz="2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A73B19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709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0" y="-1"/>
            <a:ext cx="8667750" cy="6858000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79314E4-7D1E-4417-AAEC-B3388F3B44E9}"/>
              </a:ext>
            </a:extLst>
          </p:cNvPr>
          <p:cNvSpPr/>
          <p:nvPr/>
        </p:nvSpPr>
        <p:spPr>
          <a:xfrm>
            <a:off x="5873941" y="2"/>
            <a:ext cx="6324720" cy="5343525"/>
          </a:xfrm>
          <a:custGeom>
            <a:avLst/>
            <a:gdLst>
              <a:gd name="connsiteX0" fmla="*/ 7638322 w 7638321"/>
              <a:gd name="connsiteY0" fmla="*/ 6442439 h 6453339"/>
              <a:gd name="connsiteX1" fmla="*/ 5413115 w 7638321"/>
              <a:gd name="connsiteY1" fmla="*/ 4567004 h 6453339"/>
              <a:gd name="connsiteX2" fmla="*/ 3114623 w 7638321"/>
              <a:gd name="connsiteY2" fmla="*/ 1875436 h 6453339"/>
              <a:gd name="connsiteX3" fmla="*/ 0 w 7638321"/>
              <a:gd name="connsiteY3" fmla="*/ 0 h 6453339"/>
              <a:gd name="connsiteX4" fmla="*/ 7638322 w 7638321"/>
              <a:gd name="connsiteY4" fmla="*/ 0 h 6453339"/>
              <a:gd name="connsiteX5" fmla="*/ 7638322 w 7638321"/>
              <a:gd name="connsiteY5" fmla="*/ 6442439 h 645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38321" h="6453339">
                <a:moveTo>
                  <a:pt x="7638322" y="6442439"/>
                </a:moveTo>
                <a:cubicBezTo>
                  <a:pt x="7638322" y="6442439"/>
                  <a:pt x="6259226" y="6712263"/>
                  <a:pt x="5413115" y="4567004"/>
                </a:cubicBezTo>
                <a:cubicBezTo>
                  <a:pt x="4567004" y="2421744"/>
                  <a:pt x="4413771" y="2361784"/>
                  <a:pt x="3114623" y="1875436"/>
                </a:cubicBezTo>
                <a:cubicBezTo>
                  <a:pt x="1815475" y="1389089"/>
                  <a:pt x="786151" y="1359108"/>
                  <a:pt x="0" y="0"/>
                </a:cubicBezTo>
                <a:lnTo>
                  <a:pt x="7638322" y="0"/>
                </a:lnTo>
                <a:lnTo>
                  <a:pt x="7638322" y="6442439"/>
                </a:lnTo>
                <a:close/>
              </a:path>
            </a:pathLst>
          </a:custGeom>
          <a:solidFill>
            <a:srgbClr val="2F567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9293903" y="0"/>
            <a:ext cx="2904761" cy="2508354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2" name="Persegi Panjang 1">
            <a:extLst>
              <a:ext uri="{FF2B5EF4-FFF2-40B4-BE49-F238E27FC236}">
                <a16:creationId xmlns:a16="http://schemas.microsoft.com/office/drawing/2014/main" id="{71ABFC49-0234-42FE-BE4A-6D9B6955667B}"/>
              </a:ext>
            </a:extLst>
          </p:cNvPr>
          <p:cNvSpPr/>
          <p:nvPr/>
        </p:nvSpPr>
        <p:spPr>
          <a:xfrm>
            <a:off x="628650" y="447675"/>
            <a:ext cx="4791075" cy="5486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Persegi Panjang 11">
            <a:extLst>
              <a:ext uri="{FF2B5EF4-FFF2-40B4-BE49-F238E27FC236}">
                <a16:creationId xmlns:a16="http://schemas.microsoft.com/office/drawing/2014/main" id="{1F4BD5DF-F455-44A3-87C9-CA0777281B18}"/>
              </a:ext>
            </a:extLst>
          </p:cNvPr>
          <p:cNvSpPr/>
          <p:nvPr/>
        </p:nvSpPr>
        <p:spPr>
          <a:xfrm>
            <a:off x="6272214" y="693298"/>
            <a:ext cx="4791075" cy="5486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3509EFA6-1277-4B45-A438-1F8C055F125B}"/>
              </a:ext>
            </a:extLst>
          </p:cNvPr>
          <p:cNvSpPr txBox="1"/>
          <p:nvPr/>
        </p:nvSpPr>
        <p:spPr>
          <a:xfrm flipH="1">
            <a:off x="975286" y="923925"/>
            <a:ext cx="40978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/>
              <a:t>Dra. Ria Ratinah, </a:t>
            </a:r>
            <a:r>
              <a:rPr lang="id-ID" sz="2800" dirty="0" err="1"/>
              <a:t>M.Ed</a:t>
            </a:r>
            <a:endParaRPr lang="id-ID" sz="2800" dirty="0"/>
          </a:p>
          <a:p>
            <a:r>
              <a:rPr lang="id-ID" sz="2800" dirty="0"/>
              <a:t>Pengawas Ahli Madya</a:t>
            </a:r>
          </a:p>
          <a:p>
            <a:r>
              <a:rPr lang="id-ID" sz="2800" dirty="0" err="1"/>
              <a:t>Cadisdik</a:t>
            </a:r>
            <a:r>
              <a:rPr lang="id-ID" sz="2800" dirty="0"/>
              <a:t> </a:t>
            </a:r>
            <a:r>
              <a:rPr lang="id-ID" sz="2800" dirty="0" err="1"/>
              <a:t>Wil</a:t>
            </a:r>
            <a:r>
              <a:rPr lang="id-ID" sz="2800" dirty="0"/>
              <a:t>. VII</a:t>
            </a:r>
          </a:p>
          <a:p>
            <a:r>
              <a:rPr lang="id-ID" sz="2400" dirty="0"/>
              <a:t>Hp: 08122359508</a:t>
            </a:r>
          </a:p>
          <a:p>
            <a:r>
              <a:rPr lang="id-ID" sz="2400" dirty="0"/>
              <a:t>Email: riasutisna17@gmail.com</a:t>
            </a:r>
            <a:endParaRPr lang="id-ID" sz="2000" dirty="0"/>
          </a:p>
          <a:p>
            <a:r>
              <a:rPr lang="id-ID" sz="2800" dirty="0"/>
              <a:t> </a:t>
            </a: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E7823392-E587-471F-A493-1A3B790458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1094" y="3468944"/>
            <a:ext cx="2303708" cy="2292668"/>
          </a:xfrm>
          <a:prstGeom prst="rect">
            <a:avLst/>
          </a:prstGeom>
        </p:spPr>
      </p:pic>
      <p:sp>
        <p:nvSpPr>
          <p:cNvPr id="7" name="Kotak Teks 6">
            <a:extLst>
              <a:ext uri="{FF2B5EF4-FFF2-40B4-BE49-F238E27FC236}">
                <a16:creationId xmlns:a16="http://schemas.microsoft.com/office/drawing/2014/main" id="{45602D9E-4865-414B-8055-A718B5C7C539}"/>
              </a:ext>
            </a:extLst>
          </p:cNvPr>
          <p:cNvSpPr txBox="1"/>
          <p:nvPr/>
        </p:nvSpPr>
        <p:spPr>
          <a:xfrm>
            <a:off x="6664702" y="960709"/>
            <a:ext cx="39881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Tini Sugiartini, M.Pd</a:t>
            </a:r>
            <a:endParaRPr lang="id-ID" sz="2400" dirty="0"/>
          </a:p>
          <a:p>
            <a:r>
              <a:rPr lang="id-ID" sz="2400" dirty="0"/>
              <a:t>Pengawas Ahli Madya</a:t>
            </a:r>
          </a:p>
          <a:p>
            <a:r>
              <a:rPr lang="id-ID" sz="2400" dirty="0" err="1"/>
              <a:t>Cadisdik</a:t>
            </a:r>
            <a:r>
              <a:rPr lang="id-ID" sz="2400" dirty="0"/>
              <a:t> </a:t>
            </a:r>
            <a:r>
              <a:rPr lang="id-ID" sz="2400" dirty="0" err="1"/>
              <a:t>Wil</a:t>
            </a:r>
            <a:r>
              <a:rPr lang="id-ID" sz="2400" dirty="0"/>
              <a:t>. VII</a:t>
            </a:r>
          </a:p>
          <a:p>
            <a:r>
              <a:rPr lang="it-IT" sz="2400" dirty="0"/>
              <a:t>HP</a:t>
            </a:r>
            <a:r>
              <a:rPr lang="id-ID" sz="2400" dirty="0"/>
              <a:t>:</a:t>
            </a:r>
            <a:r>
              <a:rPr lang="it-IT" sz="2400" dirty="0"/>
              <a:t>08122442830</a:t>
            </a:r>
            <a:endParaRPr lang="id-ID" sz="2400" dirty="0"/>
          </a:p>
          <a:p>
            <a:r>
              <a:rPr lang="id-ID" sz="2400" dirty="0"/>
              <a:t>Email: </a:t>
            </a:r>
            <a:r>
              <a:rPr lang="it-IT" sz="2400" dirty="0"/>
              <a:t>tinisugiartini14@gmail.com</a:t>
            </a:r>
            <a:endParaRPr lang="id-ID" sz="2400" dirty="0"/>
          </a:p>
        </p:txBody>
      </p:sp>
      <p:pic>
        <p:nvPicPr>
          <p:cNvPr id="8" name="Gambar 7">
            <a:extLst>
              <a:ext uri="{FF2B5EF4-FFF2-40B4-BE49-F238E27FC236}">
                <a16:creationId xmlns:a16="http://schemas.microsoft.com/office/drawing/2014/main" id="{86262002-8157-4B6E-AB64-C7CC025300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3441" y="3453287"/>
            <a:ext cx="1697195" cy="230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9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11738" y="-28830"/>
            <a:ext cx="8667750" cy="6858000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79314E4-7D1E-4417-AAEC-B3388F3B44E9}"/>
              </a:ext>
            </a:extLst>
          </p:cNvPr>
          <p:cNvSpPr/>
          <p:nvPr/>
        </p:nvSpPr>
        <p:spPr>
          <a:xfrm>
            <a:off x="5873944" y="-28830"/>
            <a:ext cx="6324720" cy="5343525"/>
          </a:xfrm>
          <a:custGeom>
            <a:avLst/>
            <a:gdLst>
              <a:gd name="connsiteX0" fmla="*/ 7638322 w 7638321"/>
              <a:gd name="connsiteY0" fmla="*/ 6442439 h 6453339"/>
              <a:gd name="connsiteX1" fmla="*/ 5413115 w 7638321"/>
              <a:gd name="connsiteY1" fmla="*/ 4567004 h 6453339"/>
              <a:gd name="connsiteX2" fmla="*/ 3114623 w 7638321"/>
              <a:gd name="connsiteY2" fmla="*/ 1875436 h 6453339"/>
              <a:gd name="connsiteX3" fmla="*/ 0 w 7638321"/>
              <a:gd name="connsiteY3" fmla="*/ 0 h 6453339"/>
              <a:gd name="connsiteX4" fmla="*/ 7638322 w 7638321"/>
              <a:gd name="connsiteY4" fmla="*/ 0 h 6453339"/>
              <a:gd name="connsiteX5" fmla="*/ 7638322 w 7638321"/>
              <a:gd name="connsiteY5" fmla="*/ 6442439 h 645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38321" h="6453339">
                <a:moveTo>
                  <a:pt x="7638322" y="6442439"/>
                </a:moveTo>
                <a:cubicBezTo>
                  <a:pt x="7638322" y="6442439"/>
                  <a:pt x="6259226" y="6712263"/>
                  <a:pt x="5413115" y="4567004"/>
                </a:cubicBezTo>
                <a:cubicBezTo>
                  <a:pt x="4567004" y="2421744"/>
                  <a:pt x="4413771" y="2361784"/>
                  <a:pt x="3114623" y="1875436"/>
                </a:cubicBezTo>
                <a:cubicBezTo>
                  <a:pt x="1815475" y="1389089"/>
                  <a:pt x="786151" y="1359108"/>
                  <a:pt x="0" y="0"/>
                </a:cubicBezTo>
                <a:lnTo>
                  <a:pt x="7638322" y="0"/>
                </a:lnTo>
                <a:lnTo>
                  <a:pt x="7638322" y="6442439"/>
                </a:lnTo>
                <a:close/>
              </a:path>
            </a:pathLst>
          </a:custGeom>
          <a:solidFill>
            <a:srgbClr val="2F567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9293903" y="0"/>
            <a:ext cx="2904761" cy="2508354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BF072764-B23A-49A0-B985-F3D26B7D6C18}"/>
              </a:ext>
            </a:extLst>
          </p:cNvPr>
          <p:cNvSpPr/>
          <p:nvPr/>
        </p:nvSpPr>
        <p:spPr>
          <a:xfrm>
            <a:off x="669852" y="1477926"/>
            <a:ext cx="2849526" cy="1127051"/>
          </a:xfrm>
          <a:prstGeom prst="round2Same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DESKRIPSI SINGKAT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AB5BB1-5EEE-4FBF-86D8-C96C85D3A464}"/>
              </a:ext>
            </a:extLst>
          </p:cNvPr>
          <p:cNvSpPr txBox="1"/>
          <p:nvPr/>
        </p:nvSpPr>
        <p:spPr>
          <a:xfrm>
            <a:off x="4333874" y="2508354"/>
            <a:ext cx="65609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Mata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latih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memberikan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kemampuan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memahami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,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menganalisis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terhadap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perubahan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lingkungan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internal dan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eksternal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untuk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dapat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mengimplementasikan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perubahan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dalam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organisasinya</a:t>
            </a:r>
            <a:endParaRPr kumimoji="0" lang="en-ID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12B4632-3A96-4F03-8F1C-7B886D90F329}"/>
              </a:ext>
            </a:extLst>
          </p:cNvPr>
          <p:cNvSpPr/>
          <p:nvPr/>
        </p:nvSpPr>
        <p:spPr>
          <a:xfrm>
            <a:off x="3519377" y="2115879"/>
            <a:ext cx="761779" cy="21371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44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B02DE-2276-4F91-8D97-9E30FDD71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58EFE-93BB-4A0F-B272-EDD468CAB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D64F69-54BA-418C-A3E2-D36C42971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5" y="60506"/>
            <a:ext cx="12099850" cy="649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AD8BC8-0412-43AA-B902-82A3EFD4284F}"/>
              </a:ext>
            </a:extLst>
          </p:cNvPr>
          <p:cNvSpPr txBox="1"/>
          <p:nvPr/>
        </p:nvSpPr>
        <p:spPr>
          <a:xfrm>
            <a:off x="202019" y="6553381"/>
            <a:ext cx="2700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Sumber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lestari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393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2" name="Gambar 1">
            <a:extLst>
              <a:ext uri="{FF2B5EF4-FFF2-40B4-BE49-F238E27FC236}">
                <a16:creationId xmlns:a16="http://schemas.microsoft.com/office/drawing/2014/main" id="{9EFBC439-80CF-4B3A-A476-FC63D32B70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0115" y="1100126"/>
            <a:ext cx="9711770" cy="46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7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4F73A270-661A-4C59-84FD-503C9A70AA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137" y="1052196"/>
            <a:ext cx="4670287" cy="413203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D10C8625-8ECA-4563-97DD-CD4D81DD41C1}"/>
              </a:ext>
            </a:extLst>
          </p:cNvPr>
          <p:cNvSpPr/>
          <p:nvPr/>
        </p:nvSpPr>
        <p:spPr>
          <a:xfrm>
            <a:off x="5612503" y="105219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Alvin Toffler (1980)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seorang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penulis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futurolog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Amerika, yang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dikenal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karena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karya-karyanya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membahas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mengenai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revolusi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digital,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revolusi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komunikasi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singularitas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teknologi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3BBF1A7-C24D-47D9-8550-C85E3BDE1A81}"/>
              </a:ext>
            </a:extLst>
          </p:cNvPr>
          <p:cNvSpPr/>
          <p:nvPr/>
        </p:nvSpPr>
        <p:spPr>
          <a:xfrm>
            <a:off x="5612503" y="233401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Dia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mengatakan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dunia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telah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memasuki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gelombang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ketiga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Demikian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juga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internet.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Gelombang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ketiga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Toffler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menandakan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manusia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telah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berada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era </a:t>
            </a:r>
            <a:r>
              <a:rPr lang="en-US" b="0" i="0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informasi</a:t>
            </a:r>
            <a:r>
              <a:rPr lang="en-US" b="0" i="0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936DEF0-C3BC-4F27-91B2-899F6D722644}"/>
              </a:ext>
            </a:extLst>
          </p:cNvPr>
          <p:cNvSpPr/>
          <p:nvPr/>
        </p:nvSpPr>
        <p:spPr>
          <a:xfrm>
            <a:off x="5612503" y="3257342"/>
            <a:ext cx="3691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>
                <a:solidFill>
                  <a:srgbClr val="000000"/>
                </a:solidFill>
                <a:latin typeface="Calibri-Bold"/>
              </a:rPr>
              <a:t>The illiterate of the</a:t>
            </a:r>
          </a:p>
          <a:p>
            <a:r>
              <a:rPr lang="en-US" sz="2400" b="1" i="0" u="none" strike="noStrike" baseline="0" dirty="0">
                <a:solidFill>
                  <a:srgbClr val="000000"/>
                </a:solidFill>
                <a:latin typeface="Calibri-Bold"/>
              </a:rPr>
              <a:t>21st century will not</a:t>
            </a:r>
          </a:p>
          <a:p>
            <a:r>
              <a:rPr lang="en-US" sz="2400" b="1" i="0" u="none" strike="noStrike" baseline="0" dirty="0">
                <a:solidFill>
                  <a:srgbClr val="000000"/>
                </a:solidFill>
                <a:latin typeface="Calibri-Bold"/>
              </a:rPr>
              <a:t>be those who cannot</a:t>
            </a:r>
          </a:p>
          <a:p>
            <a:r>
              <a:rPr lang="en-US" sz="2400" b="1" i="0" u="none" strike="noStrike" baseline="0" dirty="0">
                <a:solidFill>
                  <a:srgbClr val="000000"/>
                </a:solidFill>
                <a:latin typeface="Calibri-Bold"/>
              </a:rPr>
              <a:t>read and write, but</a:t>
            </a:r>
          </a:p>
          <a:p>
            <a:r>
              <a:rPr lang="en-US" sz="2400" b="1" i="0" u="none" strike="noStrike" baseline="0" dirty="0">
                <a:solidFill>
                  <a:srgbClr val="000000"/>
                </a:solidFill>
                <a:latin typeface="Calibri-Bold"/>
              </a:rPr>
              <a:t>those who </a:t>
            </a:r>
            <a:r>
              <a:rPr lang="en-US" sz="2400" b="1" i="0" u="none" strike="noStrike" baseline="0" dirty="0">
                <a:solidFill>
                  <a:srgbClr val="C10000"/>
                </a:solidFill>
                <a:latin typeface="Calibri-Bold"/>
              </a:rPr>
              <a:t>cannot</a:t>
            </a:r>
          </a:p>
          <a:p>
            <a:r>
              <a:rPr lang="en-US" sz="2400" b="1" i="0" u="none" strike="noStrike" baseline="0" dirty="0">
                <a:solidFill>
                  <a:srgbClr val="C10000"/>
                </a:solidFill>
                <a:latin typeface="Calibri-Bold"/>
              </a:rPr>
              <a:t>learn, unlearn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alibri-Bold"/>
              </a:rPr>
              <a:t>, and</a:t>
            </a:r>
          </a:p>
          <a:p>
            <a:r>
              <a:rPr lang="en-US" sz="2400" b="1" i="0" u="none" strike="noStrike" baseline="0" dirty="0">
                <a:solidFill>
                  <a:srgbClr val="C10000"/>
                </a:solidFill>
                <a:latin typeface="Calibri-Bold"/>
              </a:rPr>
              <a:t>relearn.”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847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6E1273F9-4E5C-4725-917F-081692DCE8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9" t="16256" r="16104" b="17900"/>
          <a:stretch/>
        </p:blipFill>
        <p:spPr>
          <a:xfrm>
            <a:off x="862069" y="700128"/>
            <a:ext cx="5869627" cy="30832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BD9714F9-70E0-49B0-A5CC-F8BF69FEDC0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6" t="27606" r="32538" b="13629"/>
          <a:stretch/>
        </p:blipFill>
        <p:spPr>
          <a:xfrm>
            <a:off x="5564536" y="2411730"/>
            <a:ext cx="5987261" cy="3501971"/>
          </a:xfrm>
          <a:prstGeom prst="roundRect">
            <a:avLst>
              <a:gd name="adj" fmla="val 16667"/>
            </a:avLst>
          </a:prstGeom>
          <a:ln w="53975">
            <a:solidFill>
              <a:srgbClr val="0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2555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2" name="Kotak Teks 1">
            <a:extLst>
              <a:ext uri="{FF2B5EF4-FFF2-40B4-BE49-F238E27FC236}">
                <a16:creationId xmlns:a16="http://schemas.microsoft.com/office/drawing/2014/main" id="{F0D661BE-7C9C-40B3-85C3-646FF81F083D}"/>
              </a:ext>
            </a:extLst>
          </p:cNvPr>
          <p:cNvSpPr txBox="1"/>
          <p:nvPr/>
        </p:nvSpPr>
        <p:spPr>
          <a:xfrm>
            <a:off x="640203" y="925830"/>
            <a:ext cx="9624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dirty="0">
                <a:latin typeface="Castellar" panose="020A0402060406010301" pitchFamily="18" charset="0"/>
              </a:rPr>
              <a:t>Mari kita simak video berikut ini </a:t>
            </a:r>
          </a:p>
        </p:txBody>
      </p:sp>
      <p:pic>
        <p:nvPicPr>
          <p:cNvPr id="5" name="KESALAHAN DALAM SISTEM PENDIDIKAN">
            <a:hlinkClick r:id="" action="ppaction://media"/>
            <a:extLst>
              <a:ext uri="{FF2B5EF4-FFF2-40B4-BE49-F238E27FC236}">
                <a16:creationId xmlns:a16="http://schemas.microsoft.com/office/drawing/2014/main" id="{BF4D791D-F5A2-40F9-81DF-EBD18B2586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08729" y="1510605"/>
            <a:ext cx="4648824" cy="4648824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5225E940-C002-4C94-ACEB-2F156D4A1F0A}"/>
              </a:ext>
            </a:extLst>
          </p:cNvPr>
          <p:cNvSpPr txBox="1"/>
          <p:nvPr/>
        </p:nvSpPr>
        <p:spPr>
          <a:xfrm>
            <a:off x="9041130" y="2743200"/>
            <a:ext cx="27001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err="1"/>
              <a:t>Passcode</a:t>
            </a:r>
            <a:r>
              <a:rPr lang="id-ID" sz="2800" dirty="0"/>
              <a:t> </a:t>
            </a:r>
            <a:r>
              <a:rPr lang="id-ID" sz="2800" dirty="0" err="1"/>
              <a:t>Join</a:t>
            </a:r>
            <a:r>
              <a:rPr lang="id-ID" sz="2800" dirty="0"/>
              <a:t> </a:t>
            </a:r>
            <a:r>
              <a:rPr lang="id-ID" sz="2800" dirty="0" err="1"/>
              <a:t>mentimeter</a:t>
            </a:r>
            <a:r>
              <a:rPr lang="id-ID" sz="2800" dirty="0"/>
              <a:t>:</a:t>
            </a:r>
          </a:p>
          <a:p>
            <a:r>
              <a:rPr lang="id-ID" sz="2800" dirty="0"/>
              <a:t>2130 2750</a:t>
            </a:r>
          </a:p>
        </p:txBody>
      </p:sp>
    </p:spTree>
    <p:extLst>
      <p:ext uri="{BB962C8B-B14F-4D97-AF65-F5344CB8AC3E}">
        <p14:creationId xmlns:p14="http://schemas.microsoft.com/office/powerpoint/2010/main" val="226323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1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grpSp>
        <p:nvGrpSpPr>
          <p:cNvPr id="7" name="Grup 6">
            <a:extLst>
              <a:ext uri="{FF2B5EF4-FFF2-40B4-BE49-F238E27FC236}">
                <a16:creationId xmlns:a16="http://schemas.microsoft.com/office/drawing/2014/main" id="{A022DA99-CD71-4751-9AAA-9708EB67A3DF}"/>
              </a:ext>
            </a:extLst>
          </p:cNvPr>
          <p:cNvGrpSpPr/>
          <p:nvPr/>
        </p:nvGrpSpPr>
        <p:grpSpPr>
          <a:xfrm>
            <a:off x="1159100" y="859977"/>
            <a:ext cx="8940318" cy="5106483"/>
            <a:chOff x="1159099" y="859977"/>
            <a:chExt cx="9465971" cy="5541092"/>
          </a:xfrm>
        </p:grpSpPr>
        <p:pic>
          <p:nvPicPr>
            <p:cNvPr id="8" name="Picture 1">
              <a:extLst>
                <a:ext uri="{FF2B5EF4-FFF2-40B4-BE49-F238E27FC236}">
                  <a16:creationId xmlns:a16="http://schemas.microsoft.com/office/drawing/2014/main" id="{B1E59F5D-D854-465E-AB73-5F7AB7FB3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9099" y="859977"/>
              <a:ext cx="4178389" cy="5541092"/>
            </a:xfrm>
            <a:prstGeom prst="rect">
              <a:avLst/>
            </a:prstGeom>
          </p:spPr>
        </p:pic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245FE443-5C24-4944-9DAA-68632F18E895}"/>
                </a:ext>
              </a:extLst>
            </p:cNvPr>
            <p:cNvSpPr/>
            <p:nvPr/>
          </p:nvSpPr>
          <p:spPr>
            <a:xfrm>
              <a:off x="6035897" y="958683"/>
              <a:ext cx="4589173" cy="4031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0" i="1" u="none" strike="noStrike" baseline="0" dirty="0">
                  <a:latin typeface="Arial-Black,Italic"/>
                </a:rPr>
                <a:t>“ </a:t>
              </a:r>
              <a:r>
                <a:rPr lang="en-US" sz="3200" b="0" i="0" u="none" strike="noStrike" baseline="0" dirty="0">
                  <a:latin typeface="Arial-Black"/>
                </a:rPr>
                <a:t>21</a:t>
              </a:r>
              <a:r>
                <a:rPr lang="en-US" sz="2400" b="0" i="0" u="none" strike="noStrike" baseline="0" dirty="0">
                  <a:latin typeface="Arial-Black"/>
                </a:rPr>
                <a:t>st </a:t>
              </a:r>
              <a:r>
                <a:rPr lang="en-US" sz="3200" b="0" i="0" u="none" strike="noStrike" baseline="0" dirty="0">
                  <a:latin typeface="Arial-Black"/>
                </a:rPr>
                <a:t>century kids are</a:t>
              </a:r>
            </a:p>
            <a:p>
              <a:r>
                <a:rPr lang="en-US" sz="3200" b="0" i="0" u="none" strike="noStrike" baseline="0" dirty="0">
                  <a:latin typeface="Arial-Black"/>
                </a:rPr>
                <a:t>being taught by</a:t>
              </a:r>
            </a:p>
            <a:p>
              <a:r>
                <a:rPr lang="en-US" sz="3200" b="0" i="0" u="none" strike="noStrike" baseline="0" dirty="0">
                  <a:latin typeface="Arial-Black"/>
                </a:rPr>
                <a:t>20</a:t>
              </a:r>
              <a:r>
                <a:rPr lang="en-US" sz="2400" b="0" i="0" u="none" strike="noStrike" baseline="0" dirty="0">
                  <a:latin typeface="Arial-Black"/>
                </a:rPr>
                <a:t>th </a:t>
              </a:r>
              <a:r>
                <a:rPr lang="en-US" sz="3200" b="0" i="0" u="none" strike="noStrike" baseline="0" dirty="0">
                  <a:latin typeface="Arial-Black"/>
                </a:rPr>
                <a:t>century adult,</a:t>
              </a:r>
            </a:p>
            <a:p>
              <a:r>
                <a:rPr lang="en-US" sz="3200" b="0" i="0" u="none" strike="noStrike" baseline="0" dirty="0">
                  <a:latin typeface="Arial-Black"/>
                </a:rPr>
                <a:t>using 19</a:t>
              </a:r>
              <a:r>
                <a:rPr lang="en-US" sz="2400" b="0" i="0" u="none" strike="noStrike" baseline="0" dirty="0">
                  <a:latin typeface="Arial-Black"/>
                </a:rPr>
                <a:t>th </a:t>
              </a:r>
              <a:r>
                <a:rPr lang="en-US" sz="3200" b="0" i="0" u="none" strike="noStrike" baseline="0" dirty="0">
                  <a:latin typeface="Arial-Black"/>
                </a:rPr>
                <a:t>century</a:t>
              </a:r>
            </a:p>
            <a:p>
              <a:r>
                <a:rPr lang="en-US" sz="3200" b="0" i="0" u="none" strike="noStrike" baseline="0" dirty="0">
                  <a:latin typeface="Arial-Black"/>
                </a:rPr>
                <a:t>Curriculum and</a:t>
              </a:r>
            </a:p>
            <a:p>
              <a:r>
                <a:rPr lang="en-US" sz="3200" b="0" i="0" u="none" strike="noStrike" baseline="0" dirty="0">
                  <a:latin typeface="Arial-Black"/>
                </a:rPr>
                <a:t>techniques on</a:t>
              </a:r>
            </a:p>
            <a:p>
              <a:r>
                <a:rPr lang="en-US" sz="3200" b="0" i="0" u="none" strike="noStrike" baseline="0" dirty="0">
                  <a:latin typeface="Arial-Black"/>
                </a:rPr>
                <a:t>18</a:t>
              </a:r>
              <a:r>
                <a:rPr lang="en-US" sz="2400" b="0" i="0" u="none" strike="noStrike" baseline="0" dirty="0">
                  <a:latin typeface="Arial-Black"/>
                </a:rPr>
                <a:t>th </a:t>
              </a:r>
              <a:r>
                <a:rPr lang="en-US" sz="3200" b="0" i="0" u="none" strike="noStrike" baseline="0" dirty="0">
                  <a:latin typeface="Arial-Black"/>
                </a:rPr>
                <a:t>century calendar “</a:t>
              </a:r>
            </a:p>
            <a:p>
              <a:r>
                <a:rPr lang="en-US" sz="2400" b="0" i="0" u="none" strike="noStrike" baseline="0" dirty="0">
                  <a:latin typeface="Arial-Black"/>
                </a:rPr>
                <a:t>(Tom </a:t>
              </a:r>
              <a:r>
                <a:rPr lang="en-US" sz="2400" b="0" i="0" u="none" strike="noStrike" baseline="0" dirty="0" err="1">
                  <a:latin typeface="Arial-Black"/>
                </a:rPr>
                <a:t>Hierick</a:t>
              </a:r>
              <a:r>
                <a:rPr lang="en-US" sz="2400" b="0" i="0" u="none" strike="noStrike" baseline="0" dirty="0">
                  <a:latin typeface="Arial-Black"/>
                </a:rPr>
                <a:t>, 2017)</a:t>
              </a:r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33178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0" y="19050"/>
            <a:ext cx="8667750" cy="6858000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79314E4-7D1E-4417-AAEC-B3388F3B44E9}"/>
              </a:ext>
            </a:extLst>
          </p:cNvPr>
          <p:cNvSpPr/>
          <p:nvPr/>
        </p:nvSpPr>
        <p:spPr>
          <a:xfrm>
            <a:off x="5873941" y="2"/>
            <a:ext cx="6324720" cy="5343525"/>
          </a:xfrm>
          <a:custGeom>
            <a:avLst/>
            <a:gdLst>
              <a:gd name="connsiteX0" fmla="*/ 7638322 w 7638321"/>
              <a:gd name="connsiteY0" fmla="*/ 6442439 h 6453339"/>
              <a:gd name="connsiteX1" fmla="*/ 5413115 w 7638321"/>
              <a:gd name="connsiteY1" fmla="*/ 4567004 h 6453339"/>
              <a:gd name="connsiteX2" fmla="*/ 3114623 w 7638321"/>
              <a:gd name="connsiteY2" fmla="*/ 1875436 h 6453339"/>
              <a:gd name="connsiteX3" fmla="*/ 0 w 7638321"/>
              <a:gd name="connsiteY3" fmla="*/ 0 h 6453339"/>
              <a:gd name="connsiteX4" fmla="*/ 7638322 w 7638321"/>
              <a:gd name="connsiteY4" fmla="*/ 0 h 6453339"/>
              <a:gd name="connsiteX5" fmla="*/ 7638322 w 7638321"/>
              <a:gd name="connsiteY5" fmla="*/ 6442439 h 645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38321" h="6453339">
                <a:moveTo>
                  <a:pt x="7638322" y="6442439"/>
                </a:moveTo>
                <a:cubicBezTo>
                  <a:pt x="7638322" y="6442439"/>
                  <a:pt x="6259226" y="6712263"/>
                  <a:pt x="5413115" y="4567004"/>
                </a:cubicBezTo>
                <a:cubicBezTo>
                  <a:pt x="4567004" y="2421744"/>
                  <a:pt x="4413771" y="2361784"/>
                  <a:pt x="3114623" y="1875436"/>
                </a:cubicBezTo>
                <a:cubicBezTo>
                  <a:pt x="1815475" y="1389089"/>
                  <a:pt x="786151" y="1359108"/>
                  <a:pt x="0" y="0"/>
                </a:cubicBezTo>
                <a:lnTo>
                  <a:pt x="7638322" y="0"/>
                </a:lnTo>
                <a:lnTo>
                  <a:pt x="7638322" y="6442439"/>
                </a:lnTo>
                <a:close/>
              </a:path>
            </a:pathLst>
          </a:custGeom>
          <a:solidFill>
            <a:srgbClr val="2F567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9293903" y="0"/>
            <a:ext cx="2904761" cy="2508354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08B15FEC-3C8F-47E4-9989-5CDE4FF19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1254642" y="2286128"/>
            <a:ext cx="4550735" cy="22857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A45E75-7310-401C-A539-FA8DD51BCF2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0243" b="81006"/>
          <a:stretch/>
        </p:blipFill>
        <p:spPr>
          <a:xfrm>
            <a:off x="6539023" y="3456515"/>
            <a:ext cx="5073480" cy="2508354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76CFDAE-9029-4AFE-BB8E-D05A8DA4D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1" y="793080"/>
            <a:ext cx="7006856" cy="1173943"/>
          </a:xfrm>
        </p:spPr>
        <p:txBody>
          <a:bodyPr/>
          <a:lstStyle/>
          <a:p>
            <a:r>
              <a:rPr lang="en-US" b="1" i="1" dirty="0"/>
              <a:t>Brainstorming ……</a:t>
            </a:r>
            <a:endParaRPr lang="en-ID" b="1" i="1" dirty="0"/>
          </a:p>
        </p:txBody>
      </p:sp>
    </p:spTree>
    <p:extLst>
      <p:ext uri="{BB962C8B-B14F-4D97-AF65-F5344CB8AC3E}">
        <p14:creationId xmlns:p14="http://schemas.microsoft.com/office/powerpoint/2010/main" val="1586536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0" y="0"/>
            <a:ext cx="8667750" cy="6858000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9293903" y="0"/>
            <a:ext cx="2904761" cy="2508354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974C28F-A2B6-43C3-AA61-93B7DA41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7E9FB1-94AC-4B65-AAE0-50FD113E1E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719" y="619125"/>
            <a:ext cx="11505299" cy="552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03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grpSp>
        <p:nvGrpSpPr>
          <p:cNvPr id="9" name="Grup 8">
            <a:extLst>
              <a:ext uri="{FF2B5EF4-FFF2-40B4-BE49-F238E27FC236}">
                <a16:creationId xmlns:a16="http://schemas.microsoft.com/office/drawing/2014/main" id="{249FB41B-8EF8-4C8A-A313-58957528CA85}"/>
              </a:ext>
            </a:extLst>
          </p:cNvPr>
          <p:cNvGrpSpPr/>
          <p:nvPr/>
        </p:nvGrpSpPr>
        <p:grpSpPr>
          <a:xfrm>
            <a:off x="1115956" y="364603"/>
            <a:ext cx="8783390" cy="5836793"/>
            <a:chOff x="1661375" y="177641"/>
            <a:chExt cx="8783390" cy="5836793"/>
          </a:xfrm>
        </p:grpSpPr>
        <p:pic>
          <p:nvPicPr>
            <p:cNvPr id="11" name="Picture 1">
              <a:extLst>
                <a:ext uri="{FF2B5EF4-FFF2-40B4-BE49-F238E27FC236}">
                  <a16:creationId xmlns:a16="http://schemas.microsoft.com/office/drawing/2014/main" id="{01E9020B-C477-4636-9C6D-DB7576EBC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05848" y="177641"/>
              <a:ext cx="5786365" cy="498750"/>
            </a:xfrm>
            <a:prstGeom prst="rect">
              <a:avLst/>
            </a:prstGeom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0D542C02-E33F-4A82-AB71-3F19B0BC87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38"/>
            <a:stretch/>
          </p:blipFill>
          <p:spPr>
            <a:xfrm>
              <a:off x="1661375" y="971314"/>
              <a:ext cx="8783390" cy="1659633"/>
            </a:xfrm>
            <a:prstGeom prst="rect">
              <a:avLst/>
            </a:prstGeom>
          </p:spPr>
        </p:pic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63BE6513-49A3-4F03-B31F-DD4A31943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88654" y="2937550"/>
              <a:ext cx="1275774" cy="1504946"/>
            </a:xfrm>
            <a:prstGeom prst="rect">
              <a:avLst/>
            </a:prstGeom>
          </p:spPr>
        </p:pic>
        <p:pic>
          <p:nvPicPr>
            <p:cNvPr id="15" name="Picture 5">
              <a:extLst>
                <a:ext uri="{FF2B5EF4-FFF2-40B4-BE49-F238E27FC236}">
                  <a16:creationId xmlns:a16="http://schemas.microsoft.com/office/drawing/2014/main" id="{08DEAB4D-2A3E-4D52-A9E9-D01D771CE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23183" y="2937550"/>
              <a:ext cx="1382665" cy="1504946"/>
            </a:xfrm>
            <a:prstGeom prst="rect">
              <a:avLst/>
            </a:prstGeom>
          </p:spPr>
        </p:pic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5CF925C0-1B4A-4E6F-9DB3-A3A4AD8F6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43511" y="2887592"/>
              <a:ext cx="1323959" cy="1554903"/>
            </a:xfrm>
            <a:prstGeom prst="rect">
              <a:avLst/>
            </a:prstGeom>
          </p:spPr>
        </p:pic>
        <p:pic>
          <p:nvPicPr>
            <p:cNvPr id="17" name="Picture 7">
              <a:extLst>
                <a:ext uri="{FF2B5EF4-FFF2-40B4-BE49-F238E27FC236}">
                  <a16:creationId xmlns:a16="http://schemas.microsoft.com/office/drawing/2014/main" id="{EEB428BE-3D90-487B-9139-16E74ABCE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446553" y="2887591"/>
              <a:ext cx="1480481" cy="1554903"/>
            </a:xfrm>
            <a:prstGeom prst="rect">
              <a:avLst/>
            </a:prstGeom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E2434BA7-6441-4753-8992-BA81F717B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135142" y="2887591"/>
              <a:ext cx="1309623" cy="1813893"/>
            </a:xfrm>
            <a:prstGeom prst="rect">
              <a:avLst/>
            </a:prstGeom>
          </p:spPr>
        </p:pic>
        <p:pic>
          <p:nvPicPr>
            <p:cNvPr id="20" name="Picture 9">
              <a:extLst>
                <a:ext uri="{FF2B5EF4-FFF2-40B4-BE49-F238E27FC236}">
                  <a16:creationId xmlns:a16="http://schemas.microsoft.com/office/drawing/2014/main" id="{6BBAE463-B3B5-4D97-9F08-36FFC58F2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28995" y="5053378"/>
              <a:ext cx="8715770" cy="9610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005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5A6BA7AA-95CC-4958-9C22-CABBD94171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1592" y="627885"/>
            <a:ext cx="9133477" cy="108760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C9C28A5-28D3-4317-B641-F70A2BD991C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907"/>
          <a:stretch/>
        </p:blipFill>
        <p:spPr>
          <a:xfrm>
            <a:off x="6555348" y="2016175"/>
            <a:ext cx="4082602" cy="3959622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DDE4A5F4-4C7B-4936-AA90-5E915AE093D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436"/>
          <a:stretch/>
        </p:blipFill>
        <p:spPr>
          <a:xfrm>
            <a:off x="2019844" y="1958605"/>
            <a:ext cx="3683139" cy="401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1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0" y="0"/>
            <a:ext cx="8667750" cy="6858000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9293903" y="0"/>
            <a:ext cx="2904761" cy="2508354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974C28F-A2B6-43C3-AA61-93B7DA41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0" name="Picture 2" descr="Gambar terkait">
            <a:extLst>
              <a:ext uri="{FF2B5EF4-FFF2-40B4-BE49-F238E27FC236}">
                <a16:creationId xmlns:a16="http://schemas.microsoft.com/office/drawing/2014/main" id="{CBE6CD73-9D42-4B46-8B08-708DA9FE8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125"/>
            <a:ext cx="12192000" cy="567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468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53BE-C979-43C1-97E4-357F67CD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90A04-26A5-4197-B85D-71D916F80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A65B02-26FA-486C-A87A-4FDB9B992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1" y="74428"/>
            <a:ext cx="11876567" cy="67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55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0" y="0"/>
            <a:ext cx="8667750" cy="6858000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9293903" y="0"/>
            <a:ext cx="2904761" cy="2508354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77075A-9A40-490B-9387-0F52F53D69D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1227" t="-2264" b="16946"/>
          <a:stretch/>
        </p:blipFill>
        <p:spPr>
          <a:xfrm>
            <a:off x="1183286" y="534030"/>
            <a:ext cx="7977234" cy="5229224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65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grpSp>
        <p:nvGrpSpPr>
          <p:cNvPr id="8" name="Grup 7">
            <a:extLst>
              <a:ext uri="{FF2B5EF4-FFF2-40B4-BE49-F238E27FC236}">
                <a16:creationId xmlns:a16="http://schemas.microsoft.com/office/drawing/2014/main" id="{ACEA23D7-1ECF-4C1A-858D-D865EDB4B9DB}"/>
              </a:ext>
            </a:extLst>
          </p:cNvPr>
          <p:cNvGrpSpPr/>
          <p:nvPr/>
        </p:nvGrpSpPr>
        <p:grpSpPr>
          <a:xfrm>
            <a:off x="1669966" y="705199"/>
            <a:ext cx="9508901" cy="4996966"/>
            <a:chOff x="1296473" y="595770"/>
            <a:chExt cx="9508901" cy="4996966"/>
          </a:xfrm>
        </p:grpSpPr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FDC06564-5E2B-49B1-AD29-08D5FEF71508}"/>
                </a:ext>
              </a:extLst>
            </p:cNvPr>
            <p:cNvSpPr/>
            <p:nvPr/>
          </p:nvSpPr>
          <p:spPr>
            <a:xfrm>
              <a:off x="1296474" y="595770"/>
              <a:ext cx="7692980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latin typeface="Calibri-Light,Bold"/>
                </a:rPr>
                <a:t>KOMPETENSI ABAD 21</a:t>
              </a:r>
            </a:p>
            <a:p>
              <a:r>
                <a:rPr lang="en-US" b="1" i="1" dirty="0" err="1">
                  <a:latin typeface="Calibri-BoldItalic"/>
                </a:rPr>
                <a:t>Sumber</a:t>
              </a:r>
              <a:r>
                <a:rPr lang="en-US" b="1" i="1" dirty="0">
                  <a:latin typeface="Calibri-BoldItalic"/>
                </a:rPr>
                <a:t>: The Future of Jobs Report, World Economic Forum, </a:t>
              </a:r>
              <a:r>
                <a:rPr lang="en-US" b="1" dirty="0">
                  <a:latin typeface="Calibri-Bold"/>
                </a:rPr>
                <a:t>2017</a:t>
              </a:r>
              <a:endParaRPr lang="en-US" dirty="0"/>
            </a:p>
          </p:txBody>
        </p:sp>
        <p:sp>
          <p:nvSpPr>
            <p:cNvPr id="10" name="Rectangle 2">
              <a:extLst>
                <a:ext uri="{FF2B5EF4-FFF2-40B4-BE49-F238E27FC236}">
                  <a16:creationId xmlns:a16="http://schemas.microsoft.com/office/drawing/2014/main" id="{0E1EDEBB-9DF1-4D24-8AEA-A792041AE814}"/>
                </a:ext>
              </a:extLst>
            </p:cNvPr>
            <p:cNvSpPr/>
            <p:nvPr/>
          </p:nvSpPr>
          <p:spPr>
            <a:xfrm>
              <a:off x="1296473" y="1880634"/>
              <a:ext cx="829828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  <a:latin typeface="Calibri-BoldItalic"/>
                </a:rPr>
                <a:t>Complex Problem Solving </a:t>
              </a:r>
              <a:r>
                <a:rPr lang="en-US" b="1" i="1" dirty="0">
                  <a:latin typeface="Calibri-BoldItalic"/>
                </a:rPr>
                <a:t>: </a:t>
              </a:r>
              <a:r>
                <a:rPr lang="en-US" b="1" dirty="0" err="1">
                  <a:latin typeface="Calibri-Bold"/>
                </a:rPr>
                <a:t>Kemampuan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untuk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memecahkan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masalah</a:t>
              </a:r>
              <a:endParaRPr lang="en-US" b="1" dirty="0">
                <a:latin typeface="Calibri-Bold"/>
              </a:endParaRPr>
            </a:p>
            <a:p>
              <a:r>
                <a:rPr lang="id-ID" b="1" dirty="0">
                  <a:latin typeface="Calibri-Bold"/>
                </a:rPr>
                <a:t>                                                </a:t>
              </a:r>
              <a:r>
                <a:rPr lang="en-US" b="1" dirty="0">
                  <a:latin typeface="Calibri-Bold"/>
                </a:rPr>
                <a:t>yang </a:t>
              </a:r>
              <a:r>
                <a:rPr lang="en-US" b="1" dirty="0" err="1">
                  <a:latin typeface="Calibri-Bold"/>
                </a:rPr>
                <a:t>kompleks</a:t>
              </a:r>
              <a:r>
                <a:rPr lang="en-US" b="1" dirty="0">
                  <a:latin typeface="Calibri-Bold"/>
                </a:rPr>
                <a:t> .</a:t>
              </a:r>
              <a:endParaRPr lang="en-US" dirty="0"/>
            </a:p>
          </p:txBody>
        </p: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AC4EB4E5-AC52-40F8-80F3-28FDFC06CE8B}"/>
                </a:ext>
              </a:extLst>
            </p:cNvPr>
            <p:cNvSpPr/>
            <p:nvPr/>
          </p:nvSpPr>
          <p:spPr>
            <a:xfrm>
              <a:off x="1296473" y="2695883"/>
              <a:ext cx="950890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chemeClr val="accent1">
                      <a:lumMod val="75000"/>
                    </a:schemeClr>
                  </a:solidFill>
                  <a:latin typeface="Calibri-BoldItalic"/>
                </a:rPr>
                <a:t>Social Skill :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Kemampuan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melakukan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koordinasi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,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negosiasi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,</a:t>
              </a:r>
            </a:p>
            <a:p>
              <a:r>
                <a:rPr lang="id-ID" b="1" dirty="0">
                  <a:solidFill>
                    <a:srgbClr val="000000"/>
                  </a:solidFill>
                  <a:latin typeface="Calibri-Bold"/>
                </a:rPr>
                <a:t>                     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persuasi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,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dalam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memberikan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bantuan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hingga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 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emotional intelligence</a:t>
              </a:r>
              <a:endParaRPr lang="en-US" dirty="0"/>
            </a:p>
          </p:txBody>
        </p:sp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23696CE5-A584-4B02-B4CC-C00A51CBFBBC}"/>
                </a:ext>
              </a:extLst>
            </p:cNvPr>
            <p:cNvSpPr/>
            <p:nvPr/>
          </p:nvSpPr>
          <p:spPr>
            <a:xfrm>
              <a:off x="1296473" y="3504533"/>
              <a:ext cx="92384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rgbClr val="7030A1"/>
                  </a:solidFill>
                  <a:latin typeface="Calibri-BoldItalic"/>
                </a:rPr>
                <a:t>Process Skill :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Kemampuan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 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active listening, logical thinking,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dan</a:t>
              </a:r>
              <a:endParaRPr lang="en-US" b="1" dirty="0">
                <a:solidFill>
                  <a:srgbClr val="000000"/>
                </a:solidFill>
                <a:latin typeface="Calibri-Bold"/>
              </a:endParaRPr>
            </a:p>
            <a:p>
              <a:r>
                <a:rPr lang="id-ID" b="1" i="1" dirty="0">
                  <a:solidFill>
                    <a:srgbClr val="000000"/>
                  </a:solidFill>
                  <a:latin typeface="Calibri-BoldItalic"/>
                </a:rPr>
                <a:t>                          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monitoring </a:t>
              </a:r>
              <a:r>
                <a:rPr lang="en-US" b="1" i="1" dirty="0" err="1">
                  <a:solidFill>
                    <a:srgbClr val="000000"/>
                  </a:solidFill>
                  <a:latin typeface="Calibri-BoldItalic"/>
                </a:rPr>
                <a:t>diri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 </a:t>
              </a:r>
              <a:r>
                <a:rPr lang="en-US" b="1" i="1" dirty="0" err="1">
                  <a:solidFill>
                    <a:srgbClr val="000000"/>
                  </a:solidFill>
                  <a:latin typeface="Calibri-BoldItalic"/>
                </a:rPr>
                <a:t>dan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 </a:t>
              </a:r>
              <a:r>
                <a:rPr lang="en-US" b="1" i="1" dirty="0" err="1">
                  <a:solidFill>
                    <a:srgbClr val="000000"/>
                  </a:solidFill>
                  <a:latin typeface="Calibri-BoldItalic"/>
                </a:rPr>
                <a:t>pihak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 lain.</a:t>
              </a:r>
              <a:endParaRPr lang="en-US" dirty="0"/>
            </a:p>
          </p:txBody>
        </p: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997015F7-139D-4148-A70B-7B8481E4CF74}"/>
                </a:ext>
              </a:extLst>
            </p:cNvPr>
            <p:cNvSpPr/>
            <p:nvPr/>
          </p:nvSpPr>
          <p:spPr>
            <a:xfrm>
              <a:off x="1296473" y="4216176"/>
              <a:ext cx="90323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chemeClr val="accent2">
                      <a:lumMod val="50000"/>
                    </a:schemeClr>
                  </a:solidFill>
                  <a:latin typeface="Calibri-BoldItalic"/>
                </a:rPr>
                <a:t>System Skill :</a:t>
              </a:r>
              <a:r>
                <a:rPr lang="id-ID" b="1" i="1" dirty="0">
                  <a:solidFill>
                    <a:schemeClr val="accent2">
                      <a:lumMod val="50000"/>
                    </a:schemeClr>
                  </a:solidFill>
                  <a:latin typeface="Calibri-BoldItalic"/>
                </a:rPr>
                <a:t> </a:t>
              </a:r>
              <a:r>
                <a:rPr lang="en-US" b="1" dirty="0" err="1">
                  <a:latin typeface="Calibri-Bold"/>
                </a:rPr>
                <a:t>Kemampuan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melakukan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i="1" dirty="0">
                  <a:latin typeface="Calibri-BoldItalic"/>
                </a:rPr>
                <a:t>judgement </a:t>
              </a:r>
              <a:r>
                <a:rPr lang="en-US" b="1" dirty="0" err="1">
                  <a:latin typeface="Calibri-Bold"/>
                </a:rPr>
                <a:t>dan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keputusan</a:t>
              </a:r>
              <a:endParaRPr lang="en-US" b="1" dirty="0">
                <a:latin typeface="Calibri-Bold"/>
              </a:endParaRPr>
            </a:p>
            <a:p>
              <a:r>
                <a:rPr lang="id-ID" b="1" i="1" dirty="0">
                  <a:latin typeface="Calibri-BoldItalic"/>
                </a:rPr>
                <a:t>                       </a:t>
              </a:r>
              <a:r>
                <a:rPr lang="en-US" b="1" i="1" dirty="0">
                  <a:latin typeface="Calibri-BoldItalic"/>
                </a:rPr>
                <a:t>cost-benefit </a:t>
              </a:r>
              <a:r>
                <a:rPr lang="en-US" b="1" dirty="0" err="1">
                  <a:latin typeface="Calibri-Bold"/>
                </a:rPr>
                <a:t>serta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kemampuan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bagaimana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sistem</a:t>
              </a:r>
              <a:r>
                <a:rPr lang="en-US" b="1" dirty="0">
                  <a:latin typeface="Calibri-Bold"/>
                </a:rPr>
                <a:t> </a:t>
              </a:r>
              <a:r>
                <a:rPr lang="en-US" b="1" dirty="0" err="1">
                  <a:latin typeface="Calibri-Bold"/>
                </a:rPr>
                <a:t>dilaksanakan</a:t>
              </a:r>
              <a:endParaRPr lang="en-US" dirty="0"/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71E8B415-2981-4D36-A326-A0BE1F6583C1}"/>
                </a:ext>
              </a:extLst>
            </p:cNvPr>
            <p:cNvSpPr/>
            <p:nvPr/>
          </p:nvSpPr>
          <p:spPr>
            <a:xfrm>
              <a:off x="1296473" y="4946405"/>
              <a:ext cx="950890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rgbClr val="C65A11"/>
                  </a:solidFill>
                  <a:latin typeface="Calibri-BoldItalic"/>
                </a:rPr>
                <a:t>Cognitive Abilities : </a:t>
              </a:r>
              <a:r>
                <a:rPr lang="en-US" b="1" i="1" dirty="0" err="1">
                  <a:solidFill>
                    <a:srgbClr val="000000"/>
                  </a:solidFill>
                  <a:latin typeface="Calibri-BoldItalic"/>
                </a:rPr>
                <a:t>Kemampuan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 Cognitive Flexibility, Creativity,</a:t>
              </a:r>
            </a:p>
            <a:p>
              <a:r>
                <a:rPr lang="id-ID" b="1" i="1" dirty="0">
                  <a:solidFill>
                    <a:srgbClr val="000000"/>
                  </a:solidFill>
                  <a:latin typeface="Calibri-BoldItalic"/>
                </a:rPr>
                <a:t>                                  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Logical Reasoning, Problem Sensitivity, </a:t>
              </a:r>
              <a:r>
                <a:rPr lang="en-US" b="1" dirty="0" err="1">
                  <a:solidFill>
                    <a:srgbClr val="000000"/>
                  </a:solidFill>
                  <a:latin typeface="Calibri-Bold"/>
                </a:rPr>
                <a:t>dan</a:t>
              </a:r>
              <a:r>
                <a:rPr lang="en-US" b="1" dirty="0">
                  <a:solidFill>
                    <a:srgbClr val="000000"/>
                  </a:solidFill>
                  <a:latin typeface="Calibri-Bold"/>
                </a:rPr>
                <a:t> </a:t>
              </a:r>
              <a:r>
                <a:rPr lang="en-US" b="1" i="1" dirty="0">
                  <a:solidFill>
                    <a:srgbClr val="000000"/>
                  </a:solidFill>
                  <a:latin typeface="Calibri-BoldItalic"/>
                </a:rPr>
                <a:t>Visualization </a:t>
              </a:r>
              <a:r>
                <a:rPr lang="en-US" i="1" dirty="0">
                  <a:solidFill>
                    <a:srgbClr val="000000"/>
                  </a:solidFill>
                  <a:latin typeface="Calibri-Italic"/>
                </a:rPr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4697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BA62C949-756F-4BCE-B2BB-34311D5BA9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285" r="1266"/>
          <a:stretch/>
        </p:blipFill>
        <p:spPr>
          <a:xfrm>
            <a:off x="2010802" y="716365"/>
            <a:ext cx="8261474" cy="54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0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grpSp>
        <p:nvGrpSpPr>
          <p:cNvPr id="8" name="Grup 7">
            <a:extLst>
              <a:ext uri="{FF2B5EF4-FFF2-40B4-BE49-F238E27FC236}">
                <a16:creationId xmlns:a16="http://schemas.microsoft.com/office/drawing/2014/main" id="{10E1B071-7B26-4129-862C-924C5F9D9887}"/>
              </a:ext>
            </a:extLst>
          </p:cNvPr>
          <p:cNvGrpSpPr/>
          <p:nvPr/>
        </p:nvGrpSpPr>
        <p:grpSpPr>
          <a:xfrm>
            <a:off x="2327975" y="761322"/>
            <a:ext cx="7380523" cy="4694266"/>
            <a:chOff x="2866720" y="692742"/>
            <a:chExt cx="7380523" cy="4694266"/>
          </a:xfrm>
        </p:grpSpPr>
        <p:pic>
          <p:nvPicPr>
            <p:cNvPr id="9" name="Picture 1">
              <a:extLst>
                <a:ext uri="{FF2B5EF4-FFF2-40B4-BE49-F238E27FC236}">
                  <a16:creationId xmlns:a16="http://schemas.microsoft.com/office/drawing/2014/main" id="{B9B60A94-F05E-4D7D-AA91-23B9A8E9C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66720" y="692742"/>
              <a:ext cx="7380523" cy="721875"/>
            </a:xfrm>
            <a:prstGeom prst="rect">
              <a:avLst/>
            </a:prstGeom>
          </p:spPr>
        </p:pic>
        <p:grpSp>
          <p:nvGrpSpPr>
            <p:cNvPr id="10" name="Group 11">
              <a:extLst>
                <a:ext uri="{FF2B5EF4-FFF2-40B4-BE49-F238E27FC236}">
                  <a16:creationId xmlns:a16="http://schemas.microsoft.com/office/drawing/2014/main" id="{83685099-36A3-4795-AB01-3E7771531C29}"/>
                </a:ext>
              </a:extLst>
            </p:cNvPr>
            <p:cNvGrpSpPr/>
            <p:nvPr/>
          </p:nvGrpSpPr>
          <p:grpSpPr>
            <a:xfrm>
              <a:off x="3089164" y="1659265"/>
              <a:ext cx="6074713" cy="3727743"/>
              <a:chOff x="2724461" y="1579752"/>
              <a:chExt cx="5086390" cy="3056002"/>
            </a:xfrm>
          </p:grpSpPr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946A4B53-4E78-4CAB-BEDE-9B47EC5684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24589" y="1579752"/>
                <a:ext cx="2067147" cy="1765791"/>
              </a:xfrm>
              <a:prstGeom prst="rect">
                <a:avLst/>
              </a:prstGeom>
            </p:spPr>
          </p:pic>
          <p:pic>
            <p:nvPicPr>
              <p:cNvPr id="12" name="Picture 3">
                <a:extLst>
                  <a:ext uri="{FF2B5EF4-FFF2-40B4-BE49-F238E27FC236}">
                    <a16:creationId xmlns:a16="http://schemas.microsoft.com/office/drawing/2014/main" id="{7F9C82CF-4888-43F5-A095-6AD95159EC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24461" y="1892767"/>
                <a:ext cx="2303577" cy="2493750"/>
              </a:xfrm>
              <a:prstGeom prst="rect">
                <a:avLst/>
              </a:prstGeom>
            </p:spPr>
          </p:pic>
          <p:pic>
            <p:nvPicPr>
              <p:cNvPr id="14" name="Picture 5">
                <a:extLst>
                  <a:ext uri="{FF2B5EF4-FFF2-40B4-BE49-F238E27FC236}">
                    <a16:creationId xmlns:a16="http://schemas.microsoft.com/office/drawing/2014/main" id="{FA46B213-1F89-4EEE-921B-D5F698652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17035" y="2079640"/>
                <a:ext cx="1293816" cy="786932"/>
              </a:xfrm>
              <a:prstGeom prst="rect">
                <a:avLst/>
              </a:prstGeom>
            </p:spPr>
          </p:pic>
          <p:pic>
            <p:nvPicPr>
              <p:cNvPr id="15" name="Picture 6">
                <a:extLst>
                  <a:ext uri="{FF2B5EF4-FFF2-40B4-BE49-F238E27FC236}">
                    <a16:creationId xmlns:a16="http://schemas.microsoft.com/office/drawing/2014/main" id="{5A226866-A3D2-4D50-BCEE-A0268056D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00499" y="3067135"/>
                <a:ext cx="2333278" cy="1396591"/>
              </a:xfrm>
              <a:prstGeom prst="rect">
                <a:avLst/>
              </a:prstGeom>
            </p:spPr>
          </p:pic>
          <p:pic>
            <p:nvPicPr>
              <p:cNvPr id="16" name="Picture 8">
                <a:extLst>
                  <a:ext uri="{FF2B5EF4-FFF2-40B4-BE49-F238E27FC236}">
                    <a16:creationId xmlns:a16="http://schemas.microsoft.com/office/drawing/2014/main" id="{29D0BECA-145D-413C-904B-C8C41B3D04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69665" y="2812847"/>
                <a:ext cx="593092" cy="254288"/>
              </a:xfrm>
              <a:prstGeom prst="rect">
                <a:avLst/>
              </a:prstGeom>
            </p:spPr>
          </p:pic>
          <p:pic>
            <p:nvPicPr>
              <p:cNvPr id="17" name="Picture 9">
                <a:extLst>
                  <a:ext uri="{FF2B5EF4-FFF2-40B4-BE49-F238E27FC236}">
                    <a16:creationId xmlns:a16="http://schemas.microsoft.com/office/drawing/2014/main" id="{239E3ABF-F5BB-4872-8D4D-63C810592C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67138" y="4333879"/>
                <a:ext cx="411353" cy="301875"/>
              </a:xfrm>
              <a:prstGeom prst="rect">
                <a:avLst/>
              </a:prstGeom>
            </p:spPr>
          </p:pic>
          <p:pic>
            <p:nvPicPr>
              <p:cNvPr id="18" name="Picture 10">
                <a:extLst>
                  <a:ext uri="{FF2B5EF4-FFF2-40B4-BE49-F238E27FC236}">
                    <a16:creationId xmlns:a16="http://schemas.microsoft.com/office/drawing/2014/main" id="{A70707FA-DC30-4225-9DE9-935BF10BEA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rot="1990471">
                <a:off x="5260920" y="4333877"/>
                <a:ext cx="411353" cy="30187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47116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88931458-998B-4E88-AF49-244315DF80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1819" y="952430"/>
            <a:ext cx="8981768" cy="502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73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grpSp>
        <p:nvGrpSpPr>
          <p:cNvPr id="7" name="Grup 6">
            <a:extLst>
              <a:ext uri="{FF2B5EF4-FFF2-40B4-BE49-F238E27FC236}">
                <a16:creationId xmlns:a16="http://schemas.microsoft.com/office/drawing/2014/main" id="{2975E3E3-1F34-408C-8A77-AD5864DDE34E}"/>
              </a:ext>
            </a:extLst>
          </p:cNvPr>
          <p:cNvGrpSpPr/>
          <p:nvPr/>
        </p:nvGrpSpPr>
        <p:grpSpPr>
          <a:xfrm>
            <a:off x="1050575" y="770516"/>
            <a:ext cx="9674996" cy="5571842"/>
            <a:chOff x="1398330" y="676189"/>
            <a:chExt cx="9674996" cy="5571842"/>
          </a:xfrm>
        </p:grpSpPr>
        <p:pic>
          <p:nvPicPr>
            <p:cNvPr id="8" name="Picture 1">
              <a:extLst>
                <a:ext uri="{FF2B5EF4-FFF2-40B4-BE49-F238E27FC236}">
                  <a16:creationId xmlns:a16="http://schemas.microsoft.com/office/drawing/2014/main" id="{FEF0943D-187A-4B8B-986C-3516CFBC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89872" y="676189"/>
              <a:ext cx="8881295" cy="1021388"/>
            </a:xfrm>
            <a:prstGeom prst="rect">
              <a:avLst/>
            </a:prstGeom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E873ACE1-47D2-4DFC-9A0A-742D603FC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98330" y="1970869"/>
              <a:ext cx="4235553" cy="732749"/>
            </a:xfrm>
            <a:prstGeom prst="rect">
              <a:avLst/>
            </a:prstGeom>
          </p:spPr>
        </p:pic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13D1007A-9DB3-44F7-8350-79480E457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8978" y="1930744"/>
              <a:ext cx="5234348" cy="772874"/>
            </a:xfrm>
            <a:prstGeom prst="rect">
              <a:avLst/>
            </a:prstGeom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AB675DF9-7C75-4F90-A486-1551549D7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89871" y="2716069"/>
              <a:ext cx="4044011" cy="671458"/>
            </a:xfrm>
            <a:prstGeom prst="rect">
              <a:avLst/>
            </a:prstGeom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455BD181-AFB8-4C01-BBEE-D9F4F9FF8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38978" y="2732640"/>
              <a:ext cx="5234348" cy="667338"/>
            </a:xfrm>
            <a:prstGeom prst="rect">
              <a:avLst/>
            </a:prstGeom>
          </p:spPr>
        </p:pic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1C50DCC7-9CFC-460E-B56E-DEFF9B8B2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2188"/>
            <a:stretch/>
          </p:blipFill>
          <p:spPr>
            <a:xfrm>
              <a:off x="1589871" y="3399978"/>
              <a:ext cx="3955523" cy="764722"/>
            </a:xfrm>
            <a:prstGeom prst="rect">
              <a:avLst/>
            </a:prstGeom>
          </p:spPr>
        </p:pic>
        <p:pic>
          <p:nvPicPr>
            <p:cNvPr id="15" name="Picture 8">
              <a:extLst>
                <a:ext uri="{FF2B5EF4-FFF2-40B4-BE49-F238E27FC236}">
                  <a16:creationId xmlns:a16="http://schemas.microsoft.com/office/drawing/2014/main" id="{D3C17054-5E27-4D09-911B-FF166A460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838978" y="3429000"/>
              <a:ext cx="5234348" cy="735700"/>
            </a:xfrm>
            <a:prstGeom prst="rect">
              <a:avLst/>
            </a:prstGeom>
          </p:spPr>
        </p:pic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CC828208-145B-4BC2-A408-584616A15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593598" y="4180713"/>
              <a:ext cx="3951795" cy="980007"/>
            </a:xfrm>
            <a:prstGeom prst="rect">
              <a:avLst/>
            </a:prstGeom>
          </p:spPr>
        </p:pic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57896CB1-160C-4C20-BC3C-3335DA91B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838978" y="4260170"/>
              <a:ext cx="5234348" cy="869054"/>
            </a:xfrm>
            <a:prstGeom prst="rect">
              <a:avLst/>
            </a:prstGeom>
          </p:spPr>
        </p:pic>
        <p:pic>
          <p:nvPicPr>
            <p:cNvPr id="18" name="Picture 10">
              <a:extLst>
                <a:ext uri="{FF2B5EF4-FFF2-40B4-BE49-F238E27FC236}">
                  <a16:creationId xmlns:a16="http://schemas.microsoft.com/office/drawing/2014/main" id="{C4553BE5-58B1-4971-AEE6-01C9D6C10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548217" y="5105244"/>
              <a:ext cx="4038830" cy="1142787"/>
            </a:xfrm>
            <a:prstGeom prst="rect">
              <a:avLst/>
            </a:prstGeom>
          </p:spPr>
        </p:pic>
        <p:pic>
          <p:nvPicPr>
            <p:cNvPr id="20" name="Picture 11">
              <a:extLst>
                <a:ext uri="{FF2B5EF4-FFF2-40B4-BE49-F238E27FC236}">
                  <a16:creationId xmlns:a16="http://schemas.microsoft.com/office/drawing/2014/main" id="{D569CECF-299B-49D2-BD7C-69A98F13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838977" y="5323260"/>
              <a:ext cx="5234349" cy="6010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8490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D5BA174D-D98B-4016-AEDC-4BC599EC315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962" b="7301"/>
          <a:stretch/>
        </p:blipFill>
        <p:spPr>
          <a:xfrm>
            <a:off x="2084231" y="808071"/>
            <a:ext cx="8023538" cy="519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48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CA95E0B2-2BD0-406A-8857-26CD9B72D6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010" r="996"/>
          <a:stretch/>
        </p:blipFill>
        <p:spPr>
          <a:xfrm>
            <a:off x="1700011" y="734096"/>
            <a:ext cx="8963696" cy="52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90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B27FAAE5-3B6B-4226-83A5-9698C954CB7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90"/>
          <a:stretch/>
        </p:blipFill>
        <p:spPr>
          <a:xfrm>
            <a:off x="1584101" y="721217"/>
            <a:ext cx="8989454" cy="53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31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764917" y="948340"/>
            <a:ext cx="8667750" cy="5984087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9293903" y="0"/>
            <a:ext cx="2904761" cy="2508354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1028" name="Picture 4" descr="Hasil gambar untuk PANDEMI COVID">
            <a:extLst>
              <a:ext uri="{FF2B5EF4-FFF2-40B4-BE49-F238E27FC236}">
                <a16:creationId xmlns:a16="http://schemas.microsoft.com/office/drawing/2014/main" id="{3EE321D9-3535-41E1-883D-2E605C90E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900" y="4652110"/>
            <a:ext cx="3594244" cy="185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sil gambar untuk PANDEMI COVID">
            <a:extLst>
              <a:ext uri="{FF2B5EF4-FFF2-40B4-BE49-F238E27FC236}">
                <a16:creationId xmlns:a16="http://schemas.microsoft.com/office/drawing/2014/main" id="{CCF2A890-B94D-4EAC-B253-185089DD3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19" y="2320396"/>
            <a:ext cx="3150112" cy="211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sil gambar untuk PANDEMI COVID">
            <a:extLst>
              <a:ext uri="{FF2B5EF4-FFF2-40B4-BE49-F238E27FC236}">
                <a16:creationId xmlns:a16="http://schemas.microsoft.com/office/drawing/2014/main" id="{AFF07956-82B0-4456-8D74-A1BF84285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37" y="1690688"/>
            <a:ext cx="4317276" cy="441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asil gambar untuk PSBB">
            <a:extLst>
              <a:ext uri="{FF2B5EF4-FFF2-40B4-BE49-F238E27FC236}">
                <a16:creationId xmlns:a16="http://schemas.microsoft.com/office/drawing/2014/main" id="{D50E561E-5BCC-41E9-B3CB-900815BB6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674" y="654751"/>
            <a:ext cx="28956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D4EDC38-0B8B-4733-9900-97835B3986C4}"/>
              </a:ext>
            </a:extLst>
          </p:cNvPr>
          <p:cNvCxnSpPr>
            <a:cxnSpLocks/>
          </p:cNvCxnSpPr>
          <p:nvPr/>
        </p:nvCxnSpPr>
        <p:spPr>
          <a:xfrm flipV="1">
            <a:off x="4589067" y="1706507"/>
            <a:ext cx="2052455" cy="780233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B4069E2-D063-42F1-902B-DADED879DF98}"/>
              </a:ext>
            </a:extLst>
          </p:cNvPr>
          <p:cNvCxnSpPr>
            <a:cxnSpLocks/>
          </p:cNvCxnSpPr>
          <p:nvPr/>
        </p:nvCxnSpPr>
        <p:spPr>
          <a:xfrm flipV="1">
            <a:off x="4618031" y="3397580"/>
            <a:ext cx="3842325" cy="1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A1C3D85-5D25-477A-B3E8-B3F083F27A58}"/>
              </a:ext>
            </a:extLst>
          </p:cNvPr>
          <p:cNvCxnSpPr>
            <a:cxnSpLocks/>
          </p:cNvCxnSpPr>
          <p:nvPr/>
        </p:nvCxnSpPr>
        <p:spPr>
          <a:xfrm>
            <a:off x="4652387" y="4439028"/>
            <a:ext cx="2099287" cy="904191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376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764917" y="948340"/>
            <a:ext cx="7209502" cy="5984087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0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5DB2ADD-9B32-4BCA-A88A-CAE07263AFE5}"/>
              </a:ext>
            </a:extLst>
          </p:cNvPr>
          <p:cNvSpPr txBox="1">
            <a:spLocks/>
          </p:cNvSpPr>
          <p:nvPr/>
        </p:nvSpPr>
        <p:spPr>
          <a:xfrm>
            <a:off x="4912242" y="1918251"/>
            <a:ext cx="6754408" cy="1663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APA IMPLIKASI TANTANGAN TERSEBUT UNTUK PENGAWAS 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SEKOLAH</a:t>
            </a:r>
            <a:r>
              <a:rPr lang="id-ID" sz="3200" b="1" i="1" dirty="0">
                <a:solidFill>
                  <a:prstClr val="black"/>
                </a:solidFill>
                <a:latin typeface="Algerian" panose="04020705040A02060702" pitchFamily="82" charset="0"/>
              </a:rPr>
              <a:t>? 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gerian" panose="04020705040A02060702" pitchFamily="82" charset="0"/>
              <a:ea typeface="+mn-ea"/>
              <a:cs typeface="+mn-cs"/>
            </a:endParaRPr>
          </a:p>
        </p:txBody>
      </p:sp>
      <p:pic>
        <p:nvPicPr>
          <p:cNvPr id="2050" name="Picture 2" descr="Hasil gambar untuk KEPALA SEKOLAH ANIMASI">
            <a:extLst>
              <a:ext uri="{FF2B5EF4-FFF2-40B4-BE49-F238E27FC236}">
                <a16:creationId xmlns:a16="http://schemas.microsoft.com/office/drawing/2014/main" id="{A7897D68-7EEE-4DCE-9D34-BFD925225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19" y="619125"/>
            <a:ext cx="4525668" cy="549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Kotak Teks 1">
            <a:extLst>
              <a:ext uri="{FF2B5EF4-FFF2-40B4-BE49-F238E27FC236}">
                <a16:creationId xmlns:a16="http://schemas.microsoft.com/office/drawing/2014/main" id="{E2B0BB28-F820-4927-8AAB-AB4E78CA9DE1}"/>
              </a:ext>
            </a:extLst>
          </p:cNvPr>
          <p:cNvSpPr txBox="1"/>
          <p:nvPr/>
        </p:nvSpPr>
        <p:spPr>
          <a:xfrm>
            <a:off x="5056072" y="3422926"/>
            <a:ext cx="67544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>
                <a:latin typeface="Bradley Hand ITC" panose="03070402050302030203" pitchFamily="66" charset="0"/>
              </a:rPr>
              <a:t>Bagaimana Anda menyikapi tantangan perubahan tersebut ?</a:t>
            </a:r>
          </a:p>
          <a:p>
            <a:endParaRPr lang="id-ID" sz="2400" b="1" dirty="0">
              <a:latin typeface="Bradley Hand ITC" panose="03070402050302030203" pitchFamily="66" charset="0"/>
            </a:endParaRPr>
          </a:p>
          <a:p>
            <a:r>
              <a:rPr lang="id-ID" sz="2400" b="1" dirty="0">
                <a:latin typeface="Bradley Hand ITC" panose="03070402050302030203" pitchFamily="66" charset="0"/>
              </a:rPr>
              <a:t>Apa yang sudah/akan Anda lakukan untuk mendampingi/membawa sekolah binaan Anda agar </a:t>
            </a:r>
            <a:r>
              <a:rPr lang="id-ID" sz="2400" b="1" dirty="0" err="1">
                <a:latin typeface="Bradley Hand ITC" panose="03070402050302030203" pitchFamily="66" charset="0"/>
              </a:rPr>
              <a:t>survive</a:t>
            </a:r>
            <a:r>
              <a:rPr lang="id-ID" sz="2400" b="1" dirty="0">
                <a:latin typeface="Bradley Hand ITC" panose="03070402050302030203" pitchFamily="66" charset="0"/>
              </a:rPr>
              <a:t> menghadapi tantangan perubahan yang sedang dan akan terus terjadi? </a:t>
            </a:r>
          </a:p>
        </p:txBody>
      </p:sp>
    </p:spTree>
    <p:extLst>
      <p:ext uri="{BB962C8B-B14F-4D97-AF65-F5344CB8AC3E}">
        <p14:creationId xmlns:p14="http://schemas.microsoft.com/office/powerpoint/2010/main" val="4096019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6F296BD-ABB1-49B9-A487-71A37A1B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err="1"/>
              <a:t>Brainstorming</a:t>
            </a:r>
            <a:r>
              <a:rPr lang="id-ID" dirty="0"/>
              <a:t> Implikasi Tantangan 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1306265-950D-4E4F-9140-72EB91DEC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Tuliskan pendapat Anda pada </a:t>
            </a:r>
            <a:r>
              <a:rPr lang="id-ID" dirty="0" err="1"/>
              <a:t>link</a:t>
            </a:r>
            <a:r>
              <a:rPr lang="id-ID" dirty="0"/>
              <a:t> berikut ini </a:t>
            </a: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66E18209-BA8B-4F30-B312-109729F9438B}"/>
              </a:ext>
            </a:extLst>
          </p:cNvPr>
          <p:cNvSpPr txBox="1"/>
          <p:nvPr/>
        </p:nvSpPr>
        <p:spPr>
          <a:xfrm>
            <a:off x="1060132" y="2409944"/>
            <a:ext cx="8986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800" dirty="0"/>
              <a:t>https://padlet.com/riasutisna17/kepemimpinanpengawas_2</a:t>
            </a:r>
          </a:p>
        </p:txBody>
      </p:sp>
    </p:spTree>
    <p:extLst>
      <p:ext uri="{BB962C8B-B14F-4D97-AF65-F5344CB8AC3E}">
        <p14:creationId xmlns:p14="http://schemas.microsoft.com/office/powerpoint/2010/main" val="845114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7" name="Judul 1">
            <a:extLst>
              <a:ext uri="{FF2B5EF4-FFF2-40B4-BE49-F238E27FC236}">
                <a16:creationId xmlns:a16="http://schemas.microsoft.com/office/drawing/2014/main" id="{09DD3491-D420-43C9-B3D5-6FAEEA92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126" y="833755"/>
            <a:ext cx="10515600" cy="1325563"/>
          </a:xfrm>
        </p:spPr>
        <p:txBody>
          <a:bodyPr/>
          <a:lstStyle/>
          <a:p>
            <a:r>
              <a:rPr lang="id-ID" dirty="0" err="1"/>
              <a:t>Brainstorming</a:t>
            </a:r>
            <a:r>
              <a:rPr lang="id-ID" dirty="0"/>
              <a:t> Implikasi Tantangan </a:t>
            </a:r>
          </a:p>
        </p:txBody>
      </p:sp>
      <p:sp>
        <p:nvSpPr>
          <p:cNvPr id="8" name="Tampungan Konten 2">
            <a:extLst>
              <a:ext uri="{FF2B5EF4-FFF2-40B4-BE49-F238E27FC236}">
                <a16:creationId xmlns:a16="http://schemas.microsoft.com/office/drawing/2014/main" id="{33A9203B-FC0E-4559-80BD-87F4C606E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id-ID" dirty="0"/>
              <a:t>Tuliskan pendapat Anda pada </a:t>
            </a:r>
            <a:r>
              <a:rPr lang="id-ID" dirty="0" err="1"/>
              <a:t>link</a:t>
            </a:r>
            <a:r>
              <a:rPr lang="id-ID" dirty="0"/>
              <a:t> berikut ini </a:t>
            </a: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72BDF0F5-3EBC-450C-8F76-E10CD75260FD}"/>
              </a:ext>
            </a:extLst>
          </p:cNvPr>
          <p:cNvSpPr txBox="1"/>
          <p:nvPr/>
        </p:nvSpPr>
        <p:spPr>
          <a:xfrm>
            <a:off x="1060132" y="2409944"/>
            <a:ext cx="8986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800" dirty="0"/>
              <a:t>https://padlet.com/riasutisna17/kepemimpinanpengawas_2</a:t>
            </a:r>
          </a:p>
        </p:txBody>
      </p:sp>
    </p:spTree>
    <p:extLst>
      <p:ext uri="{BB962C8B-B14F-4D97-AF65-F5344CB8AC3E}">
        <p14:creationId xmlns:p14="http://schemas.microsoft.com/office/powerpoint/2010/main" val="2727198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792555" y="1246052"/>
            <a:ext cx="7209502" cy="5984087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0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974C28F-A2B6-43C3-AA61-93B7DA41D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8047"/>
            <a:ext cx="2706765" cy="2381693"/>
          </a:xfrm>
        </p:spPr>
        <p:txBody>
          <a:bodyPr/>
          <a:lstStyle/>
          <a:p>
            <a:r>
              <a:rPr lang="en-US" dirty="0"/>
              <a:t>PEMIMPIN</a:t>
            </a:r>
            <a:endParaRPr lang="en-ID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2EAF62-FFAA-4974-95DC-796C69E59A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4966" y="619124"/>
            <a:ext cx="7806760" cy="567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76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792555" y="1246052"/>
            <a:ext cx="7209502" cy="5984087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0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974C28F-A2B6-43C3-AA61-93B7DA41D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8047"/>
            <a:ext cx="2706765" cy="2381693"/>
          </a:xfrm>
        </p:spPr>
        <p:txBody>
          <a:bodyPr/>
          <a:lstStyle/>
          <a:p>
            <a:r>
              <a:rPr lang="en-US" dirty="0"/>
              <a:t>PEMIMPIN</a:t>
            </a:r>
            <a:endParaRPr lang="en-ID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DC6D128-A464-4B0B-BBE9-C58C72731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1639" y="1233378"/>
            <a:ext cx="8167554" cy="325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4000" b="1" i="1" dirty="0" err="1"/>
              <a:t>seseorang</a:t>
            </a:r>
            <a:r>
              <a:rPr lang="en-ID" sz="4000" b="1" i="1" dirty="0"/>
              <a:t> yang </a:t>
            </a:r>
            <a:r>
              <a:rPr lang="en-ID" sz="4000" b="1" i="1" dirty="0" err="1"/>
              <a:t>mampu</a:t>
            </a:r>
            <a:r>
              <a:rPr lang="en-ID" sz="4000" b="1" i="1" dirty="0"/>
              <a:t> </a:t>
            </a:r>
            <a:r>
              <a:rPr lang="en-ID" sz="4000" b="1" i="1" dirty="0" err="1"/>
              <a:t>untuk</a:t>
            </a:r>
            <a:r>
              <a:rPr lang="en-ID" sz="4000" b="1" i="1" dirty="0"/>
              <a:t> </a:t>
            </a:r>
            <a:r>
              <a:rPr lang="en-ID" sz="4000" b="1" i="1" dirty="0" err="1"/>
              <a:t>mempengaruhi</a:t>
            </a:r>
            <a:r>
              <a:rPr lang="en-ID" sz="4000" b="1" i="1" dirty="0"/>
              <a:t> </a:t>
            </a:r>
            <a:r>
              <a:rPr lang="en-ID" sz="4000" b="1" i="1" dirty="0" err="1"/>
              <a:t>perilaku</a:t>
            </a:r>
            <a:r>
              <a:rPr lang="en-ID" sz="4000" b="1" i="1" dirty="0"/>
              <a:t> orang-orang agar </a:t>
            </a:r>
            <a:r>
              <a:rPr lang="en-ID" sz="4000" b="1" i="1" dirty="0" err="1"/>
              <a:t>bekerja</a:t>
            </a:r>
            <a:r>
              <a:rPr lang="en-ID" sz="4000" b="1" i="1" dirty="0"/>
              <a:t> </a:t>
            </a:r>
            <a:r>
              <a:rPr lang="en-ID" sz="4000" b="1" i="1" dirty="0" err="1"/>
              <a:t>bersama-sama</a:t>
            </a:r>
            <a:r>
              <a:rPr lang="en-ID" sz="4000" b="1" i="1" dirty="0"/>
              <a:t> </a:t>
            </a:r>
            <a:r>
              <a:rPr lang="en-ID" sz="4000" b="1" i="1" dirty="0" err="1"/>
              <a:t>menuju</a:t>
            </a:r>
            <a:r>
              <a:rPr lang="en-ID" sz="4000" b="1" i="1" dirty="0"/>
              <a:t> </a:t>
            </a:r>
            <a:r>
              <a:rPr lang="en-ID" sz="4000" b="1" i="1" dirty="0" err="1"/>
              <a:t>suatu</a:t>
            </a:r>
            <a:r>
              <a:rPr lang="en-ID" sz="4000" b="1" i="1" dirty="0"/>
              <a:t> </a:t>
            </a:r>
            <a:r>
              <a:rPr lang="en-ID" sz="4000" b="1" i="1" dirty="0" err="1"/>
              <a:t>tujuan</a:t>
            </a:r>
            <a:r>
              <a:rPr lang="en-ID" sz="4000" b="1" i="1" dirty="0"/>
              <a:t> </a:t>
            </a:r>
            <a:r>
              <a:rPr lang="en-ID" sz="4000" b="1" i="1" dirty="0" err="1"/>
              <a:t>tertentu</a:t>
            </a:r>
            <a:r>
              <a:rPr lang="en-ID" sz="4000" b="1" i="1" dirty="0"/>
              <a:t> yang </a:t>
            </a:r>
            <a:r>
              <a:rPr lang="en-ID" sz="4000" b="1" i="1" dirty="0" err="1"/>
              <a:t>mereka</a:t>
            </a:r>
            <a:r>
              <a:rPr lang="en-ID" sz="4000" b="1" i="1" dirty="0"/>
              <a:t> </a:t>
            </a:r>
            <a:r>
              <a:rPr lang="en-ID" sz="4000" b="1" i="1" dirty="0" err="1"/>
              <a:t>inginkan</a:t>
            </a:r>
            <a:r>
              <a:rPr lang="en-ID" sz="4000" b="1" i="1" dirty="0"/>
              <a:t> </a:t>
            </a:r>
            <a:r>
              <a:rPr lang="en-ID" sz="4000" b="1" i="1" dirty="0" err="1"/>
              <a:t>bersama</a:t>
            </a:r>
            <a:r>
              <a:rPr lang="en-ID" sz="4000" b="1" i="1" dirty="0"/>
              <a:t> (Robbins</a:t>
            </a:r>
            <a:r>
              <a:rPr lang="id-ID" sz="4000" b="1" i="1" dirty="0"/>
              <a:t>, </a:t>
            </a:r>
            <a:r>
              <a:rPr lang="en-ID" sz="4000" b="1" i="1" dirty="0"/>
              <a:t>1996)</a:t>
            </a:r>
          </a:p>
        </p:txBody>
      </p:sp>
    </p:spTree>
    <p:extLst>
      <p:ext uri="{BB962C8B-B14F-4D97-AF65-F5344CB8AC3E}">
        <p14:creationId xmlns:p14="http://schemas.microsoft.com/office/powerpoint/2010/main" val="2197872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792555" y="1246052"/>
            <a:ext cx="7209502" cy="5984087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0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2E3577A-68CE-4EA4-AD52-A1F7B5407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KEPEMIMPINAN TRANSFORMASIONAL</a:t>
            </a:r>
            <a:endParaRPr lang="en-ID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FF10B0-9501-4852-8884-B92C47843F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575" y="1334975"/>
            <a:ext cx="10412870" cy="452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1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792555" y="1246052"/>
            <a:ext cx="7209502" cy="5984087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0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F8B7256-6CF3-404B-B8F0-80454604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20F546-D645-4441-888F-AAD57D1FA1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720" y="619124"/>
            <a:ext cx="12065280" cy="553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16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85DB-5C67-4085-ABEE-9DFC0160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 KELOMPOK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7FC04-D9E4-4DC7-801C-15BAE9F75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0384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Setelah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U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 </a:t>
            </a:r>
            <a:r>
              <a:rPr lang="en-US" dirty="0" err="1"/>
              <a:t>Transformasional</a:t>
            </a:r>
            <a:r>
              <a:rPr lang="en-US" dirty="0"/>
              <a:t>, </a:t>
            </a:r>
            <a:r>
              <a:rPr lang="en-US" dirty="0" err="1"/>
              <a:t>silahkan</a:t>
            </a:r>
            <a:r>
              <a:rPr lang="en-US" dirty="0"/>
              <a:t> </a:t>
            </a:r>
            <a:r>
              <a:rPr lang="en-US" dirty="0" err="1"/>
              <a:t>rumuskan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5 </a:t>
            </a:r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pada </a:t>
            </a:r>
            <a:r>
              <a:rPr lang="en-US" dirty="0" err="1"/>
              <a:t>satuan</a:t>
            </a:r>
            <a:r>
              <a:rPr lang="en-US" dirty="0"/>
              <a:t> Pendidikan</a:t>
            </a:r>
            <a:r>
              <a:rPr lang="id-ID" dirty="0"/>
              <a:t> dan bagaimana Anda mengarahkan kepala sekolah untuk mencapai 5 tahapan tersebut.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ID" dirty="0"/>
              <a:t>Waktu : 30 </a:t>
            </a:r>
            <a:r>
              <a:rPr lang="en-ID" dirty="0" err="1"/>
              <a:t>menit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2154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792555" y="1246052"/>
            <a:ext cx="7209502" cy="5984087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0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2EE706-E265-4360-9E74-FF107AB55D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466" y="619124"/>
            <a:ext cx="11073331" cy="541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70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7DEEB13-99A5-44AD-ACB5-F78E8B440F85}"/>
              </a:ext>
            </a:extLst>
          </p:cNvPr>
          <p:cNvSpPr/>
          <p:nvPr/>
        </p:nvSpPr>
        <p:spPr>
          <a:xfrm>
            <a:off x="204070" y="211635"/>
            <a:ext cx="7209502" cy="5984087"/>
          </a:xfrm>
          <a:custGeom>
            <a:avLst/>
            <a:gdLst>
              <a:gd name="connsiteX0" fmla="*/ 0 w 8667750"/>
              <a:gd name="connsiteY0" fmla="*/ 0 h 6858000"/>
              <a:gd name="connsiteX1" fmla="*/ 1733550 w 8667750"/>
              <a:gd name="connsiteY1" fmla="*/ 0 h 6858000"/>
              <a:gd name="connsiteX2" fmla="*/ 1733550 w 8667750"/>
              <a:gd name="connsiteY2" fmla="*/ 1 h 6858000"/>
              <a:gd name="connsiteX3" fmla="*/ 2657034 w 8667750"/>
              <a:gd name="connsiteY3" fmla="*/ 1 h 6858000"/>
              <a:gd name="connsiteX4" fmla="*/ 2772465 w 8667750"/>
              <a:gd name="connsiteY4" fmla="*/ 167752 h 6858000"/>
              <a:gd name="connsiteX5" fmla="*/ 3182552 w 8667750"/>
              <a:gd name="connsiteY5" fmla="*/ 1091230 h 6858000"/>
              <a:gd name="connsiteX6" fmla="*/ 5846636 w 8667750"/>
              <a:gd name="connsiteY6" fmla="*/ 3105539 h 6858000"/>
              <a:gd name="connsiteX7" fmla="*/ 7471077 w 8667750"/>
              <a:gd name="connsiteY7" fmla="*/ 5358098 h 6858000"/>
              <a:gd name="connsiteX8" fmla="*/ 8667750 w 8667750"/>
              <a:gd name="connsiteY8" fmla="*/ 6858000 h 6858000"/>
              <a:gd name="connsiteX9" fmla="*/ 1733550 w 8667750"/>
              <a:gd name="connsiteY9" fmla="*/ 6858000 h 6858000"/>
              <a:gd name="connsiteX10" fmla="*/ 670081 w 8667750"/>
              <a:gd name="connsiteY10" fmla="*/ 6858000 h 6858000"/>
              <a:gd name="connsiteX11" fmla="*/ 0 w 866775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67750" h="6858000">
                <a:moveTo>
                  <a:pt x="0" y="0"/>
                </a:moveTo>
                <a:lnTo>
                  <a:pt x="1733550" y="0"/>
                </a:lnTo>
                <a:lnTo>
                  <a:pt x="1733550" y="1"/>
                </a:lnTo>
                <a:lnTo>
                  <a:pt x="2657034" y="1"/>
                </a:lnTo>
                <a:lnTo>
                  <a:pt x="2772465" y="167752"/>
                </a:lnTo>
                <a:cubicBezTo>
                  <a:pt x="2927379" y="414041"/>
                  <a:pt x="3062073" y="716255"/>
                  <a:pt x="3182552" y="1091230"/>
                </a:cubicBezTo>
                <a:cubicBezTo>
                  <a:pt x="3664470" y="2596547"/>
                  <a:pt x="4547083" y="2515325"/>
                  <a:pt x="5846636" y="3105539"/>
                </a:cubicBezTo>
                <a:cubicBezTo>
                  <a:pt x="7140774" y="3695753"/>
                  <a:pt x="7227412" y="4069374"/>
                  <a:pt x="7471077" y="5358098"/>
                </a:cubicBezTo>
                <a:cubicBezTo>
                  <a:pt x="7714744" y="6646822"/>
                  <a:pt x="8667750" y="6858000"/>
                  <a:pt x="8667750" y="6858000"/>
                </a:cubicBezTo>
                <a:lnTo>
                  <a:pt x="1733550" y="6858000"/>
                </a:lnTo>
                <a:lnTo>
                  <a:pt x="67008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985B7">
              <a:alpha val="10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11008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F8B7256-6CF3-404B-B8F0-804546043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299"/>
          </a:xfrm>
        </p:spPr>
        <p:txBody>
          <a:bodyPr/>
          <a:lstStyle/>
          <a:p>
            <a:r>
              <a:rPr lang="en-US" dirty="0"/>
              <a:t>PEMIMPIN PERUBAHAN DI PENDIDIKAN</a:t>
            </a:r>
            <a:endParaRPr lang="en-ID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8BED768-6AED-4715-BAF1-3028BBF69F79}"/>
              </a:ext>
            </a:extLst>
          </p:cNvPr>
          <p:cNvGraphicFramePr/>
          <p:nvPr/>
        </p:nvGraphicFramePr>
        <p:xfrm>
          <a:off x="2009553" y="1286537"/>
          <a:ext cx="8835655" cy="4306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9076388-CA43-4B4B-93C0-8847B53F2E6F}"/>
              </a:ext>
            </a:extLst>
          </p:cNvPr>
          <p:cNvSpPr txBox="1"/>
          <p:nvPr/>
        </p:nvSpPr>
        <p:spPr>
          <a:xfrm>
            <a:off x="584791" y="5730949"/>
            <a:ext cx="2904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Sumber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Syafaruddin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2015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945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582E-F201-47F2-89A4-D1C7431B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KEPEMIMPINAN PENGAWAS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CC01D-8F88-4A8C-B4A3-FE1E4BDE7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804" y="1825625"/>
            <a:ext cx="7759995" cy="4351338"/>
          </a:xfrm>
        </p:spPr>
        <p:txBody>
          <a:bodyPr/>
          <a:lstStyle/>
          <a:p>
            <a:r>
              <a:rPr lang="en-US" dirty="0"/>
              <a:t>KEPEMIMPINAN ADALAH KUNCI UNTUK MEMBANGUN KELOMPOK YANG PRODUKTIF DAN MEMILIKI MOTIVASI</a:t>
            </a:r>
          </a:p>
          <a:p>
            <a:r>
              <a:rPr lang="en-US" dirty="0"/>
              <a:t>DIPERLUKAN KETERAMPILAN KEPEMIMPINAN DALAM MELAKSANAKAN SUPERVISI</a:t>
            </a:r>
            <a:endParaRPr lang="id-ID" dirty="0"/>
          </a:p>
          <a:p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F75695-183C-41B8-9A47-3098B7039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8" y="1467293"/>
            <a:ext cx="3569446" cy="470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20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5DE6689-7406-4FE3-A6F1-C4D59B8A53D2}"/>
              </a:ext>
            </a:extLst>
          </p:cNvPr>
          <p:cNvSpPr/>
          <p:nvPr/>
        </p:nvSpPr>
        <p:spPr>
          <a:xfrm>
            <a:off x="8647036" y="52931"/>
            <a:ext cx="2904761" cy="6187203"/>
          </a:xfrm>
          <a:custGeom>
            <a:avLst/>
            <a:gdLst>
              <a:gd name="connsiteX0" fmla="*/ 2904761 w 2904761"/>
              <a:gd name="connsiteY0" fmla="*/ 2508354 h 2508354"/>
              <a:gd name="connsiteX1" fmla="*/ 1622269 w 2904761"/>
              <a:gd name="connsiteY1" fmla="*/ 1232525 h 2508354"/>
              <a:gd name="connsiteX2" fmla="*/ 0 w 2904761"/>
              <a:gd name="connsiteY2" fmla="*/ 0 h 2508354"/>
              <a:gd name="connsiteX3" fmla="*/ 2904761 w 2904761"/>
              <a:gd name="connsiteY3" fmla="*/ 0 h 2508354"/>
              <a:gd name="connsiteX4" fmla="*/ 2904761 w 2904761"/>
              <a:gd name="connsiteY4" fmla="*/ 2508354 h 250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4761" h="2508354">
                <a:moveTo>
                  <a:pt x="2904761" y="2508354"/>
                </a:moveTo>
                <a:cubicBezTo>
                  <a:pt x="2904761" y="2508354"/>
                  <a:pt x="2268512" y="2508354"/>
                  <a:pt x="1622269" y="1232525"/>
                </a:cubicBezTo>
                <a:cubicBezTo>
                  <a:pt x="1232525" y="469692"/>
                  <a:pt x="0" y="0"/>
                  <a:pt x="0" y="0"/>
                </a:cubicBezTo>
                <a:lnTo>
                  <a:pt x="2904761" y="0"/>
                </a:lnTo>
                <a:lnTo>
                  <a:pt x="2904761" y="2508354"/>
                </a:lnTo>
                <a:close/>
              </a:path>
            </a:pathLst>
          </a:custGeom>
          <a:solidFill>
            <a:srgbClr val="4985B7">
              <a:alpha val="5000"/>
            </a:srgbClr>
          </a:solidFill>
          <a:ln w="333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id="{93695F17-0F0A-47C7-BB6F-1AE744581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50BA9C-8E1B-405B-AFF1-744F5561D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FE491-CDA4-4DD5-8A60-5F911AD07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816795-0E8F-4529-9253-41BFE2266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  <p:pic>
        <p:nvPicPr>
          <p:cNvPr id="6" name="Gambar 5">
            <a:extLst>
              <a:ext uri="{FF2B5EF4-FFF2-40B4-BE49-F238E27FC236}">
                <a16:creationId xmlns:a16="http://schemas.microsoft.com/office/drawing/2014/main" id="{AF3F2ED2-FE26-44C9-A863-5DAAC30611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354" y="1850833"/>
            <a:ext cx="4865179" cy="3156334"/>
          </a:xfrm>
          <a:prstGeom prst="rect">
            <a:avLst/>
          </a:prstGeom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EBD66261-E886-4B12-9E58-655877DA752A}"/>
              </a:ext>
            </a:extLst>
          </p:cNvPr>
          <p:cNvSpPr txBox="1"/>
          <p:nvPr/>
        </p:nvSpPr>
        <p:spPr>
          <a:xfrm>
            <a:off x="640203" y="1055335"/>
            <a:ext cx="4132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b="1" dirty="0" err="1"/>
              <a:t>Maslow’s</a:t>
            </a:r>
            <a:r>
              <a:rPr lang="id-ID" sz="2400" b="1" dirty="0"/>
              <a:t> </a:t>
            </a:r>
            <a:r>
              <a:rPr lang="id-ID" sz="2400" b="1" dirty="0" err="1"/>
              <a:t>hierarchy</a:t>
            </a:r>
            <a:r>
              <a:rPr lang="id-ID" sz="2400" b="1" dirty="0"/>
              <a:t> </a:t>
            </a:r>
            <a:r>
              <a:rPr lang="id-ID" sz="2400" b="1" dirty="0" err="1"/>
              <a:t>of</a:t>
            </a:r>
            <a:r>
              <a:rPr lang="id-ID" sz="2400" b="1" dirty="0"/>
              <a:t> </a:t>
            </a:r>
            <a:r>
              <a:rPr lang="id-ID" sz="2400" b="1" dirty="0" err="1"/>
              <a:t>needs</a:t>
            </a:r>
            <a:r>
              <a:rPr lang="id-ID" sz="2400" b="1" dirty="0"/>
              <a:t>.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F9285D21-9771-425A-9EEF-FEB5449B8B07}"/>
              </a:ext>
            </a:extLst>
          </p:cNvPr>
          <p:cNvSpPr txBox="1"/>
          <p:nvPr/>
        </p:nvSpPr>
        <p:spPr>
          <a:xfrm>
            <a:off x="6096000" y="1005495"/>
            <a:ext cx="4705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b="1" dirty="0" err="1"/>
              <a:t>Everyday</a:t>
            </a:r>
            <a:r>
              <a:rPr lang="id-ID" sz="2400" b="1" dirty="0"/>
              <a:t> </a:t>
            </a:r>
            <a:r>
              <a:rPr lang="id-ID" sz="2400" b="1" dirty="0" err="1"/>
              <a:t>Motivational</a:t>
            </a:r>
            <a:r>
              <a:rPr lang="id-ID" sz="2400" b="1" dirty="0"/>
              <a:t> </a:t>
            </a:r>
            <a:r>
              <a:rPr lang="id-ID" sz="2400" b="1" dirty="0" err="1"/>
              <a:t>Techniques</a:t>
            </a:r>
            <a:endParaRPr lang="id-ID" sz="2400" b="1" dirty="0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3DC3A4B2-C08D-4333-95DE-B8F95329615C}"/>
              </a:ext>
            </a:extLst>
          </p:cNvPr>
          <p:cNvSpPr txBox="1"/>
          <p:nvPr/>
        </p:nvSpPr>
        <p:spPr>
          <a:xfrm>
            <a:off x="6607857" y="1649618"/>
            <a:ext cx="4132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 err="1">
                <a:solidFill>
                  <a:srgbClr val="FF0000"/>
                </a:solidFill>
              </a:rPr>
              <a:t>Recognition</a:t>
            </a:r>
            <a:endParaRPr lang="id-ID" sz="2400" dirty="0">
              <a:solidFill>
                <a:srgbClr val="FF0000"/>
              </a:solidFill>
            </a:endParaRP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5FF2785B-E45D-4D87-BE39-2ABC3388BE26}"/>
              </a:ext>
            </a:extLst>
          </p:cNvPr>
          <p:cNvSpPr txBox="1"/>
          <p:nvPr/>
        </p:nvSpPr>
        <p:spPr>
          <a:xfrm>
            <a:off x="6607857" y="2032354"/>
            <a:ext cx="38044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 err="1">
                <a:solidFill>
                  <a:schemeClr val="accent1">
                    <a:lumMod val="75000"/>
                  </a:schemeClr>
                </a:solidFill>
              </a:rPr>
              <a:t>Treat</a:t>
            </a:r>
            <a:r>
              <a:rPr lang="id-ID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d-ID" sz="2400" dirty="0" err="1">
                <a:solidFill>
                  <a:schemeClr val="accent1">
                    <a:lumMod val="75000"/>
                  </a:schemeClr>
                </a:solidFill>
              </a:rPr>
              <a:t>them</a:t>
            </a:r>
            <a:r>
              <a:rPr lang="id-ID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d-ID" sz="2400" dirty="0" err="1">
                <a:solidFill>
                  <a:schemeClr val="accent1">
                    <a:lumMod val="75000"/>
                  </a:schemeClr>
                </a:solidFill>
              </a:rPr>
              <a:t>with</a:t>
            </a:r>
            <a:r>
              <a:rPr lang="id-ID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d-ID" sz="2400" dirty="0" err="1">
                <a:solidFill>
                  <a:schemeClr val="accent1">
                    <a:lumMod val="75000"/>
                  </a:schemeClr>
                </a:solidFill>
              </a:rPr>
              <a:t>respect</a:t>
            </a:r>
            <a:endParaRPr lang="id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C721EC62-1483-4E7B-BE22-777DD3F2518F}"/>
              </a:ext>
            </a:extLst>
          </p:cNvPr>
          <p:cNvSpPr txBox="1"/>
          <p:nvPr/>
        </p:nvSpPr>
        <p:spPr>
          <a:xfrm>
            <a:off x="6563378" y="2511998"/>
            <a:ext cx="45351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 err="1">
                <a:solidFill>
                  <a:srgbClr val="C00000"/>
                </a:solidFill>
              </a:rPr>
              <a:t>Training</a:t>
            </a:r>
            <a:r>
              <a:rPr lang="id-ID" sz="2400" dirty="0">
                <a:solidFill>
                  <a:srgbClr val="C00000"/>
                </a:solidFill>
              </a:rPr>
              <a:t> </a:t>
            </a:r>
            <a:r>
              <a:rPr lang="id-ID" sz="2400" dirty="0" err="1">
                <a:solidFill>
                  <a:srgbClr val="C00000"/>
                </a:solidFill>
              </a:rPr>
              <a:t>and</a:t>
            </a:r>
            <a:r>
              <a:rPr lang="id-ID" sz="2400" dirty="0">
                <a:solidFill>
                  <a:srgbClr val="C00000"/>
                </a:solidFill>
              </a:rPr>
              <a:t> </a:t>
            </a:r>
            <a:r>
              <a:rPr lang="id-ID" sz="2400" dirty="0" err="1">
                <a:solidFill>
                  <a:srgbClr val="C00000"/>
                </a:solidFill>
              </a:rPr>
              <a:t>ongoing</a:t>
            </a:r>
            <a:r>
              <a:rPr lang="id-ID" sz="2400" dirty="0">
                <a:solidFill>
                  <a:srgbClr val="C00000"/>
                </a:solidFill>
              </a:rPr>
              <a:t> </a:t>
            </a:r>
            <a:r>
              <a:rPr lang="id-ID" sz="2400" dirty="0" err="1">
                <a:solidFill>
                  <a:srgbClr val="C00000"/>
                </a:solidFill>
              </a:rPr>
              <a:t>development</a:t>
            </a:r>
            <a:endParaRPr lang="id-ID" sz="2400" dirty="0">
              <a:solidFill>
                <a:srgbClr val="C00000"/>
              </a:solidFill>
            </a:endParaRPr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5D627FBA-9019-4E3D-A5BE-78890BB6AF23}"/>
              </a:ext>
            </a:extLst>
          </p:cNvPr>
          <p:cNvSpPr txBox="1"/>
          <p:nvPr/>
        </p:nvSpPr>
        <p:spPr>
          <a:xfrm>
            <a:off x="6556540" y="2965169"/>
            <a:ext cx="43242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 err="1">
                <a:solidFill>
                  <a:srgbClr val="008000"/>
                </a:solidFill>
              </a:rPr>
              <a:t>Give</a:t>
            </a:r>
            <a:r>
              <a:rPr lang="id-ID" sz="2400" dirty="0">
                <a:solidFill>
                  <a:srgbClr val="008000"/>
                </a:solidFill>
              </a:rPr>
              <a:t> </a:t>
            </a:r>
            <a:r>
              <a:rPr lang="id-ID" sz="2400" dirty="0" err="1">
                <a:solidFill>
                  <a:srgbClr val="008000"/>
                </a:solidFill>
              </a:rPr>
              <a:t>them</a:t>
            </a:r>
            <a:r>
              <a:rPr lang="id-ID" sz="2400" dirty="0">
                <a:solidFill>
                  <a:srgbClr val="008000"/>
                </a:solidFill>
              </a:rPr>
              <a:t> real </a:t>
            </a:r>
            <a:r>
              <a:rPr lang="id-ID" sz="2400" dirty="0" err="1">
                <a:solidFill>
                  <a:srgbClr val="008000"/>
                </a:solidFill>
              </a:rPr>
              <a:t>power</a:t>
            </a: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6EF7E004-AE0F-48D9-AE40-24E79FC765CF}"/>
              </a:ext>
            </a:extLst>
          </p:cNvPr>
          <p:cNvSpPr txBox="1"/>
          <p:nvPr/>
        </p:nvSpPr>
        <p:spPr>
          <a:xfrm>
            <a:off x="6552779" y="3409293"/>
            <a:ext cx="4328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 err="1">
                <a:solidFill>
                  <a:srgbClr val="FF9900"/>
                </a:solidFill>
              </a:rPr>
              <a:t>Ownership</a:t>
            </a:r>
            <a:endParaRPr lang="id-ID" sz="2400" dirty="0">
              <a:solidFill>
                <a:srgbClr val="FF9900"/>
              </a:solidFill>
            </a:endParaRPr>
          </a:p>
        </p:txBody>
      </p:sp>
      <p:sp>
        <p:nvSpPr>
          <p:cNvPr id="25" name="Kotak Teks 24">
            <a:extLst>
              <a:ext uri="{FF2B5EF4-FFF2-40B4-BE49-F238E27FC236}">
                <a16:creationId xmlns:a16="http://schemas.microsoft.com/office/drawing/2014/main" id="{BADF911B-1010-4A20-B5C2-6587F8ED0D1C}"/>
              </a:ext>
            </a:extLst>
          </p:cNvPr>
          <p:cNvSpPr txBox="1"/>
          <p:nvPr/>
        </p:nvSpPr>
        <p:spPr>
          <a:xfrm>
            <a:off x="6552779" y="3857854"/>
            <a:ext cx="4166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 err="1">
                <a:solidFill>
                  <a:srgbClr val="993366"/>
                </a:solidFill>
              </a:rPr>
              <a:t>Planning</a:t>
            </a:r>
            <a:endParaRPr lang="id-ID" sz="2400" dirty="0">
              <a:solidFill>
                <a:srgbClr val="993366"/>
              </a:solidFill>
            </a:endParaRPr>
          </a:p>
        </p:txBody>
      </p:sp>
      <p:sp>
        <p:nvSpPr>
          <p:cNvPr id="27" name="Kotak Teks 26">
            <a:extLst>
              <a:ext uri="{FF2B5EF4-FFF2-40B4-BE49-F238E27FC236}">
                <a16:creationId xmlns:a16="http://schemas.microsoft.com/office/drawing/2014/main" id="{27630ED1-B6C0-47BE-9000-73ABB74D2AAA}"/>
              </a:ext>
            </a:extLst>
          </p:cNvPr>
          <p:cNvSpPr txBox="1"/>
          <p:nvPr/>
        </p:nvSpPr>
        <p:spPr>
          <a:xfrm>
            <a:off x="6552779" y="4261543"/>
            <a:ext cx="4132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>
                <a:solidFill>
                  <a:srgbClr val="800080"/>
                </a:solidFill>
              </a:rPr>
              <a:t>Use </a:t>
            </a:r>
            <a:r>
              <a:rPr lang="id-ID" sz="2400" dirty="0" err="1">
                <a:solidFill>
                  <a:srgbClr val="800080"/>
                </a:solidFill>
              </a:rPr>
              <a:t>their</a:t>
            </a:r>
            <a:r>
              <a:rPr lang="id-ID" sz="2400" dirty="0">
                <a:solidFill>
                  <a:srgbClr val="800080"/>
                </a:solidFill>
              </a:rPr>
              <a:t> </a:t>
            </a:r>
            <a:r>
              <a:rPr lang="id-ID" sz="2400" dirty="0" err="1">
                <a:solidFill>
                  <a:srgbClr val="800080"/>
                </a:solidFill>
              </a:rPr>
              <a:t>ideas</a:t>
            </a:r>
            <a:endParaRPr lang="id-ID" sz="2400" dirty="0">
              <a:solidFill>
                <a:srgbClr val="800080"/>
              </a:solidFill>
            </a:endParaRPr>
          </a:p>
        </p:txBody>
      </p:sp>
      <p:sp>
        <p:nvSpPr>
          <p:cNvPr id="29" name="Kotak Teks 28">
            <a:extLst>
              <a:ext uri="{FF2B5EF4-FFF2-40B4-BE49-F238E27FC236}">
                <a16:creationId xmlns:a16="http://schemas.microsoft.com/office/drawing/2014/main" id="{68499F42-D1BA-4948-958C-5532B87A6AB6}"/>
              </a:ext>
            </a:extLst>
          </p:cNvPr>
          <p:cNvSpPr txBox="1"/>
          <p:nvPr/>
        </p:nvSpPr>
        <p:spPr>
          <a:xfrm>
            <a:off x="6552779" y="4691058"/>
            <a:ext cx="4132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 err="1">
                <a:solidFill>
                  <a:srgbClr val="00CC00"/>
                </a:solidFill>
              </a:rPr>
              <a:t>Communication</a:t>
            </a:r>
            <a:endParaRPr lang="id-ID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9148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B9A0-0D05-4124-8347-6A9A0634B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KETERAMPILAN KEPEMIMPINAN DALAM SUPERVISI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DB537-6B04-461A-A6DD-3E1D4CED2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JANGAN TERBURU-BURU DALAM DISKUSI</a:t>
            </a:r>
          </a:p>
          <a:p>
            <a:r>
              <a:rPr lang="en-US" dirty="0"/>
              <a:t>SANGAT PENTING MENJADI PENDENGAN AKTIF</a:t>
            </a:r>
          </a:p>
          <a:p>
            <a:r>
              <a:rPr lang="en-US" dirty="0"/>
              <a:t>MENGATUR WAKTU DAN TEMPAT UNTUK DISKUSI</a:t>
            </a:r>
          </a:p>
          <a:p>
            <a:r>
              <a:rPr lang="en-US" dirty="0"/>
              <a:t>DENGARKAN SELURUH CERITA MEREKA SEBELUM DISKUSI DIMULAI</a:t>
            </a:r>
          </a:p>
          <a:p>
            <a:r>
              <a:rPr lang="en-US" dirty="0"/>
              <a:t>IKUTI LANGKAH-LANGKAH YANG TELAH DISEPAKATI DALAM DISKUSI</a:t>
            </a:r>
          </a:p>
          <a:p>
            <a:r>
              <a:rPr lang="en-US" dirty="0"/>
              <a:t>MENYADARI BAHWA MENGIKUTI KESEPAKATAN ADALAH HAL PENTING BAGI MEREKA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1B8064-7C74-4658-88E5-D14CF7A5D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28" y="5209186"/>
            <a:ext cx="11206716" cy="164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21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6EC6-CBE6-4255-94A7-AC1DE451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PENGAWAS DALAM SUPERVISI AKTIF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F43E8-AFF9-40B2-905C-9C4E3EF0A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PEMANTAUAN KINERJA YANG SEDANG BERLANGSUNG</a:t>
            </a:r>
          </a:p>
          <a:p>
            <a:r>
              <a:rPr lang="en-US" dirty="0"/>
              <a:t>SEBAGAI TEMAN</a:t>
            </a:r>
          </a:p>
          <a:p>
            <a:r>
              <a:rPr lang="en-US" dirty="0"/>
              <a:t>SEBAGAI COACH</a:t>
            </a:r>
          </a:p>
          <a:p>
            <a:r>
              <a:rPr lang="en-US" dirty="0"/>
              <a:t>PENGAWAL KEPATUHAN DOKUMEN</a:t>
            </a:r>
          </a:p>
          <a:p>
            <a:r>
              <a:rPr lang="en-ID" dirty="0"/>
              <a:t>GURU DAN MENTOR</a:t>
            </a:r>
          </a:p>
          <a:p>
            <a:r>
              <a:rPr lang="en-ID" dirty="0"/>
              <a:t>PENJAGA “PENJARA”</a:t>
            </a:r>
          </a:p>
          <a:p>
            <a:r>
              <a:rPr lang="en-ID" dirty="0"/>
              <a:t>PENDOA DAN TERAPIS</a:t>
            </a:r>
          </a:p>
          <a:p>
            <a:r>
              <a:rPr lang="en-ID" dirty="0"/>
              <a:t>PENJAGA QUALITY CONTROL</a:t>
            </a:r>
          </a:p>
          <a:p>
            <a:r>
              <a:rPr lang="en-ID" dirty="0"/>
              <a:t>PENJAGA KEAMANAN</a:t>
            </a:r>
          </a:p>
          <a:p>
            <a:r>
              <a:rPr lang="en-ID" dirty="0"/>
              <a:t>PENJAGA KERAPIHAN</a:t>
            </a:r>
          </a:p>
        </p:txBody>
      </p:sp>
    </p:spTree>
    <p:extLst>
      <p:ext uri="{BB962C8B-B14F-4D97-AF65-F5344CB8AC3E}">
        <p14:creationId xmlns:p14="http://schemas.microsoft.com/office/powerpoint/2010/main" val="21828027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73E27F4E-0BFF-4BBB-84FD-096A2B2D290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tretch>
            <a:fillRect/>
          </a:stretch>
        </p:blipFill>
        <p:spPr>
          <a:xfrm>
            <a:off x="-2223" y="136001"/>
            <a:ext cx="12190660" cy="6721999"/>
          </a:xfrm>
        </p:spPr>
      </p:pic>
      <p:sp>
        <p:nvSpPr>
          <p:cNvPr id="44036" name="Title 1">
            <a:extLst>
              <a:ext uri="{FF2B5EF4-FFF2-40B4-BE49-F238E27FC236}">
                <a16:creationId xmlns:a16="http://schemas.microsoft.com/office/drawing/2014/main" id="{0B4694CC-A1B3-4969-9CCF-0A71D59A92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97032" y="254522"/>
            <a:ext cx="7026778" cy="1358991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d-ID" alt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HATUR NUHUN...</a:t>
            </a:r>
            <a:endParaRPr lang="ru-RU" alt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1453F2-34A4-4767-AFCE-66AFD2B28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17" y="40666"/>
            <a:ext cx="1333500" cy="4683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095DE2-48C9-4277-B11C-CD68CEA9ED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276" y="0"/>
            <a:ext cx="906591" cy="5090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7124AC-0884-4F82-B473-56721BBDF5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726" y="110081"/>
            <a:ext cx="713555" cy="5090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8EB10D-EEC4-4A8E-BCCD-5F47060E28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" y="6297284"/>
            <a:ext cx="4648824" cy="53188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21">
      <a:dk1>
        <a:sysClr val="windowText" lastClr="000000"/>
      </a:dk1>
      <a:lt1>
        <a:sysClr val="window" lastClr="FFFFFF"/>
      </a:lt1>
      <a:dk2>
        <a:srgbClr val="0048B3"/>
      </a:dk2>
      <a:lt2>
        <a:srgbClr val="7C77B9"/>
      </a:lt2>
      <a:accent1>
        <a:srgbClr val="008EDC"/>
      </a:accent1>
      <a:accent2>
        <a:srgbClr val="7A0078"/>
      </a:accent2>
      <a:accent3>
        <a:srgbClr val="D30F64"/>
      </a:accent3>
      <a:accent4>
        <a:srgbClr val="006FC9"/>
      </a:accent4>
      <a:accent5>
        <a:srgbClr val="00FFFF"/>
      </a:accent5>
      <a:accent6>
        <a:srgbClr val="EEB902"/>
      </a:accent6>
      <a:hlink>
        <a:srgbClr val="D30F64"/>
      </a:hlink>
      <a:folHlink>
        <a:srgbClr val="D30F64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BPL_Fun_MO - v6" id="{A0D08BF4-A6B2-4810-A990-861B25D0A27E}" vid="{9CA1A813-01EE-4EED-9E0D-BBBA258A4E37}"/>
    </a:ext>
  </a:extLst>
</a:theme>
</file>

<file path=ppt/theme/theme3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644</Words>
  <Application>Microsoft Office PowerPoint</Application>
  <PresentationFormat>Widescreen</PresentationFormat>
  <Paragraphs>145</Paragraphs>
  <Slides>40</Slides>
  <Notes>34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5" baseType="lpstr">
      <vt:lpstr>Algerian</vt:lpstr>
      <vt:lpstr>Arial</vt:lpstr>
      <vt:lpstr>Arial-Black</vt:lpstr>
      <vt:lpstr>Arial-Black,Italic</vt:lpstr>
      <vt:lpstr>Bradley Hand ITC</vt:lpstr>
      <vt:lpstr>Calibri</vt:lpstr>
      <vt:lpstr>Calibri Light</vt:lpstr>
      <vt:lpstr>Calibri-Bold</vt:lpstr>
      <vt:lpstr>Calibri-BoldItalic</vt:lpstr>
      <vt:lpstr>Calibri-Italic</vt:lpstr>
      <vt:lpstr>Calibri-Light,Bold</vt:lpstr>
      <vt:lpstr>Castellar</vt:lpstr>
      <vt:lpstr>Century Gothic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Brainstorming ……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Brainstorming Implikasi Tantangan </vt:lpstr>
      <vt:lpstr>Brainstorming Implikasi Tantangan </vt:lpstr>
      <vt:lpstr>PEMIMPIN</vt:lpstr>
      <vt:lpstr>PEMIMPIN</vt:lpstr>
      <vt:lpstr>KEPEMIMPINAN TRANSFORMASIONAL</vt:lpstr>
      <vt:lpstr>PowerPoint Presentation</vt:lpstr>
      <vt:lpstr>TUGAS KELOMPOK</vt:lpstr>
      <vt:lpstr>PowerPoint Presentation</vt:lpstr>
      <vt:lpstr>PEMIMPIN PERUBAHAN DI PENDIDIKAN</vt:lpstr>
      <vt:lpstr>KEPEMIMPINAN PENGAWAS</vt:lpstr>
      <vt:lpstr>PowerPoint Presentation</vt:lpstr>
      <vt:lpstr>KETERAMPILAN KEPEMIMPINAN DALAM SUPERVISI</vt:lpstr>
      <vt:lpstr>PERAN PENGAWAS DALAM SUPERVISI AKTIF</vt:lpstr>
      <vt:lpstr>HATUR NUHUN...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ria kadir</dc:creator>
  <cp:lastModifiedBy>Dina Tiraswati</cp:lastModifiedBy>
  <cp:revision>28</cp:revision>
  <dcterms:created xsi:type="dcterms:W3CDTF">2021-06-14T04:32:13Z</dcterms:created>
  <dcterms:modified xsi:type="dcterms:W3CDTF">2021-06-18T22:59:20Z</dcterms:modified>
</cp:coreProperties>
</file>