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media/image6.jpg" ContentType="image/jpeg"/>
  <Override PartName="/ppt/media/image12.JPG" ContentType="image/jpeg"/>
  <Override PartName="/ppt/notesSlides/notesSlide1.xml" ContentType="application/vnd.openxmlformats-officedocument.presentationml.notesSlide+xml"/>
  <Override PartName="/ppt/media/image22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32"/>
  </p:notesMasterIdLst>
  <p:sldIdLst>
    <p:sldId id="256" r:id="rId3"/>
    <p:sldId id="16538" r:id="rId4"/>
    <p:sldId id="16413" r:id="rId5"/>
    <p:sldId id="261" r:id="rId6"/>
    <p:sldId id="263" r:id="rId7"/>
    <p:sldId id="270" r:id="rId8"/>
    <p:sldId id="342" r:id="rId9"/>
    <p:sldId id="349" r:id="rId10"/>
    <p:sldId id="350" r:id="rId11"/>
    <p:sldId id="262" r:id="rId12"/>
    <p:sldId id="352" r:id="rId13"/>
    <p:sldId id="16404" r:id="rId14"/>
    <p:sldId id="16396" r:id="rId15"/>
    <p:sldId id="16405" r:id="rId16"/>
    <p:sldId id="264" r:id="rId17"/>
    <p:sldId id="265" r:id="rId18"/>
    <p:sldId id="16406" r:id="rId19"/>
    <p:sldId id="16407" r:id="rId20"/>
    <p:sldId id="16398" r:id="rId21"/>
    <p:sldId id="16397" r:id="rId22"/>
    <p:sldId id="272" r:id="rId23"/>
    <p:sldId id="16408" r:id="rId24"/>
    <p:sldId id="16409" r:id="rId25"/>
    <p:sldId id="258" r:id="rId26"/>
    <p:sldId id="16400" r:id="rId27"/>
    <p:sldId id="16379" r:id="rId28"/>
    <p:sldId id="16403" r:id="rId29"/>
    <p:sldId id="16358" r:id="rId30"/>
    <p:sldId id="16412" r:id="rId3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83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viewProps" Target="view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notesMaster" Target="notesMasters/notesMaster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tableStyles" Target="tableStyle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theme" Target="theme/theme1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52CD4-4391-4C7D-B5B9-CC488E5DA428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FF9FD-DCB9-4BFA-B274-A19C550507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79474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5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78a6070a84_1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6" name="Google Shape;1066;g78a6070a84_1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660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b3b297005a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b3b297005a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ba05ee8b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2" name="Google Shape;1242;gba05ee8b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ba05ee8b7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2" name="Google Shape;1252;gba05ee8b7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ba05ee8b7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0" name="Google Shape;1260;gba05ee8b7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9" name="Google Shape;1419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0" name="Google Shape;1420;p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3a6f567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3a6f567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d3a6f567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d3a6f567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d3a6f567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d3a6f567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931fadd86c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g931fadd86c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98" name="Google Shape;398;g931fadd86c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931fadd86c_3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931fadd86c_3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 /><Relationship Id="rId2" Type="http://schemas.openxmlformats.org/officeDocument/2006/relationships/tags" Target="../tags/tag1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3.emf" /><Relationship Id="rId5" Type="http://schemas.openxmlformats.org/officeDocument/2006/relationships/oleObject" Target="../embeddings/oleObject1.bin" /><Relationship Id="rId4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374901"/>
            <a:ext cx="10994760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1" y="1596540"/>
            <a:ext cx="10994760" cy="4886557"/>
          </a:xfrm>
        </p:spPr>
        <p:txBody>
          <a:bodyPr/>
          <a:lstStyle>
            <a:lvl1pPr algn="l">
              <a:defRPr sz="3733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6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s one" type="tx">
  <p:cSld name="This on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559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s one sub">
  <p:cSld name="This one sub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1" name="Google Shape;191;p35"/>
          <p:cNvSpPr txBox="1">
            <a:spLocks noGrp="1"/>
          </p:cNvSpPr>
          <p:nvPr>
            <p:ph type="title" idx="2"/>
          </p:nvPr>
        </p:nvSpPr>
        <p:spPr>
          <a:xfrm>
            <a:off x="288767" y="724567"/>
            <a:ext cx="112796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747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1" name="Google Shape;311;p5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571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2" name="Google Shape;312;p5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077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nd slide layout">
  <p:cSld name="2_End slide layou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>
            <a:spLocks noGrp="1"/>
          </p:cNvSpPr>
          <p:nvPr>
            <p:ph type="sldNum" idx="12"/>
          </p:nvPr>
        </p:nvSpPr>
        <p:spPr>
          <a:xfrm>
            <a:off x="11687571" y="62700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517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1" y="374901"/>
            <a:ext cx="10791153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39" y="2207359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39" y="2837221"/>
            <a:ext cx="5386917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207359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2837221"/>
            <a:ext cx="5389033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91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CC0F-256D-487B-85C6-C3B5A1FF2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F4E41-BA5A-48D3-8856-798CC5925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7AF2F-08B1-47DC-B9CD-3A575102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A5CE7-E0C9-4149-B3F7-1FA63270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D2F79-C9B3-41A5-9710-230851A3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714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D7714-117D-4572-800A-9D188B82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5790-510F-49B8-B69D-52B465917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3055C-A300-4AA2-8031-E52532DE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0BBC-103C-44CA-9647-11D921532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5597B-6B3A-4CCE-B38D-95B3C3D4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928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983F-1B35-4042-A135-16487E55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7D960-A9F0-4207-91E9-9ED530AE6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D4D95-0189-4FF2-AB6E-05A6345B9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7D047-A2E0-4CF5-B65D-5D4C5063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DDC54-DD1D-43E1-8847-3A6940618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178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DF87-AD5B-49E0-853B-B8E2DCBB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02E05-2AFB-4B33-8CDD-57A271150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1F1D77-209B-4743-9755-407247F66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BD676-B877-45BD-8675-3FF1F351D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FC94F-02EC-4062-A1B6-518B11CB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ABC79-B06A-441C-A1F0-F684A421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287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F9F3-710A-406C-9F06-81A0640F5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9E9D9-2F2E-4534-AE00-82880F0F0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3FFCAC-0478-4957-9001-C702F4FF3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52BDD-F640-49C1-8E09-F267BF8AB7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3AF5B9-8B4A-4E31-9F71-FB975BFB8A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895C92-3F44-42B1-AC73-CF8DB448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0D89A-6AC3-4274-BDE9-4870EFFDB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223A05-40DA-4154-8E33-27E35CE1F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2571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D4E0E-E5E0-4518-9449-16691F20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B45E0A-97CE-402A-BB7A-E6D8AD12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4BFF3-B9BF-47EB-94D6-CA073B895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846FD-1CE3-4172-9CBC-91950056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7616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85D2C-AD9B-4E1D-8FE9-BA802DD7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2C0491-B27A-4EA4-8565-D09DE283D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E1EBD-E8F0-4015-85D5-C9404B50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2392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A0A71-A863-44E1-8FE1-201A3CEE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662F-7DA5-4BA6-BA6A-8385C27A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69B51-4446-47E2-BF84-3B4352FAA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5BE3C-F552-4534-8A38-C1B2A69B9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42B2-E1CC-4C22-B5CC-48E1E8E04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16196-0EC6-4676-9B65-6687AB52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363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90FA-C29C-4D4C-97DD-34CF0173B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323CB9-1789-496A-98D9-BED16C32F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A6375-340D-4021-82C1-A379B0A28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F177D-114C-4D23-B79F-2D327577E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6706D-305F-4F5B-BD93-501E6612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8F7B-BEF0-4C9D-82E6-C0A551ABF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6161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999C-88BB-4BEB-B35A-A9365F9E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F7F752-28D6-49D6-A492-6EDBD39C5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AB830-87B7-4E34-A7FC-38383532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076F2-D19A-4785-9148-057E851E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73157-3112-44D1-8603-3493DFAF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605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3472D5-B54E-4A35-9558-64E267E60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B2691-7E1F-4915-A1E7-19EA68454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CB683-4E7E-40C9-A893-803D80BC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47624-8493-4B9B-8730-E02DBBE8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6475F-9006-4613-B79B-992031D54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3885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7C8A2DD-57D8-4030-A142-00B85CA08DD4}"/>
              </a:ext>
            </a:extLst>
          </p:cNvPr>
          <p:cNvSpPr/>
          <p:nvPr userDrawn="1"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5" name="Google Shape;823;p142">
            <a:extLst>
              <a:ext uri="{FF2B5EF4-FFF2-40B4-BE49-F238E27FC236}">
                <a16:creationId xmlns:a16="http://schemas.microsoft.com/office/drawing/2014/main" id="{967E6C47-792D-499E-B3F0-ECC7A8A6D97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1000"/>
          </a:blip>
          <a:srcRect t="3424" b="3423"/>
          <a:stretch/>
        </p:blipFill>
        <p:spPr>
          <a:xfrm>
            <a:off x="272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oogle Shape;824;p142">
            <a:extLst>
              <a:ext uri="{FF2B5EF4-FFF2-40B4-BE49-F238E27FC236}">
                <a16:creationId xmlns:a16="http://schemas.microsoft.com/office/drawing/2014/main" id="{001B9A7F-2E71-4CD1-9816-4D8880AF00C8}"/>
              </a:ext>
            </a:extLst>
          </p:cNvPr>
          <p:cNvGrpSpPr/>
          <p:nvPr userDrawn="1"/>
        </p:nvGrpSpPr>
        <p:grpSpPr>
          <a:xfrm>
            <a:off x="4228899" y="6456"/>
            <a:ext cx="7963101" cy="6858000"/>
            <a:chOff x="4228898" y="7184"/>
            <a:chExt cx="7963102" cy="6858000"/>
          </a:xfrm>
        </p:grpSpPr>
        <p:sp>
          <p:nvSpPr>
            <p:cNvPr id="19" name="Google Shape;825;p142">
              <a:extLst>
                <a:ext uri="{FF2B5EF4-FFF2-40B4-BE49-F238E27FC236}">
                  <a16:creationId xmlns:a16="http://schemas.microsoft.com/office/drawing/2014/main" id="{3B5E67C5-3D03-483A-BDA3-4EE40529D229}"/>
                </a:ext>
              </a:extLst>
            </p:cNvPr>
            <p:cNvSpPr/>
            <p:nvPr/>
          </p:nvSpPr>
          <p:spPr>
            <a:xfrm>
              <a:off x="5691001" y="7184"/>
              <a:ext cx="6500999" cy="684363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826;p142">
              <a:extLst>
                <a:ext uri="{FF2B5EF4-FFF2-40B4-BE49-F238E27FC236}">
                  <a16:creationId xmlns:a16="http://schemas.microsoft.com/office/drawing/2014/main" id="{02233F01-AB07-47B9-AB2C-EF259CAADC3F}"/>
                </a:ext>
              </a:extLst>
            </p:cNvPr>
            <p:cNvSpPr/>
            <p:nvPr/>
          </p:nvSpPr>
          <p:spPr>
            <a:xfrm flipH="1">
              <a:off x="4228898" y="7184"/>
              <a:ext cx="1462103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828;p142">
            <a:extLst>
              <a:ext uri="{FF2B5EF4-FFF2-40B4-BE49-F238E27FC236}">
                <a16:creationId xmlns:a16="http://schemas.microsoft.com/office/drawing/2014/main" id="{0977D4AA-D3DB-44F3-AA9C-0FA6DC9EC721}"/>
              </a:ext>
            </a:extLst>
          </p:cNvPr>
          <p:cNvSpPr txBox="1"/>
          <p:nvPr userDrawn="1"/>
        </p:nvSpPr>
        <p:spPr>
          <a:xfrm>
            <a:off x="5144231" y="2138306"/>
            <a:ext cx="6957973" cy="40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Arial"/>
              <a:buNone/>
            </a:pPr>
            <a:r>
              <a:rPr lang="en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</a:t>
            </a:r>
            <a:r>
              <a:rPr lang="id-ID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N,</a:t>
            </a:r>
            <a:r>
              <a:rPr lang="en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PENDIDIKAN</a:t>
            </a:r>
            <a:r>
              <a:rPr lang="id-ID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KEBUDAYAAN</a:t>
            </a:r>
            <a:r>
              <a:rPr lang="id-ID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id-ID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d-ID" sz="20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dirty="0"/>
          </a:p>
        </p:txBody>
      </p:sp>
      <p:pic>
        <p:nvPicPr>
          <p:cNvPr id="24" name="Google Shape;829;p142" descr="D:\Ade\KEMENDIKBUD\Paparan Menteri\ppt\Gand Design PGRI\33ddc3bc2640689.png">
            <a:extLst>
              <a:ext uri="{FF2B5EF4-FFF2-40B4-BE49-F238E27FC236}">
                <a16:creationId xmlns:a16="http://schemas.microsoft.com/office/drawing/2014/main" id="{A76754F7-DD36-4CF4-9A6A-13D5BD7F144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6796"/>
          <a:stretch/>
        </p:blipFill>
        <p:spPr>
          <a:xfrm>
            <a:off x="7815810" y="661652"/>
            <a:ext cx="1614814" cy="122487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C2F1665-2464-4EB7-844D-E2AB8F124C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7800" y="3100917"/>
            <a:ext cx="6597453" cy="15693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solidFill>
                  <a:srgbClr val="01306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&lt;JUDUL&gt;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01193C57-9883-4B30-9869-027166EBEA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7800" y="5232764"/>
            <a:ext cx="6597453" cy="306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1306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&lt;TANGGAL&gt;</a:t>
            </a:r>
          </a:p>
        </p:txBody>
      </p:sp>
    </p:spTree>
    <p:extLst>
      <p:ext uri="{BB962C8B-B14F-4D97-AF65-F5344CB8AC3E}">
        <p14:creationId xmlns:p14="http://schemas.microsoft.com/office/powerpoint/2010/main" val="3281961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34BABA8-792A-4092-A4F1-13AE7B43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6185"/>
            <a:ext cx="11648357" cy="7830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130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7" name="Google Shape;166;p30">
            <a:extLst>
              <a:ext uri="{FF2B5EF4-FFF2-40B4-BE49-F238E27FC236}">
                <a16:creationId xmlns:a16="http://schemas.microsoft.com/office/drawing/2014/main" id="{035A3AB8-3E53-4AA6-8F18-E8339026778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333155" y="6468312"/>
            <a:ext cx="7925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7331253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D7411ADD-DF39-E545-90A4-CDD9BA683AE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297073" y="6656236"/>
            <a:ext cx="552455" cy="188472"/>
          </a:xfrm>
          <a:prstGeom prst="rect">
            <a:avLst/>
          </a:prstGeom>
        </p:spPr>
        <p:txBody>
          <a:bodyPr anchor="ctr"/>
          <a:lstStyle>
            <a:lvl1pPr algn="ctr">
              <a:defRPr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00075B-B078-1243-953B-F0D93009C4C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491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.T. Kearney TitleAndText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FE0CDBC-3AA9-4AAC-A39D-0D919A5A51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FE0CDBC-3AA9-4AAC-A39D-0D919A5A51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48F515C-7A65-4A2E-AD6E-60E7D14E087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35958" y="804677"/>
            <a:ext cx="11519999" cy="314028"/>
          </a:xfrm>
          <a:prstGeom prst="rect">
            <a:avLst/>
          </a:prstGeom>
          <a:noFill/>
          <a:ln>
            <a:noFill/>
          </a:ln>
        </p:spPr>
        <p:txBody>
          <a:bodyPr rtlCol="0"/>
          <a:lstStyle>
            <a:lvl1pPr>
              <a:defRPr/>
            </a:lvl1pPr>
          </a:lstStyle>
          <a:p>
            <a:r>
              <a:rPr lang="en-US" dirty="0"/>
              <a:t>Headline of maximum two lines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5958" y="2184739"/>
            <a:ext cx="11519999" cy="116582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wrap="square" lIns="0" tIns="0" rIns="0" bIns="0" anchor="t" anchorCtr="0">
            <a:spAutoFit/>
          </a:bodyPr>
          <a:lstStyle>
            <a:lvl1pPr marL="113414" indent="-113414" algn="l" defTabSz="914400" rtl="0" eaLnBrk="1" latinLnBrk="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defRPr sz="1400" baseline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 marL="113414" indent="-113414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2pPr>
            <a:lvl3pPr marL="113414" indent="-113414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3pPr>
            <a:lvl4pPr marL="113414" indent="-113414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4pPr>
            <a:lvl5pPr marL="113414" indent="-113414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Text on first level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25A3AFC-A39D-4A8B-AE73-F4AAE4E6B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17332"/>
            <a:ext cx="2743200" cy="365125"/>
          </a:xfrm>
          <a:prstGeom prst="rect">
            <a:avLst/>
          </a:prstGeom>
        </p:spPr>
        <p:txBody>
          <a:bodyPr/>
          <a:lstStyle/>
          <a:p>
            <a:fld id="{146B1F58-B195-47F2-B7A2-A6B6E1C8167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52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34BABA8-792A-4092-A4F1-13AE7B43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6185"/>
            <a:ext cx="11648357" cy="7830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130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7" name="Google Shape;166;p30">
            <a:extLst>
              <a:ext uri="{FF2B5EF4-FFF2-40B4-BE49-F238E27FC236}">
                <a16:creationId xmlns:a16="http://schemas.microsoft.com/office/drawing/2014/main" id="{035A3AB8-3E53-4AA6-8F18-E8339026778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333155" y="6468312"/>
            <a:ext cx="7925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01577-A9DD-4493-9027-B3A916A4B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3839" y="6468534"/>
            <a:ext cx="3604260" cy="245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933" dirty="0"/>
              <a:t>&lt;Nama acara&gt;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66192266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 /><Relationship Id="rId13" Type="http://schemas.openxmlformats.org/officeDocument/2006/relationships/slideLayout" Target="../slideLayouts/slideLayout20.xml" /><Relationship Id="rId3" Type="http://schemas.openxmlformats.org/officeDocument/2006/relationships/slideLayout" Target="../slideLayouts/slideLayout10.xml" /><Relationship Id="rId7" Type="http://schemas.openxmlformats.org/officeDocument/2006/relationships/slideLayout" Target="../slideLayouts/slideLayout14.xml" /><Relationship Id="rId12" Type="http://schemas.openxmlformats.org/officeDocument/2006/relationships/slideLayout" Target="../slideLayouts/slideLayout19.xml" /><Relationship Id="rId17" Type="http://schemas.openxmlformats.org/officeDocument/2006/relationships/theme" Target="../theme/theme2.xml" /><Relationship Id="rId2" Type="http://schemas.openxmlformats.org/officeDocument/2006/relationships/slideLayout" Target="../slideLayouts/slideLayout9.xml" /><Relationship Id="rId16" Type="http://schemas.openxmlformats.org/officeDocument/2006/relationships/slideLayout" Target="../slideLayouts/slideLayout23.xml" /><Relationship Id="rId1" Type="http://schemas.openxmlformats.org/officeDocument/2006/relationships/slideLayout" Target="../slideLayouts/slideLayout8.xml" /><Relationship Id="rId6" Type="http://schemas.openxmlformats.org/officeDocument/2006/relationships/slideLayout" Target="../slideLayouts/slideLayout13.xml" /><Relationship Id="rId11" Type="http://schemas.openxmlformats.org/officeDocument/2006/relationships/slideLayout" Target="../slideLayouts/slideLayout18.xml" /><Relationship Id="rId5" Type="http://schemas.openxmlformats.org/officeDocument/2006/relationships/slideLayout" Target="../slideLayouts/slideLayout12.xml" /><Relationship Id="rId15" Type="http://schemas.openxmlformats.org/officeDocument/2006/relationships/slideLayout" Target="../slideLayouts/slideLayout22.xml" /><Relationship Id="rId10" Type="http://schemas.openxmlformats.org/officeDocument/2006/relationships/slideLayout" Target="../slideLayouts/slideLayout17.xml" /><Relationship Id="rId4" Type="http://schemas.openxmlformats.org/officeDocument/2006/relationships/slideLayout" Target="../slideLayouts/slideLayout11.xml" /><Relationship Id="rId9" Type="http://schemas.openxmlformats.org/officeDocument/2006/relationships/slideLayout" Target="../slideLayouts/slideLayout16.xml" /><Relationship Id="rId14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7" r:id="rId6"/>
    <p:sldLayoutId id="214748365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38E281-FC62-479D-AA34-696E015E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CC272-15D6-4E2E-9742-C06FCCB09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3ECFE-AA77-4B0E-831E-68C5C98808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710BE-F821-40A7-B552-A9204758EDCA}" type="datetimeFigureOut">
              <a:rPr lang="en-ID" smtClean="0"/>
              <a:t>29/10/2021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A9B12-0BE4-4C6D-8ECF-EB723BB40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163B4-1BA4-472B-AC23-90D9640A2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F7D7A-266F-472D-B7F6-267584799A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955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3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3" Type="http://schemas.openxmlformats.org/officeDocument/2006/relationships/image" Target="../media/image15.png" /><Relationship Id="rId7" Type="http://schemas.openxmlformats.org/officeDocument/2006/relationships/image" Target="../media/image19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Relationship Id="rId9" Type="http://schemas.openxmlformats.org/officeDocument/2006/relationships/image" Target="../media/image21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 /><Relationship Id="rId3" Type="http://schemas.openxmlformats.org/officeDocument/2006/relationships/image" Target="../media/image28.png" /><Relationship Id="rId7" Type="http://schemas.openxmlformats.org/officeDocument/2006/relationships/image" Target="../media/image3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31.png" /><Relationship Id="rId5" Type="http://schemas.openxmlformats.org/officeDocument/2006/relationships/image" Target="../media/image30.png" /><Relationship Id="rId4" Type="http://schemas.openxmlformats.org/officeDocument/2006/relationships/image" Target="../media/image29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 /><Relationship Id="rId13" Type="http://schemas.openxmlformats.org/officeDocument/2006/relationships/image" Target="../media/image45.png" /><Relationship Id="rId3" Type="http://schemas.openxmlformats.org/officeDocument/2006/relationships/image" Target="../media/image35.png" /><Relationship Id="rId7" Type="http://schemas.openxmlformats.org/officeDocument/2006/relationships/image" Target="../media/image39.png" /><Relationship Id="rId12" Type="http://schemas.openxmlformats.org/officeDocument/2006/relationships/image" Target="../media/image4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38.png" /><Relationship Id="rId11" Type="http://schemas.openxmlformats.org/officeDocument/2006/relationships/image" Target="../media/image43.png" /><Relationship Id="rId5" Type="http://schemas.openxmlformats.org/officeDocument/2006/relationships/image" Target="../media/image37.png" /><Relationship Id="rId10" Type="http://schemas.openxmlformats.org/officeDocument/2006/relationships/image" Target="../media/image42.png" /><Relationship Id="rId4" Type="http://schemas.openxmlformats.org/officeDocument/2006/relationships/image" Target="../media/image36.png" /><Relationship Id="rId9" Type="http://schemas.openxmlformats.org/officeDocument/2006/relationships/image" Target="../media/image41.png" /><Relationship Id="rId14" Type="http://schemas.openxmlformats.org/officeDocument/2006/relationships/image" Target="../media/image46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6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6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 /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5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56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257801" y="423332"/>
            <a:ext cx="1295400" cy="12611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06668" y="4070144"/>
            <a:ext cx="1252325" cy="993912"/>
          </a:xfrm>
          <a:custGeom>
            <a:avLst/>
            <a:gdLst/>
            <a:ahLst/>
            <a:cxnLst/>
            <a:rect l="l" t="t" r="r" b="b"/>
            <a:pathLst>
              <a:path w="1252325" h="993912">
                <a:moveTo>
                  <a:pt x="1252325" y="993912"/>
                </a:moveTo>
                <a:lnTo>
                  <a:pt x="554608" y="0"/>
                </a:lnTo>
                <a:lnTo>
                  <a:pt x="0" y="0"/>
                </a:lnTo>
                <a:lnTo>
                  <a:pt x="697716" y="993912"/>
                </a:lnTo>
                <a:lnTo>
                  <a:pt x="1252325" y="993912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06211" y="-33205"/>
            <a:ext cx="4310142" cy="5097264"/>
          </a:xfrm>
          <a:custGeom>
            <a:avLst/>
            <a:gdLst/>
            <a:ahLst/>
            <a:cxnLst/>
            <a:rect l="l" t="t" r="r" b="b"/>
            <a:pathLst>
              <a:path w="4310142" h="5097264">
                <a:moveTo>
                  <a:pt x="4285788" y="913645"/>
                </a:moveTo>
                <a:lnTo>
                  <a:pt x="4285788" y="422252"/>
                </a:lnTo>
                <a:lnTo>
                  <a:pt x="4284883" y="414526"/>
                </a:lnTo>
                <a:lnTo>
                  <a:pt x="4281786" y="383622"/>
                </a:lnTo>
                <a:lnTo>
                  <a:pt x="4279000" y="348925"/>
                </a:lnTo>
                <a:lnTo>
                  <a:pt x="4276630" y="309344"/>
                </a:lnTo>
                <a:lnTo>
                  <a:pt x="4274779" y="263789"/>
                </a:lnTo>
                <a:lnTo>
                  <a:pt x="4273552" y="211168"/>
                </a:lnTo>
                <a:lnTo>
                  <a:pt x="4273053" y="150390"/>
                </a:lnTo>
                <a:lnTo>
                  <a:pt x="4273385" y="80364"/>
                </a:lnTo>
                <a:lnTo>
                  <a:pt x="4274128" y="33205"/>
                </a:lnTo>
                <a:lnTo>
                  <a:pt x="4247185" y="33205"/>
                </a:lnTo>
                <a:lnTo>
                  <a:pt x="4057958" y="261970"/>
                </a:lnTo>
                <a:lnTo>
                  <a:pt x="3842199" y="521696"/>
                </a:lnTo>
                <a:lnTo>
                  <a:pt x="3627271" y="779427"/>
                </a:lnTo>
                <a:lnTo>
                  <a:pt x="3413071" y="1035413"/>
                </a:lnTo>
                <a:lnTo>
                  <a:pt x="3199494" y="1289902"/>
                </a:lnTo>
                <a:lnTo>
                  <a:pt x="2986437" y="1543144"/>
                </a:lnTo>
                <a:lnTo>
                  <a:pt x="2773796" y="1795389"/>
                </a:lnTo>
                <a:lnTo>
                  <a:pt x="2561466" y="2046885"/>
                </a:lnTo>
                <a:lnTo>
                  <a:pt x="2349344" y="2297883"/>
                </a:lnTo>
                <a:lnTo>
                  <a:pt x="2137326" y="2548631"/>
                </a:lnTo>
                <a:lnTo>
                  <a:pt x="1925308" y="2799380"/>
                </a:lnTo>
                <a:lnTo>
                  <a:pt x="1713186" y="3050377"/>
                </a:lnTo>
                <a:lnTo>
                  <a:pt x="1500856" y="3301874"/>
                </a:lnTo>
                <a:lnTo>
                  <a:pt x="1288214" y="3554119"/>
                </a:lnTo>
                <a:lnTo>
                  <a:pt x="1075157" y="3807361"/>
                </a:lnTo>
                <a:lnTo>
                  <a:pt x="861580" y="4061850"/>
                </a:lnTo>
                <a:lnTo>
                  <a:pt x="647380" y="4317836"/>
                </a:lnTo>
                <a:lnTo>
                  <a:pt x="432452" y="4575567"/>
                </a:lnTo>
                <a:lnTo>
                  <a:pt x="216694" y="4835293"/>
                </a:lnTo>
                <a:lnTo>
                  <a:pt x="0" y="5097264"/>
                </a:lnTo>
                <a:lnTo>
                  <a:pt x="754326" y="5097264"/>
                </a:lnTo>
                <a:lnTo>
                  <a:pt x="4285788" y="913645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4693" y="1936776"/>
            <a:ext cx="10240480" cy="2544417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6348" y="2559811"/>
            <a:ext cx="8219052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lang="en-US" sz="72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OPTIMALISASI LPTKNI DALAM PENYIAPAN GURU MASA DEPAN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1000" y="5486400"/>
            <a:ext cx="11658599" cy="1079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sz="3200" b="1" spc="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Di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r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</a:t>
            </a:r>
            <a:r>
              <a:rPr sz="3200" b="1" spc="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k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to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rat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J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en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ral</a:t>
            </a:r>
            <a:r>
              <a:rPr sz="3200" b="1" spc="9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G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u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ru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dan</a:t>
            </a:r>
            <a:r>
              <a:rPr sz="3200" b="1" spc="-9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T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n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aga 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K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epe</a:t>
            </a:r>
            <a:r>
              <a:rPr sz="3200" b="1" spc="-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n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</a:t>
            </a:r>
            <a:r>
              <a:rPr sz="3200" b="1" spc="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i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</a:t>
            </a:r>
            <a:r>
              <a:rPr sz="3200" b="1" spc="4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ik</a:t>
            </a:r>
            <a:r>
              <a:rPr sz="3200" b="1" spc="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an</a:t>
            </a:r>
            <a:endParaRPr sz="3200" dirty="0">
              <a:latin typeface="Century" panose="02040604050505020304" pitchFamily="18" charset="0"/>
              <a:cs typeface="Century Gothic"/>
            </a:endParaRPr>
          </a:p>
          <a:p>
            <a:pPr marR="492869" algn="ctr">
              <a:lnSpc>
                <a:spcPts val="2135"/>
              </a:lnSpc>
              <a:spcBef>
                <a:spcPts val="600"/>
              </a:spcBef>
              <a:spcAft>
                <a:spcPts val="600"/>
              </a:spcAft>
            </a:pPr>
            <a:r>
              <a:rPr sz="4000" b="1" spc="-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K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</a:t>
            </a:r>
            <a:r>
              <a:rPr sz="4000" b="1" spc="-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m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</a:t>
            </a:r>
            <a:r>
              <a:rPr sz="4000" b="1" spc="-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n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ter</a:t>
            </a:r>
            <a:r>
              <a:rPr sz="4000" b="1" spc="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i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an</a:t>
            </a:r>
            <a:r>
              <a:rPr sz="4000" b="1" spc="-9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</a:t>
            </a:r>
            <a:r>
              <a:rPr sz="4000" b="1" spc="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P</a:t>
            </a:r>
            <a:r>
              <a:rPr sz="4000" b="1" spc="-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en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</a:t>
            </a:r>
            <a:r>
              <a:rPr sz="4000" b="1" spc="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i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</a:t>
            </a:r>
            <a:r>
              <a:rPr sz="4000" b="1" spc="4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ik</a:t>
            </a:r>
            <a:r>
              <a:rPr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an</a:t>
            </a:r>
            <a:r>
              <a:rPr lang="en-US" sz="4000" b="1" spc="-9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, </a:t>
            </a:r>
            <a:r>
              <a:rPr sz="4000" b="1" spc="-4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K</a:t>
            </a:r>
            <a:r>
              <a:rPr sz="4000" b="1" spc="0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eb</a:t>
            </a:r>
            <a:r>
              <a:rPr sz="4000" b="1" spc="-4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u</a:t>
            </a:r>
            <a:r>
              <a:rPr sz="4000" b="1" spc="0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da</a:t>
            </a:r>
            <a:r>
              <a:rPr sz="4000" b="1" spc="4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y</a:t>
            </a:r>
            <a:r>
              <a:rPr sz="4000" b="1" spc="0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aan</a:t>
            </a:r>
            <a:r>
              <a:rPr lang="en-US"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, </a:t>
            </a:r>
            <a:r>
              <a:rPr lang="en-US" sz="4000" b="1" spc="0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Riset</a:t>
            </a:r>
            <a:r>
              <a:rPr lang="en-US" sz="4000" b="1" spc="0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 dan </a:t>
            </a:r>
            <a:r>
              <a:rPr lang="en-US" sz="4000" b="1" spc="0" baseline="-1510" dirty="0" err="1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Teknologi</a:t>
            </a:r>
            <a:endParaRPr lang="en-US" sz="4000" b="1" spc="0" baseline="-1510" dirty="0">
              <a:solidFill>
                <a:srgbClr val="16375D"/>
              </a:solidFill>
              <a:latin typeface="Century" panose="02040604050505020304" pitchFamily="18" charset="0"/>
              <a:cs typeface="Century Gothic"/>
            </a:endParaRPr>
          </a:p>
          <a:p>
            <a:pPr marR="492869" algn="ctr">
              <a:lnSpc>
                <a:spcPts val="213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1" baseline="-1510" dirty="0">
                <a:solidFill>
                  <a:srgbClr val="16375D"/>
                </a:solidFill>
                <a:latin typeface="Century" panose="02040604050505020304" pitchFamily="18" charset="0"/>
                <a:cs typeface="Century Gothic"/>
              </a:rPr>
              <a:t>2021</a:t>
            </a:r>
            <a:endParaRPr sz="2800" dirty="0">
              <a:latin typeface="Century" panose="02040604050505020304" pitchFamily="18" charset="0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" y="219440"/>
            <a:ext cx="12191144" cy="66380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6E195-7108-40D7-8D15-198188E71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38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706582" y="1157619"/>
            <a:ext cx="10778835" cy="756000"/>
          </a:xfrm>
          <a:custGeom>
            <a:avLst/>
            <a:gdLst/>
            <a:ahLst/>
            <a:cxnLst/>
            <a:rect l="l" t="t" r="r" b="b"/>
            <a:pathLst>
              <a:path w="10778835" h="756000">
                <a:moveTo>
                  <a:pt x="0" y="756000"/>
                </a:moveTo>
                <a:lnTo>
                  <a:pt x="10778835" y="756000"/>
                </a:lnTo>
                <a:lnTo>
                  <a:pt x="10778835" y="0"/>
                </a:lnTo>
                <a:lnTo>
                  <a:pt x="0" y="0"/>
                </a:lnTo>
                <a:lnTo>
                  <a:pt x="0" y="75600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48932" y="2218267"/>
            <a:ext cx="7603067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1108" y="4755976"/>
            <a:ext cx="575136" cy="827574"/>
          </a:xfrm>
          <a:custGeom>
            <a:avLst/>
            <a:gdLst/>
            <a:ahLst/>
            <a:cxnLst/>
            <a:rect l="l" t="t" r="r" b="b"/>
            <a:pathLst>
              <a:path w="575136" h="827574">
                <a:moveTo>
                  <a:pt x="0" y="827574"/>
                </a:moveTo>
                <a:lnTo>
                  <a:pt x="575136" y="827574"/>
                </a:lnTo>
                <a:lnTo>
                  <a:pt x="575136" y="0"/>
                </a:lnTo>
                <a:lnTo>
                  <a:pt x="0" y="0"/>
                </a:lnTo>
                <a:lnTo>
                  <a:pt x="0" y="827574"/>
                </a:lnTo>
                <a:close/>
              </a:path>
            </a:pathLst>
          </a:custGeom>
          <a:solidFill>
            <a:srgbClr val="2A6D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34780" y="4755975"/>
            <a:ext cx="575136" cy="717896"/>
          </a:xfrm>
          <a:custGeom>
            <a:avLst/>
            <a:gdLst/>
            <a:ahLst/>
            <a:cxnLst/>
            <a:rect l="l" t="t" r="r" b="b"/>
            <a:pathLst>
              <a:path w="575136" h="717896">
                <a:moveTo>
                  <a:pt x="0" y="717896"/>
                </a:moveTo>
                <a:lnTo>
                  <a:pt x="575136" y="717896"/>
                </a:lnTo>
                <a:lnTo>
                  <a:pt x="575136" y="0"/>
                </a:lnTo>
                <a:lnTo>
                  <a:pt x="0" y="0"/>
                </a:lnTo>
                <a:lnTo>
                  <a:pt x="0" y="717896"/>
                </a:lnTo>
                <a:close/>
              </a:path>
            </a:pathLst>
          </a:custGeom>
          <a:solidFill>
            <a:srgbClr val="2A6D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61200" y="4868333"/>
            <a:ext cx="491066" cy="4910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82532" y="4868333"/>
            <a:ext cx="491066" cy="4910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76452" y="2257452"/>
            <a:ext cx="2070074" cy="717895"/>
          </a:xfrm>
          <a:custGeom>
            <a:avLst/>
            <a:gdLst/>
            <a:ahLst/>
            <a:cxnLst/>
            <a:rect l="l" t="t" r="r" b="b"/>
            <a:pathLst>
              <a:path w="2070074" h="717895">
                <a:moveTo>
                  <a:pt x="0" y="717895"/>
                </a:moveTo>
                <a:lnTo>
                  <a:pt x="2070074" y="717895"/>
                </a:lnTo>
                <a:lnTo>
                  <a:pt x="2070074" y="0"/>
                </a:lnTo>
                <a:lnTo>
                  <a:pt x="0" y="0"/>
                </a:lnTo>
                <a:lnTo>
                  <a:pt x="0" y="71789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34685" y="3814113"/>
            <a:ext cx="1048776" cy="292001"/>
          </a:xfrm>
          <a:custGeom>
            <a:avLst/>
            <a:gdLst/>
            <a:ahLst/>
            <a:cxnLst/>
            <a:rect l="l" t="t" r="r" b="b"/>
            <a:pathLst>
              <a:path w="1048776" h="292001">
                <a:moveTo>
                  <a:pt x="0" y="292001"/>
                </a:moveTo>
                <a:lnTo>
                  <a:pt x="1048776" y="292001"/>
                </a:lnTo>
                <a:lnTo>
                  <a:pt x="1048776" y="0"/>
                </a:lnTo>
                <a:lnTo>
                  <a:pt x="0" y="0"/>
                </a:lnTo>
                <a:lnTo>
                  <a:pt x="0" y="29200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60991" y="5200438"/>
            <a:ext cx="1612353" cy="292001"/>
          </a:xfrm>
          <a:custGeom>
            <a:avLst/>
            <a:gdLst/>
            <a:ahLst/>
            <a:cxnLst/>
            <a:rect l="l" t="t" r="r" b="b"/>
            <a:pathLst>
              <a:path w="1612353" h="292001">
                <a:moveTo>
                  <a:pt x="0" y="292001"/>
                </a:moveTo>
                <a:lnTo>
                  <a:pt x="1612353" y="292001"/>
                </a:lnTo>
                <a:lnTo>
                  <a:pt x="1612353" y="0"/>
                </a:lnTo>
                <a:lnTo>
                  <a:pt x="0" y="0"/>
                </a:lnTo>
                <a:lnTo>
                  <a:pt x="0" y="29200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14495" y="5166249"/>
            <a:ext cx="1612353" cy="292001"/>
          </a:xfrm>
          <a:custGeom>
            <a:avLst/>
            <a:gdLst/>
            <a:ahLst/>
            <a:cxnLst/>
            <a:rect l="l" t="t" r="r" b="b"/>
            <a:pathLst>
              <a:path w="1612353" h="292001">
                <a:moveTo>
                  <a:pt x="0" y="292001"/>
                </a:moveTo>
                <a:lnTo>
                  <a:pt x="1612353" y="292001"/>
                </a:lnTo>
                <a:lnTo>
                  <a:pt x="1612353" y="0"/>
                </a:lnTo>
                <a:lnTo>
                  <a:pt x="0" y="0"/>
                </a:lnTo>
                <a:lnTo>
                  <a:pt x="0" y="29200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43269" y="3814113"/>
            <a:ext cx="1764747" cy="292001"/>
          </a:xfrm>
          <a:custGeom>
            <a:avLst/>
            <a:gdLst/>
            <a:ahLst/>
            <a:cxnLst/>
            <a:rect l="l" t="t" r="r" b="b"/>
            <a:pathLst>
              <a:path w="1764747" h="292001">
                <a:moveTo>
                  <a:pt x="0" y="292001"/>
                </a:moveTo>
                <a:lnTo>
                  <a:pt x="1764747" y="292001"/>
                </a:lnTo>
                <a:lnTo>
                  <a:pt x="1764747" y="0"/>
                </a:lnTo>
                <a:lnTo>
                  <a:pt x="0" y="0"/>
                </a:lnTo>
                <a:lnTo>
                  <a:pt x="0" y="29200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81925" y="2538802"/>
            <a:ext cx="2070074" cy="496829"/>
          </a:xfrm>
          <a:custGeom>
            <a:avLst/>
            <a:gdLst/>
            <a:ahLst/>
            <a:cxnLst/>
            <a:rect l="l" t="t" r="r" b="b"/>
            <a:pathLst>
              <a:path w="2070074" h="496829">
                <a:moveTo>
                  <a:pt x="0" y="496829"/>
                </a:moveTo>
                <a:lnTo>
                  <a:pt x="2070074" y="496829"/>
                </a:lnTo>
                <a:lnTo>
                  <a:pt x="2070074" y="0"/>
                </a:lnTo>
                <a:lnTo>
                  <a:pt x="0" y="0"/>
                </a:lnTo>
                <a:lnTo>
                  <a:pt x="0" y="49682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3879" y="450346"/>
            <a:ext cx="1041293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O</a:t>
            </a:r>
            <a:r>
              <a:rPr sz="2000" b="1" spc="4" dirty="0">
                <a:solidFill>
                  <a:srgbClr val="FFBF00"/>
                </a:solidFill>
                <a:latin typeface="Arial"/>
                <a:cs typeface="Arial"/>
              </a:rPr>
              <a:t>b</a:t>
            </a: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j</a:t>
            </a:r>
            <a:r>
              <a:rPr sz="2000" b="1" spc="0" dirty="0">
                <a:solidFill>
                  <a:srgbClr val="FFBF00"/>
                </a:solidFill>
                <a:latin typeface="Arial"/>
                <a:cs typeface="Arial"/>
              </a:rPr>
              <a:t>ek</a:t>
            </a: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ti</a:t>
            </a:r>
            <a:r>
              <a:rPr sz="2000" b="1" spc="0" dirty="0">
                <a:solidFill>
                  <a:srgbClr val="FFBF00"/>
                </a:solidFill>
                <a:latin typeface="Arial"/>
                <a:cs typeface="Arial"/>
              </a:rPr>
              <a:t>f</a:t>
            </a:r>
            <a:r>
              <a:rPr sz="2000" b="1" spc="-9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2000" b="1" spc="4" dirty="0">
                <a:solidFill>
                  <a:srgbClr val="FFBF00"/>
                </a:solidFill>
                <a:latin typeface="Arial"/>
                <a:cs typeface="Arial"/>
              </a:rPr>
              <a:t>U</a:t>
            </a: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FFBF00"/>
                </a:solidFill>
                <a:latin typeface="Arial"/>
                <a:cs typeface="Arial"/>
              </a:rPr>
              <a:t>a</a:t>
            </a: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m</a:t>
            </a:r>
            <a:r>
              <a:rPr sz="2000" b="1" spc="0" dirty="0">
                <a:solidFill>
                  <a:srgbClr val="FFBF00"/>
                </a:solidFill>
                <a:latin typeface="Arial"/>
                <a:cs typeface="Arial"/>
              </a:rPr>
              <a:t>a:</a:t>
            </a:r>
            <a:r>
              <a:rPr sz="2000" b="1" spc="-4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P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ng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b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ng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SD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000" b="1" spc="-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unggu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l</a:t>
            </a:r>
            <a:r>
              <a:rPr sz="2000" b="1" spc="-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h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u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s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b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if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at</a:t>
            </a:r>
            <a:r>
              <a:rPr sz="2000" b="1" spc="-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ho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li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ti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k 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ti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ak 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rf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k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us</a:t>
            </a:r>
            <a:endParaRPr sz="2000">
              <a:latin typeface="Arial"/>
              <a:cs typeface="Arial"/>
            </a:endParaRPr>
          </a:p>
          <a:p>
            <a:pPr marL="12700" marR="38100">
              <a:lnSpc>
                <a:spcPct val="95825"/>
              </a:lnSpc>
            </a:pP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kepa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 ke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pu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an k</a:t>
            </a:r>
            <a:r>
              <a:rPr sz="2000" b="1" spc="4" dirty="0">
                <a:solidFill>
                  <a:srgbClr val="17406C"/>
                </a:solidFill>
                <a:latin typeface="Arial"/>
                <a:cs typeface="Arial"/>
              </a:rPr>
              <a:t>ogn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iti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f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sa</a:t>
            </a:r>
            <a:r>
              <a:rPr sz="2000" b="1" spc="-4" dirty="0">
                <a:solidFill>
                  <a:srgbClr val="17406C"/>
                </a:solidFill>
                <a:latin typeface="Arial"/>
                <a:cs typeface="Arial"/>
              </a:rPr>
              <a:t>j</a:t>
            </a:r>
            <a:r>
              <a:rPr sz="2000" b="1" spc="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0991" y="5200438"/>
            <a:ext cx="1612353" cy="292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724">
              <a:lnSpc>
                <a:spcPct val="95825"/>
              </a:lnSpc>
              <a:spcBef>
                <a:spcPts val="445"/>
              </a:spcBef>
            </a:pPr>
            <a:r>
              <a:rPr sz="1500" b="1" spc="-19" dirty="0">
                <a:latin typeface="Arial"/>
                <a:cs typeface="Arial"/>
              </a:rPr>
              <a:t>B</a:t>
            </a:r>
            <a:r>
              <a:rPr sz="1500" b="1" spc="-14" dirty="0">
                <a:latin typeface="Arial"/>
                <a:cs typeface="Arial"/>
              </a:rPr>
              <a:t>e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-25" dirty="0">
                <a:latin typeface="Arial"/>
                <a:cs typeface="Arial"/>
              </a:rPr>
              <a:t>n</a:t>
            </a:r>
            <a:r>
              <a:rPr sz="1500" b="1" spc="-14" dirty="0">
                <a:latin typeface="Arial"/>
                <a:cs typeface="Arial"/>
              </a:rPr>
              <a:t>ala</a:t>
            </a:r>
            <a:r>
              <a:rPr sz="1500" b="1" spc="0" dirty="0">
                <a:latin typeface="Arial"/>
                <a:cs typeface="Arial"/>
              </a:rPr>
              <a:t>r</a:t>
            </a:r>
            <a:r>
              <a:rPr sz="1500" b="1" spc="111" dirty="0">
                <a:latin typeface="Arial"/>
                <a:cs typeface="Arial"/>
              </a:rPr>
              <a:t> </a:t>
            </a:r>
            <a:r>
              <a:rPr sz="1500" b="1" spc="-19" dirty="0">
                <a:latin typeface="Arial"/>
                <a:cs typeface="Arial"/>
              </a:rPr>
              <a:t>K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-9" dirty="0">
                <a:latin typeface="Arial"/>
                <a:cs typeface="Arial"/>
              </a:rPr>
              <a:t>t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0" dirty="0"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4495" y="5166249"/>
            <a:ext cx="1612353" cy="292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24">
              <a:lnSpc>
                <a:spcPct val="95825"/>
              </a:lnSpc>
              <a:spcBef>
                <a:spcPts val="445"/>
              </a:spcBef>
            </a:pPr>
            <a:r>
              <a:rPr sz="1500" b="1" spc="-19" dirty="0">
                <a:latin typeface="Arial"/>
                <a:cs typeface="Arial"/>
              </a:rPr>
              <a:t>K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-14" dirty="0">
                <a:latin typeface="Arial"/>
                <a:cs typeface="Arial"/>
              </a:rPr>
              <a:t>ea</a:t>
            </a:r>
            <a:r>
              <a:rPr sz="1500" b="1" spc="-9" dirty="0">
                <a:latin typeface="Arial"/>
                <a:cs typeface="Arial"/>
              </a:rPr>
              <a:t>t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0" dirty="0">
                <a:latin typeface="Arial"/>
                <a:cs typeface="Arial"/>
              </a:rPr>
              <a:t>f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4780" y="4755975"/>
            <a:ext cx="575136" cy="717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091108" y="4755976"/>
            <a:ext cx="575136" cy="827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7943269" y="3814113"/>
            <a:ext cx="1764747" cy="292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26">
              <a:lnSpc>
                <a:spcPct val="95825"/>
              </a:lnSpc>
              <a:spcBef>
                <a:spcPts val="425"/>
              </a:spcBef>
            </a:pPr>
            <a:r>
              <a:rPr sz="1500" b="1" spc="-29" dirty="0">
                <a:latin typeface="Arial"/>
                <a:cs typeface="Arial"/>
              </a:rPr>
              <a:t>G</a:t>
            </a:r>
            <a:r>
              <a:rPr sz="1500" b="1" spc="-25" dirty="0">
                <a:latin typeface="Arial"/>
                <a:cs typeface="Arial"/>
              </a:rPr>
              <a:t>o</a:t>
            </a:r>
            <a:r>
              <a:rPr sz="1500" b="1" spc="-9" dirty="0">
                <a:latin typeface="Arial"/>
                <a:cs typeface="Arial"/>
              </a:rPr>
              <a:t>t</a:t>
            </a:r>
            <a:r>
              <a:rPr sz="1500" b="1" spc="-25" dirty="0">
                <a:latin typeface="Arial"/>
                <a:cs typeface="Arial"/>
              </a:rPr>
              <a:t>on</a:t>
            </a:r>
            <a:r>
              <a:rPr sz="1500" b="1" spc="0" dirty="0">
                <a:latin typeface="Arial"/>
                <a:cs typeface="Arial"/>
              </a:rPr>
              <a:t>g</a:t>
            </a:r>
            <a:r>
              <a:rPr sz="1500" b="1" spc="81" dirty="0">
                <a:latin typeface="Arial"/>
                <a:cs typeface="Arial"/>
              </a:rPr>
              <a:t> </a:t>
            </a:r>
            <a:r>
              <a:rPr sz="1500" b="1" spc="-19" dirty="0">
                <a:latin typeface="Arial"/>
                <a:cs typeface="Arial"/>
              </a:rPr>
              <a:t>R</a:t>
            </a:r>
            <a:r>
              <a:rPr sz="1500" b="1" spc="-25" dirty="0">
                <a:latin typeface="Arial"/>
                <a:cs typeface="Arial"/>
              </a:rPr>
              <a:t>o</a:t>
            </a:r>
            <a:r>
              <a:rPr sz="1500" b="1" spc="-14" dirty="0">
                <a:latin typeface="Arial"/>
                <a:cs typeface="Arial"/>
              </a:rPr>
              <a:t>y</a:t>
            </a:r>
            <a:r>
              <a:rPr sz="1500" b="1" spc="-25" dirty="0">
                <a:latin typeface="Arial"/>
                <a:cs typeface="Arial"/>
              </a:rPr>
              <a:t>on</a:t>
            </a:r>
            <a:r>
              <a:rPr sz="1500" b="1" spc="0" dirty="0">
                <a:latin typeface="Arial"/>
                <a:cs typeface="Arial"/>
              </a:rPr>
              <a:t>g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4685" y="3814113"/>
            <a:ext cx="1048776" cy="292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0337">
              <a:lnSpc>
                <a:spcPct val="95825"/>
              </a:lnSpc>
              <a:spcBef>
                <a:spcPts val="425"/>
              </a:spcBef>
            </a:pPr>
            <a:r>
              <a:rPr sz="1500" b="1" spc="-25" dirty="0">
                <a:latin typeface="Arial"/>
                <a:cs typeface="Arial"/>
              </a:rPr>
              <a:t>M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-25" dirty="0">
                <a:latin typeface="Arial"/>
                <a:cs typeface="Arial"/>
              </a:rPr>
              <a:t>nd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0" dirty="0">
                <a:latin typeface="Arial"/>
                <a:cs typeface="Arial"/>
              </a:rPr>
              <a:t>i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81925" y="2538802"/>
            <a:ext cx="2070074" cy="496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26">
              <a:lnSpc>
                <a:spcPct val="95825"/>
              </a:lnSpc>
              <a:spcBef>
                <a:spcPts val="400"/>
              </a:spcBef>
            </a:pPr>
            <a:r>
              <a:rPr sz="1500" b="1" spc="-19" dirty="0">
                <a:latin typeface="Arial"/>
                <a:cs typeface="Arial"/>
              </a:rPr>
              <a:t>K</a:t>
            </a:r>
            <a:r>
              <a:rPr sz="1500" b="1" spc="-14" dirty="0">
                <a:latin typeface="Arial"/>
                <a:cs typeface="Arial"/>
              </a:rPr>
              <a:t>e</a:t>
            </a:r>
            <a:r>
              <a:rPr sz="1500" b="1" spc="-25" dirty="0">
                <a:latin typeface="Arial"/>
                <a:cs typeface="Arial"/>
              </a:rPr>
              <a:t>bh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-25" dirty="0">
                <a:latin typeface="Arial"/>
                <a:cs typeface="Arial"/>
              </a:rPr>
              <a:t>n</a:t>
            </a:r>
            <a:r>
              <a:rPr sz="1500" b="1" spc="-14" dirty="0">
                <a:latin typeface="Arial"/>
                <a:cs typeface="Arial"/>
              </a:rPr>
              <a:t>ekaa</a:t>
            </a:r>
            <a:r>
              <a:rPr sz="1500" b="1" spc="0" dirty="0">
                <a:latin typeface="Arial"/>
                <a:cs typeface="Arial"/>
              </a:rPr>
              <a:t>n</a:t>
            </a:r>
            <a:r>
              <a:rPr sz="1500" b="1" spc="161" dirty="0">
                <a:latin typeface="Arial"/>
                <a:cs typeface="Arial"/>
              </a:rPr>
              <a:t> </a:t>
            </a:r>
            <a:r>
              <a:rPr sz="1500" b="1" spc="-29" dirty="0">
                <a:latin typeface="Arial"/>
                <a:cs typeface="Arial"/>
              </a:rPr>
              <a:t>G</a:t>
            </a:r>
            <a:r>
              <a:rPr sz="1500" b="1" spc="-14" dirty="0">
                <a:latin typeface="Arial"/>
                <a:cs typeface="Arial"/>
              </a:rPr>
              <a:t>l</a:t>
            </a:r>
            <a:r>
              <a:rPr sz="1500" b="1" spc="-25" dirty="0">
                <a:latin typeface="Arial"/>
                <a:cs typeface="Arial"/>
              </a:rPr>
              <a:t>ob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0" dirty="0">
                <a:latin typeface="Arial"/>
                <a:cs typeface="Arial"/>
              </a:rPr>
              <a:t>l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6452" y="2257452"/>
            <a:ext cx="2070074" cy="7178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3016" marR="90599" indent="114300" algn="r">
              <a:lnSpc>
                <a:spcPts val="1800"/>
              </a:lnSpc>
              <a:spcBef>
                <a:spcPts val="475"/>
              </a:spcBef>
            </a:pPr>
            <a:r>
              <a:rPr sz="1500" b="1" spc="-19" dirty="0">
                <a:latin typeface="Arial"/>
                <a:cs typeface="Arial"/>
              </a:rPr>
              <a:t>B</a:t>
            </a:r>
            <a:r>
              <a:rPr sz="1500" b="1" spc="-14" dirty="0">
                <a:latin typeface="Arial"/>
                <a:cs typeface="Arial"/>
              </a:rPr>
              <a:t>e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-14" dirty="0">
                <a:latin typeface="Arial"/>
                <a:cs typeface="Arial"/>
              </a:rPr>
              <a:t>i</a:t>
            </a:r>
            <a:r>
              <a:rPr sz="1500" b="1" spc="-25" dirty="0">
                <a:latin typeface="Arial"/>
                <a:cs typeface="Arial"/>
              </a:rPr>
              <a:t>m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-25" dirty="0">
                <a:latin typeface="Arial"/>
                <a:cs typeface="Arial"/>
              </a:rPr>
              <a:t>n</a:t>
            </a:r>
            <a:r>
              <a:rPr sz="1500" b="1" spc="0" dirty="0">
                <a:latin typeface="Arial"/>
                <a:cs typeface="Arial"/>
              </a:rPr>
              <a:t>,</a:t>
            </a:r>
            <a:r>
              <a:rPr sz="1500" b="1" spc="113" dirty="0">
                <a:latin typeface="Arial"/>
                <a:cs typeface="Arial"/>
              </a:rPr>
              <a:t> </a:t>
            </a:r>
            <a:r>
              <a:rPr sz="1500" b="1" spc="-19" dirty="0">
                <a:latin typeface="Arial"/>
                <a:cs typeface="Arial"/>
              </a:rPr>
              <a:t>B</a:t>
            </a:r>
            <a:r>
              <a:rPr sz="1500" b="1" spc="-14" dirty="0">
                <a:latin typeface="Arial"/>
                <a:cs typeface="Arial"/>
              </a:rPr>
              <a:t>e</a:t>
            </a:r>
            <a:r>
              <a:rPr sz="1500" b="1" spc="-9" dirty="0">
                <a:latin typeface="Arial"/>
                <a:cs typeface="Arial"/>
              </a:rPr>
              <a:t>rt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-25" dirty="0">
                <a:latin typeface="Arial"/>
                <a:cs typeface="Arial"/>
              </a:rPr>
              <a:t>q</a:t>
            </a:r>
            <a:r>
              <a:rPr sz="1500" b="1" spc="-29" dirty="0">
                <a:latin typeface="Arial"/>
                <a:cs typeface="Arial"/>
              </a:rPr>
              <a:t>w</a:t>
            </a:r>
            <a:r>
              <a:rPr sz="1500" b="1" spc="0" dirty="0">
                <a:latin typeface="Arial"/>
                <a:cs typeface="Arial"/>
              </a:rPr>
              <a:t>a </a:t>
            </a:r>
            <a:r>
              <a:rPr sz="1500" b="1" spc="-14" dirty="0">
                <a:latin typeface="Arial"/>
                <a:cs typeface="Arial"/>
              </a:rPr>
              <a:t>ke</a:t>
            </a:r>
            <a:r>
              <a:rPr sz="1500" b="1" spc="-25" dirty="0">
                <a:latin typeface="Arial"/>
                <a:cs typeface="Arial"/>
              </a:rPr>
              <a:t>p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-25" dirty="0">
                <a:latin typeface="Arial"/>
                <a:cs typeface="Arial"/>
              </a:rPr>
              <a:t>d</a:t>
            </a:r>
            <a:r>
              <a:rPr sz="1500" b="1" spc="0" dirty="0">
                <a:latin typeface="Arial"/>
                <a:cs typeface="Arial"/>
              </a:rPr>
              <a:t>a</a:t>
            </a:r>
            <a:r>
              <a:rPr sz="1500" b="1" spc="83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Tuh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0" dirty="0">
                <a:latin typeface="Arial"/>
                <a:cs typeface="Arial"/>
              </a:rPr>
              <a:t>n</a:t>
            </a:r>
            <a:r>
              <a:rPr sz="1500" b="1" spc="64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YME</a:t>
            </a:r>
            <a:r>
              <a:rPr sz="1500" b="1" spc="0" dirty="0">
                <a:latin typeface="Arial"/>
                <a:cs typeface="Arial"/>
              </a:rPr>
              <a:t>, </a:t>
            </a:r>
            <a:r>
              <a:rPr sz="1500" b="1" spc="-25" dirty="0">
                <a:latin typeface="Arial"/>
                <a:cs typeface="Arial"/>
              </a:rPr>
              <a:t>d</a:t>
            </a:r>
            <a:r>
              <a:rPr sz="1500" b="1" spc="-14" dirty="0">
                <a:latin typeface="Arial"/>
                <a:cs typeface="Arial"/>
              </a:rPr>
              <a:t>a</a:t>
            </a:r>
            <a:r>
              <a:rPr sz="1500" b="1" spc="0" dirty="0">
                <a:latin typeface="Arial"/>
                <a:cs typeface="Arial"/>
              </a:rPr>
              <a:t>n</a:t>
            </a:r>
            <a:r>
              <a:rPr sz="1500" b="1" spc="28" dirty="0">
                <a:latin typeface="Arial"/>
                <a:cs typeface="Arial"/>
              </a:rPr>
              <a:t> </a:t>
            </a:r>
            <a:r>
              <a:rPr sz="1500" b="1" spc="-19" dirty="0">
                <a:latin typeface="Arial"/>
                <a:cs typeface="Arial"/>
              </a:rPr>
              <a:t>B</a:t>
            </a:r>
            <a:r>
              <a:rPr sz="1500" b="1" spc="-14" dirty="0">
                <a:latin typeface="Arial"/>
                <a:cs typeface="Arial"/>
              </a:rPr>
              <a:t>e</a:t>
            </a:r>
            <a:r>
              <a:rPr sz="1500" b="1" spc="-9" dirty="0">
                <a:latin typeface="Arial"/>
                <a:cs typeface="Arial"/>
              </a:rPr>
              <a:t>r</a:t>
            </a:r>
            <a:r>
              <a:rPr sz="1500" b="1" spc="-14" dirty="0">
                <a:latin typeface="Arial"/>
                <a:cs typeface="Arial"/>
              </a:rPr>
              <a:t>ak</a:t>
            </a:r>
            <a:r>
              <a:rPr sz="1500" b="1" spc="-25" dirty="0">
                <a:latin typeface="Arial"/>
                <a:cs typeface="Arial"/>
              </a:rPr>
              <a:t>h</a:t>
            </a:r>
            <a:r>
              <a:rPr sz="1500" b="1" spc="-14" dirty="0">
                <a:latin typeface="Arial"/>
                <a:cs typeface="Arial"/>
              </a:rPr>
              <a:t>la</a:t>
            </a:r>
            <a:r>
              <a:rPr sz="1500" b="1" spc="0" dirty="0">
                <a:latin typeface="Arial"/>
                <a:cs typeface="Arial"/>
              </a:rPr>
              <a:t>k</a:t>
            </a:r>
            <a:r>
              <a:rPr sz="1500" b="1" spc="123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Mu</a:t>
            </a:r>
            <a:r>
              <a:rPr sz="1500" b="1" spc="-14" dirty="0">
                <a:latin typeface="Arial"/>
                <a:cs typeface="Arial"/>
              </a:rPr>
              <a:t>li</a:t>
            </a:r>
            <a:r>
              <a:rPr sz="1500" b="1" spc="0" dirty="0">
                <a:latin typeface="Arial"/>
                <a:cs typeface="Arial"/>
              </a:rPr>
              <a:t>a</a:t>
            </a:r>
            <a:endParaRPr sz="15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582" y="1157619"/>
            <a:ext cx="10778835" cy="756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17"/>
              </a:spcBef>
            </a:pPr>
            <a:endParaRPr sz="900"/>
          </a:p>
          <a:p>
            <a:pPr marL="1960417" marR="377767" indent="-1547813">
              <a:lnSpc>
                <a:spcPts val="1839"/>
              </a:lnSpc>
            </a:pP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“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e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j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ar</a:t>
            </a:r>
            <a:r>
              <a:rPr sz="1600" b="1" spc="9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P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ancas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ada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ah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per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w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u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j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udan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pe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j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ar</a:t>
            </a:r>
            <a:r>
              <a:rPr sz="1600" b="1" spc="9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ndones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sebagai</a:t>
            </a:r>
            <a:r>
              <a:rPr sz="1600" b="1" spc="9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pe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j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ar</a:t>
            </a:r>
            <a:r>
              <a:rPr sz="1600" b="1" spc="9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sepan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j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ang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hayat</a:t>
            </a:r>
            <a:r>
              <a:rPr sz="1600" b="1" spc="9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yang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mem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ili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ki </a:t>
            </a:r>
            <a:endParaRPr sz="1600">
              <a:latin typeface="Arial"/>
              <a:cs typeface="Arial"/>
            </a:endParaRPr>
          </a:p>
          <a:p>
            <a:pPr marL="1960417" marR="377767">
              <a:lnSpc>
                <a:spcPts val="1839"/>
              </a:lnSpc>
              <a:spcBef>
                <a:spcPts val="360"/>
              </a:spcBef>
            </a:pP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kompe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t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ensi</a:t>
            </a:r>
            <a:r>
              <a:rPr sz="1600" b="1" spc="1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g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obal</a:t>
            </a:r>
            <a:r>
              <a:rPr sz="1600" b="1" spc="1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dan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berper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aku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sesuai</a:t>
            </a:r>
            <a:r>
              <a:rPr sz="1600" b="1" spc="1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dengan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-14" dirty="0">
                <a:solidFill>
                  <a:srgbClr val="FEFFFE"/>
                </a:solidFill>
                <a:latin typeface="Arial"/>
                <a:cs typeface="Arial"/>
              </a:rPr>
              <a:t>i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-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n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a</a:t>
            </a:r>
            <a:r>
              <a:rPr sz="1600" b="1" spc="0" dirty="0">
                <a:solidFill>
                  <a:srgbClr val="FEFFFE"/>
                </a:solidFill>
                <a:latin typeface="Arial"/>
                <a:cs typeface="Arial"/>
              </a:rPr>
              <a:t>i</a:t>
            </a:r>
            <a:r>
              <a:rPr sz="1600" b="1" spc="14" dirty="0">
                <a:solidFill>
                  <a:srgbClr val="FEFFFE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Pancas</a:t>
            </a:r>
            <a:r>
              <a:rPr sz="1600" b="1" spc="4" dirty="0">
                <a:solidFill>
                  <a:srgbClr val="FEFFFE"/>
                </a:solidFill>
                <a:latin typeface="Arial"/>
                <a:cs typeface="Arial"/>
              </a:rPr>
              <a:t>il</a:t>
            </a:r>
            <a:r>
              <a:rPr sz="1600" b="1" spc="-4" dirty="0">
                <a:solidFill>
                  <a:srgbClr val="FEFFFE"/>
                </a:solidFill>
                <a:latin typeface="Arial"/>
                <a:cs typeface="Arial"/>
              </a:rPr>
              <a:t>a”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2015520" y="929815"/>
            <a:ext cx="6613405" cy="3652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71177" y="1220799"/>
            <a:ext cx="946882" cy="516351"/>
          </a:xfrm>
          <a:custGeom>
            <a:avLst/>
            <a:gdLst/>
            <a:ahLst/>
            <a:cxnLst/>
            <a:rect l="l" t="t" r="r" b="b"/>
            <a:pathLst>
              <a:path w="946882" h="516351">
                <a:moveTo>
                  <a:pt x="0" y="516351"/>
                </a:moveTo>
                <a:lnTo>
                  <a:pt x="946882" y="516351"/>
                </a:lnTo>
                <a:lnTo>
                  <a:pt x="946882" y="0"/>
                </a:lnTo>
                <a:lnTo>
                  <a:pt x="0" y="0"/>
                </a:lnTo>
                <a:lnTo>
                  <a:pt x="0" y="516351"/>
                </a:lnTo>
                <a:close/>
              </a:path>
            </a:pathLst>
          </a:custGeom>
          <a:solidFill>
            <a:srgbClr val="004B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17067" y="3581250"/>
            <a:ext cx="83572" cy="42557"/>
          </a:xfrm>
          <a:custGeom>
            <a:avLst/>
            <a:gdLst/>
            <a:ahLst/>
            <a:cxnLst/>
            <a:rect l="l" t="t" r="r" b="b"/>
            <a:pathLst>
              <a:path w="83572" h="42557">
                <a:moveTo>
                  <a:pt x="63755" y="18369"/>
                </a:moveTo>
                <a:lnTo>
                  <a:pt x="58707" y="0"/>
                </a:lnTo>
                <a:lnTo>
                  <a:pt x="0" y="26009"/>
                </a:lnTo>
                <a:lnTo>
                  <a:pt x="83572" y="42557"/>
                </a:lnTo>
                <a:lnTo>
                  <a:pt x="63755" y="18369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17067" y="2969323"/>
            <a:ext cx="2290617" cy="654484"/>
          </a:xfrm>
          <a:custGeom>
            <a:avLst/>
            <a:gdLst/>
            <a:ahLst/>
            <a:cxnLst/>
            <a:rect l="l" t="t" r="r" b="b"/>
            <a:pathLst>
              <a:path w="2290617" h="654484">
                <a:moveTo>
                  <a:pt x="83572" y="654484"/>
                </a:moveTo>
                <a:lnTo>
                  <a:pt x="76001" y="626930"/>
                </a:lnTo>
                <a:lnTo>
                  <a:pt x="2290617" y="18369"/>
                </a:lnTo>
                <a:lnTo>
                  <a:pt x="2285569" y="0"/>
                </a:lnTo>
                <a:lnTo>
                  <a:pt x="70953" y="608561"/>
                </a:lnTo>
                <a:lnTo>
                  <a:pt x="63381" y="581007"/>
                </a:lnTo>
                <a:lnTo>
                  <a:pt x="0" y="637936"/>
                </a:lnTo>
                <a:lnTo>
                  <a:pt x="58707" y="611926"/>
                </a:lnTo>
                <a:lnTo>
                  <a:pt x="63755" y="630295"/>
                </a:lnTo>
                <a:lnTo>
                  <a:pt x="83572" y="65448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576708" y="3311336"/>
            <a:ext cx="84621" cy="26866"/>
          </a:xfrm>
          <a:custGeom>
            <a:avLst/>
            <a:gdLst/>
            <a:ahLst/>
            <a:cxnLst/>
            <a:rect l="l" t="t" r="r" b="b"/>
            <a:pathLst>
              <a:path w="84621" h="26866">
                <a:moveTo>
                  <a:pt x="21677" y="4327"/>
                </a:moveTo>
                <a:lnTo>
                  <a:pt x="9735" y="0"/>
                </a:lnTo>
                <a:lnTo>
                  <a:pt x="0" y="26866"/>
                </a:lnTo>
                <a:lnTo>
                  <a:pt x="84621" y="17004"/>
                </a:lnTo>
                <a:lnTo>
                  <a:pt x="21677" y="4327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92934" y="3266560"/>
            <a:ext cx="11942" cy="31192"/>
          </a:xfrm>
          <a:custGeom>
            <a:avLst/>
            <a:gdLst/>
            <a:ahLst/>
            <a:cxnLst/>
            <a:rect l="l" t="t" r="r" b="b"/>
            <a:pathLst>
              <a:path w="11942" h="31192">
                <a:moveTo>
                  <a:pt x="11942" y="31192"/>
                </a:moveTo>
                <a:lnTo>
                  <a:pt x="9734" y="0"/>
                </a:lnTo>
                <a:lnTo>
                  <a:pt x="0" y="26865"/>
                </a:lnTo>
                <a:lnTo>
                  <a:pt x="11942" y="31192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72412" y="696856"/>
            <a:ext cx="3582615" cy="2261572"/>
          </a:xfrm>
          <a:custGeom>
            <a:avLst/>
            <a:gdLst/>
            <a:ahLst/>
            <a:cxnLst/>
            <a:rect l="l" t="t" r="r" b="b"/>
            <a:pathLst>
              <a:path w="3582615" h="2261572">
                <a:moveTo>
                  <a:pt x="0" y="52650"/>
                </a:moveTo>
                <a:lnTo>
                  <a:pt x="0" y="2208922"/>
                </a:lnTo>
                <a:lnTo>
                  <a:pt x="1474" y="2221345"/>
                </a:lnTo>
                <a:lnTo>
                  <a:pt x="25530" y="2254060"/>
                </a:lnTo>
                <a:lnTo>
                  <a:pt x="52649" y="2261572"/>
                </a:lnTo>
                <a:lnTo>
                  <a:pt x="3529965" y="2261572"/>
                </a:lnTo>
                <a:lnTo>
                  <a:pt x="3566520" y="2246814"/>
                </a:lnTo>
                <a:lnTo>
                  <a:pt x="3582615" y="2208922"/>
                </a:lnTo>
                <a:lnTo>
                  <a:pt x="3582615" y="52650"/>
                </a:lnTo>
                <a:lnTo>
                  <a:pt x="3567856" y="16095"/>
                </a:lnTo>
                <a:lnTo>
                  <a:pt x="3529965" y="0"/>
                </a:lnTo>
                <a:lnTo>
                  <a:pt x="52649" y="0"/>
                </a:lnTo>
                <a:lnTo>
                  <a:pt x="16094" y="14758"/>
                </a:lnTo>
                <a:lnTo>
                  <a:pt x="0" y="5265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72412" y="696856"/>
            <a:ext cx="3582616" cy="2261572"/>
          </a:xfrm>
          <a:custGeom>
            <a:avLst/>
            <a:gdLst/>
            <a:ahLst/>
            <a:cxnLst/>
            <a:rect l="l" t="t" r="r" b="b"/>
            <a:pathLst>
              <a:path w="3582616" h="2261572">
                <a:moveTo>
                  <a:pt x="0" y="52650"/>
                </a:moveTo>
                <a:lnTo>
                  <a:pt x="16095" y="14758"/>
                </a:lnTo>
                <a:lnTo>
                  <a:pt x="52650" y="0"/>
                </a:lnTo>
                <a:lnTo>
                  <a:pt x="3529966" y="0"/>
                </a:lnTo>
                <a:lnTo>
                  <a:pt x="3567857" y="16095"/>
                </a:lnTo>
                <a:lnTo>
                  <a:pt x="3582616" y="52650"/>
                </a:lnTo>
                <a:lnTo>
                  <a:pt x="3582616" y="2208922"/>
                </a:lnTo>
                <a:lnTo>
                  <a:pt x="3566520" y="2246813"/>
                </a:lnTo>
                <a:lnTo>
                  <a:pt x="3529966" y="2261572"/>
                </a:lnTo>
                <a:lnTo>
                  <a:pt x="52650" y="2261572"/>
                </a:lnTo>
                <a:lnTo>
                  <a:pt x="14758" y="2245476"/>
                </a:lnTo>
                <a:lnTo>
                  <a:pt x="0" y="2208922"/>
                </a:lnTo>
                <a:lnTo>
                  <a:pt x="0" y="52650"/>
                </a:lnTo>
                <a:close/>
              </a:path>
            </a:pathLst>
          </a:custGeom>
          <a:ln w="12700">
            <a:solidFill>
              <a:srgbClr val="2E52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30972" y="2693555"/>
            <a:ext cx="1730357" cy="634785"/>
          </a:xfrm>
          <a:custGeom>
            <a:avLst/>
            <a:gdLst/>
            <a:ahLst/>
            <a:cxnLst/>
            <a:rect l="l" t="t" r="r" b="b"/>
            <a:pathLst>
              <a:path w="1730357" h="634785">
                <a:moveTo>
                  <a:pt x="6489" y="0"/>
                </a:moveTo>
                <a:lnTo>
                  <a:pt x="0" y="17910"/>
                </a:lnTo>
                <a:lnTo>
                  <a:pt x="1655471" y="617780"/>
                </a:lnTo>
                <a:lnTo>
                  <a:pt x="1667413" y="622108"/>
                </a:lnTo>
                <a:lnTo>
                  <a:pt x="1730357" y="634785"/>
                </a:lnTo>
                <a:lnTo>
                  <a:pt x="1671695" y="573004"/>
                </a:lnTo>
                <a:lnTo>
                  <a:pt x="1673903" y="604197"/>
                </a:lnTo>
                <a:lnTo>
                  <a:pt x="1661961" y="599870"/>
                </a:lnTo>
                <a:lnTo>
                  <a:pt x="6489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93010" y="4382949"/>
            <a:ext cx="38889" cy="76097"/>
          </a:xfrm>
          <a:custGeom>
            <a:avLst/>
            <a:gdLst/>
            <a:ahLst/>
            <a:cxnLst/>
            <a:rect l="l" t="t" r="r" b="b"/>
            <a:pathLst>
              <a:path w="38889" h="76097">
                <a:moveTo>
                  <a:pt x="28705" y="12704"/>
                </a:moveTo>
                <a:lnTo>
                  <a:pt x="28573" y="0"/>
                </a:lnTo>
                <a:lnTo>
                  <a:pt x="0" y="296"/>
                </a:lnTo>
                <a:lnTo>
                  <a:pt x="38889" y="76097"/>
                </a:lnTo>
                <a:lnTo>
                  <a:pt x="28705" y="1270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40633" y="4382455"/>
            <a:ext cx="28573" cy="13000"/>
          </a:xfrm>
          <a:custGeom>
            <a:avLst/>
            <a:gdLst/>
            <a:ahLst/>
            <a:cxnLst/>
            <a:rect l="l" t="t" r="r" b="b"/>
            <a:pathLst>
              <a:path w="28573" h="13000">
                <a:moveTo>
                  <a:pt x="28573" y="0"/>
                </a:moveTo>
                <a:lnTo>
                  <a:pt x="0" y="296"/>
                </a:lnTo>
                <a:lnTo>
                  <a:pt x="131" y="13000"/>
                </a:lnTo>
                <a:lnTo>
                  <a:pt x="28573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04947" y="2781246"/>
            <a:ext cx="64259" cy="1677800"/>
          </a:xfrm>
          <a:custGeom>
            <a:avLst/>
            <a:gdLst/>
            <a:ahLst/>
            <a:cxnLst/>
            <a:rect l="l" t="t" r="r" b="b"/>
            <a:pathLst>
              <a:path w="64259" h="1677800">
                <a:moveTo>
                  <a:pt x="19048" y="0"/>
                </a:moveTo>
                <a:lnTo>
                  <a:pt x="0" y="198"/>
                </a:lnTo>
                <a:lnTo>
                  <a:pt x="16637" y="1601702"/>
                </a:lnTo>
                <a:lnTo>
                  <a:pt x="16769" y="1614407"/>
                </a:lnTo>
                <a:lnTo>
                  <a:pt x="26953" y="1677800"/>
                </a:lnTo>
                <a:lnTo>
                  <a:pt x="64259" y="1601208"/>
                </a:lnTo>
                <a:lnTo>
                  <a:pt x="35817" y="1614209"/>
                </a:lnTo>
                <a:lnTo>
                  <a:pt x="35685" y="1601505"/>
                </a:lnTo>
                <a:lnTo>
                  <a:pt x="19048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67684" y="2644079"/>
            <a:ext cx="827030" cy="98454"/>
          </a:xfrm>
          <a:custGeom>
            <a:avLst/>
            <a:gdLst/>
            <a:ahLst/>
            <a:cxnLst/>
            <a:rect l="l" t="t" r="r" b="b"/>
            <a:pathLst>
              <a:path w="827030" h="98454">
                <a:moveTo>
                  <a:pt x="0" y="79505"/>
                </a:moveTo>
                <a:lnTo>
                  <a:pt x="1974" y="98454"/>
                </a:lnTo>
                <a:lnTo>
                  <a:pt x="752227" y="20264"/>
                </a:lnTo>
                <a:lnTo>
                  <a:pt x="764860" y="18948"/>
                </a:lnTo>
                <a:lnTo>
                  <a:pt x="755190" y="48685"/>
                </a:lnTo>
                <a:lnTo>
                  <a:pt x="827030" y="2891"/>
                </a:lnTo>
                <a:lnTo>
                  <a:pt x="762885" y="0"/>
                </a:lnTo>
                <a:lnTo>
                  <a:pt x="750253" y="1316"/>
                </a:lnTo>
                <a:lnTo>
                  <a:pt x="0" y="79505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14975" y="2616974"/>
            <a:ext cx="79739" cy="29996"/>
          </a:xfrm>
          <a:custGeom>
            <a:avLst/>
            <a:gdLst/>
            <a:ahLst/>
            <a:cxnLst/>
            <a:rect l="l" t="t" r="r" b="b"/>
            <a:pathLst>
              <a:path w="79739" h="29996">
                <a:moveTo>
                  <a:pt x="15594" y="27104"/>
                </a:moveTo>
                <a:lnTo>
                  <a:pt x="79739" y="29996"/>
                </a:lnTo>
                <a:lnTo>
                  <a:pt x="0" y="0"/>
                </a:lnTo>
                <a:lnTo>
                  <a:pt x="2962" y="28420"/>
                </a:lnTo>
                <a:lnTo>
                  <a:pt x="15594" y="2710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19912" y="2663027"/>
            <a:ext cx="12632" cy="29737"/>
          </a:xfrm>
          <a:custGeom>
            <a:avLst/>
            <a:gdLst/>
            <a:ahLst/>
            <a:cxnLst/>
            <a:rect l="l" t="t" r="r" b="b"/>
            <a:pathLst>
              <a:path w="12632" h="29737">
                <a:moveTo>
                  <a:pt x="2962" y="29737"/>
                </a:moveTo>
                <a:lnTo>
                  <a:pt x="12632" y="0"/>
                </a:lnTo>
                <a:lnTo>
                  <a:pt x="0" y="1316"/>
                </a:lnTo>
                <a:lnTo>
                  <a:pt x="2962" y="29737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2338" y="778267"/>
            <a:ext cx="3297698" cy="1639514"/>
          </a:xfrm>
          <a:custGeom>
            <a:avLst/>
            <a:gdLst/>
            <a:ahLst/>
            <a:cxnLst/>
            <a:rect l="l" t="t" r="r" b="b"/>
            <a:pathLst>
              <a:path w="3297698" h="1639514">
                <a:moveTo>
                  <a:pt x="0" y="87830"/>
                </a:moveTo>
                <a:lnTo>
                  <a:pt x="0" y="1551683"/>
                </a:lnTo>
                <a:lnTo>
                  <a:pt x="735" y="1563104"/>
                </a:lnTo>
                <a:lnTo>
                  <a:pt x="15884" y="1602075"/>
                </a:lnTo>
                <a:lnTo>
                  <a:pt x="46655" y="1629284"/>
                </a:lnTo>
                <a:lnTo>
                  <a:pt x="87830" y="1639514"/>
                </a:lnTo>
                <a:lnTo>
                  <a:pt x="3209867" y="1639514"/>
                </a:lnTo>
                <a:lnTo>
                  <a:pt x="3248317" y="1630672"/>
                </a:lnTo>
                <a:lnTo>
                  <a:pt x="3280027" y="1604528"/>
                </a:lnTo>
                <a:lnTo>
                  <a:pt x="3296497" y="1566242"/>
                </a:lnTo>
                <a:lnTo>
                  <a:pt x="3297698" y="1551683"/>
                </a:lnTo>
                <a:lnTo>
                  <a:pt x="3297698" y="87830"/>
                </a:lnTo>
                <a:lnTo>
                  <a:pt x="3288856" y="49380"/>
                </a:lnTo>
                <a:lnTo>
                  <a:pt x="3262712" y="17670"/>
                </a:lnTo>
                <a:lnTo>
                  <a:pt x="3224426" y="1201"/>
                </a:lnTo>
                <a:lnTo>
                  <a:pt x="3209867" y="0"/>
                </a:lnTo>
                <a:lnTo>
                  <a:pt x="87830" y="0"/>
                </a:lnTo>
                <a:lnTo>
                  <a:pt x="49380" y="8841"/>
                </a:lnTo>
                <a:lnTo>
                  <a:pt x="17670" y="34985"/>
                </a:lnTo>
                <a:lnTo>
                  <a:pt x="1201" y="73271"/>
                </a:lnTo>
                <a:lnTo>
                  <a:pt x="0" y="8783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2338" y="778267"/>
            <a:ext cx="3297698" cy="1639515"/>
          </a:xfrm>
          <a:custGeom>
            <a:avLst/>
            <a:gdLst/>
            <a:ahLst/>
            <a:cxnLst/>
            <a:rect l="l" t="t" r="r" b="b"/>
            <a:pathLst>
              <a:path w="3297698" h="1639515">
                <a:moveTo>
                  <a:pt x="0" y="87830"/>
                </a:moveTo>
                <a:lnTo>
                  <a:pt x="10229" y="46655"/>
                </a:lnTo>
                <a:lnTo>
                  <a:pt x="37439" y="15884"/>
                </a:lnTo>
                <a:lnTo>
                  <a:pt x="76409" y="735"/>
                </a:lnTo>
                <a:lnTo>
                  <a:pt x="87830" y="0"/>
                </a:lnTo>
                <a:lnTo>
                  <a:pt x="3209868" y="0"/>
                </a:lnTo>
                <a:lnTo>
                  <a:pt x="3251042" y="10229"/>
                </a:lnTo>
                <a:lnTo>
                  <a:pt x="3281813" y="37439"/>
                </a:lnTo>
                <a:lnTo>
                  <a:pt x="3296962" y="76410"/>
                </a:lnTo>
                <a:lnTo>
                  <a:pt x="3297698" y="87830"/>
                </a:lnTo>
                <a:lnTo>
                  <a:pt x="3297698" y="1551684"/>
                </a:lnTo>
                <a:lnTo>
                  <a:pt x="3287468" y="1592859"/>
                </a:lnTo>
                <a:lnTo>
                  <a:pt x="3260259" y="1623630"/>
                </a:lnTo>
                <a:lnTo>
                  <a:pt x="3221288" y="1638779"/>
                </a:lnTo>
                <a:lnTo>
                  <a:pt x="3209868" y="1639515"/>
                </a:lnTo>
                <a:lnTo>
                  <a:pt x="87830" y="1639515"/>
                </a:lnTo>
                <a:lnTo>
                  <a:pt x="46655" y="1629285"/>
                </a:lnTo>
                <a:lnTo>
                  <a:pt x="15884" y="1602076"/>
                </a:lnTo>
                <a:lnTo>
                  <a:pt x="735" y="1563105"/>
                </a:lnTo>
                <a:lnTo>
                  <a:pt x="0" y="1551684"/>
                </a:lnTo>
                <a:lnTo>
                  <a:pt x="0" y="87830"/>
                </a:lnTo>
                <a:close/>
              </a:path>
            </a:pathLst>
          </a:custGeom>
          <a:ln w="12700">
            <a:solidFill>
              <a:srgbClr val="2E52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20037" y="1598024"/>
            <a:ext cx="49969" cy="79453"/>
          </a:xfrm>
          <a:custGeom>
            <a:avLst/>
            <a:gdLst/>
            <a:ahLst/>
            <a:cxnLst/>
            <a:rect l="l" t="t" r="r" b="b"/>
            <a:pathLst>
              <a:path w="49969" h="79453">
                <a:moveTo>
                  <a:pt x="40571" y="49766"/>
                </a:moveTo>
                <a:lnTo>
                  <a:pt x="0" y="0"/>
                </a:lnTo>
                <a:lnTo>
                  <a:pt x="30745" y="79453"/>
                </a:lnTo>
                <a:lnTo>
                  <a:pt x="49969" y="58311"/>
                </a:lnTo>
                <a:lnTo>
                  <a:pt x="40571" y="49766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420037" y="1598024"/>
            <a:ext cx="1190586" cy="1083817"/>
          </a:xfrm>
          <a:custGeom>
            <a:avLst/>
            <a:gdLst/>
            <a:ahLst/>
            <a:cxnLst/>
            <a:rect l="l" t="t" r="r" b="b"/>
            <a:pathLst>
              <a:path w="1190586" h="1083817">
                <a:moveTo>
                  <a:pt x="53388" y="35673"/>
                </a:moveTo>
                <a:lnTo>
                  <a:pt x="49969" y="58311"/>
                </a:lnTo>
                <a:lnTo>
                  <a:pt x="1177770" y="1083817"/>
                </a:lnTo>
                <a:lnTo>
                  <a:pt x="1190586" y="1069723"/>
                </a:lnTo>
                <a:lnTo>
                  <a:pt x="62785" y="44217"/>
                </a:lnTo>
                <a:lnTo>
                  <a:pt x="82008" y="23075"/>
                </a:lnTo>
                <a:lnTo>
                  <a:pt x="0" y="0"/>
                </a:lnTo>
                <a:lnTo>
                  <a:pt x="40571" y="49766"/>
                </a:lnTo>
                <a:lnTo>
                  <a:pt x="49969" y="58311"/>
                </a:lnTo>
                <a:lnTo>
                  <a:pt x="53388" y="3567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67311" y="2637890"/>
            <a:ext cx="251999" cy="251999"/>
          </a:xfrm>
          <a:custGeom>
            <a:avLst/>
            <a:gdLst/>
            <a:ahLst/>
            <a:cxnLst/>
            <a:rect l="l" t="t" r="r" b="b"/>
            <a:pathLst>
              <a:path w="251999" h="251999">
                <a:moveTo>
                  <a:pt x="0" y="125999"/>
                </a:moveTo>
                <a:lnTo>
                  <a:pt x="896" y="141105"/>
                </a:lnTo>
                <a:lnTo>
                  <a:pt x="3414" y="155256"/>
                </a:lnTo>
                <a:lnTo>
                  <a:pt x="7460" y="168814"/>
                </a:lnTo>
                <a:lnTo>
                  <a:pt x="12941" y="181686"/>
                </a:lnTo>
                <a:lnTo>
                  <a:pt x="19763" y="193777"/>
                </a:lnTo>
                <a:lnTo>
                  <a:pt x="27832" y="204995"/>
                </a:lnTo>
                <a:lnTo>
                  <a:pt x="37054" y="215245"/>
                </a:lnTo>
                <a:lnTo>
                  <a:pt x="47335" y="224432"/>
                </a:lnTo>
                <a:lnTo>
                  <a:pt x="58581" y="232464"/>
                </a:lnTo>
                <a:lnTo>
                  <a:pt x="70698" y="239246"/>
                </a:lnTo>
                <a:lnTo>
                  <a:pt x="83592" y="244685"/>
                </a:lnTo>
                <a:lnTo>
                  <a:pt x="97169" y="248686"/>
                </a:lnTo>
                <a:lnTo>
                  <a:pt x="111336" y="251155"/>
                </a:lnTo>
                <a:lnTo>
                  <a:pt x="125999" y="251999"/>
                </a:lnTo>
                <a:lnTo>
                  <a:pt x="126457" y="251998"/>
                </a:lnTo>
                <a:lnTo>
                  <a:pt x="141106" y="251103"/>
                </a:lnTo>
                <a:lnTo>
                  <a:pt x="155256" y="248585"/>
                </a:lnTo>
                <a:lnTo>
                  <a:pt x="168814" y="244538"/>
                </a:lnTo>
                <a:lnTo>
                  <a:pt x="181686" y="239057"/>
                </a:lnTo>
                <a:lnTo>
                  <a:pt x="193778" y="232235"/>
                </a:lnTo>
                <a:lnTo>
                  <a:pt x="204995" y="224166"/>
                </a:lnTo>
                <a:lnTo>
                  <a:pt x="215245" y="214944"/>
                </a:lnTo>
                <a:lnTo>
                  <a:pt x="224433" y="204663"/>
                </a:lnTo>
                <a:lnTo>
                  <a:pt x="232464" y="193417"/>
                </a:lnTo>
                <a:lnTo>
                  <a:pt x="239246" y="181300"/>
                </a:lnTo>
                <a:lnTo>
                  <a:pt x="244685" y="168406"/>
                </a:lnTo>
                <a:lnTo>
                  <a:pt x="248686" y="154828"/>
                </a:lnTo>
                <a:lnTo>
                  <a:pt x="251155" y="140661"/>
                </a:lnTo>
                <a:lnTo>
                  <a:pt x="251999" y="125999"/>
                </a:lnTo>
                <a:lnTo>
                  <a:pt x="251998" y="125541"/>
                </a:lnTo>
                <a:lnTo>
                  <a:pt x="251103" y="110893"/>
                </a:lnTo>
                <a:lnTo>
                  <a:pt x="248585" y="96742"/>
                </a:lnTo>
                <a:lnTo>
                  <a:pt x="244538" y="83185"/>
                </a:lnTo>
                <a:lnTo>
                  <a:pt x="239057" y="70313"/>
                </a:lnTo>
                <a:lnTo>
                  <a:pt x="232235" y="58221"/>
                </a:lnTo>
                <a:lnTo>
                  <a:pt x="224166" y="47004"/>
                </a:lnTo>
                <a:lnTo>
                  <a:pt x="214945" y="36754"/>
                </a:lnTo>
                <a:lnTo>
                  <a:pt x="204664" y="27566"/>
                </a:lnTo>
                <a:lnTo>
                  <a:pt x="193418" y="19535"/>
                </a:lnTo>
                <a:lnTo>
                  <a:pt x="181301" y="12752"/>
                </a:lnTo>
                <a:lnTo>
                  <a:pt x="168406" y="7314"/>
                </a:lnTo>
                <a:lnTo>
                  <a:pt x="154829" y="3313"/>
                </a:lnTo>
                <a:lnTo>
                  <a:pt x="140661" y="844"/>
                </a:lnTo>
                <a:lnTo>
                  <a:pt x="125999" y="0"/>
                </a:lnTo>
                <a:lnTo>
                  <a:pt x="125542" y="0"/>
                </a:lnTo>
                <a:lnTo>
                  <a:pt x="110894" y="896"/>
                </a:lnTo>
                <a:lnTo>
                  <a:pt x="96743" y="3413"/>
                </a:lnTo>
                <a:lnTo>
                  <a:pt x="83185" y="7460"/>
                </a:lnTo>
                <a:lnTo>
                  <a:pt x="70313" y="12941"/>
                </a:lnTo>
                <a:lnTo>
                  <a:pt x="58222" y="19763"/>
                </a:lnTo>
                <a:lnTo>
                  <a:pt x="47004" y="27832"/>
                </a:lnTo>
                <a:lnTo>
                  <a:pt x="36754" y="37054"/>
                </a:lnTo>
                <a:lnTo>
                  <a:pt x="27567" y="47335"/>
                </a:lnTo>
                <a:lnTo>
                  <a:pt x="19535" y="58580"/>
                </a:lnTo>
                <a:lnTo>
                  <a:pt x="12752" y="70697"/>
                </a:lnTo>
                <a:lnTo>
                  <a:pt x="7314" y="83592"/>
                </a:lnTo>
                <a:lnTo>
                  <a:pt x="3313" y="97169"/>
                </a:lnTo>
                <a:lnTo>
                  <a:pt x="844" y="111336"/>
                </a:lnTo>
                <a:lnTo>
                  <a:pt x="0" y="125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67311" y="2637890"/>
            <a:ext cx="252000" cy="252000"/>
          </a:xfrm>
          <a:custGeom>
            <a:avLst/>
            <a:gdLst/>
            <a:ahLst/>
            <a:cxnLst/>
            <a:rect l="l" t="t" r="r" b="b"/>
            <a:pathLst>
              <a:path w="252000" h="252000">
                <a:moveTo>
                  <a:pt x="0" y="126000"/>
                </a:moveTo>
                <a:lnTo>
                  <a:pt x="844" y="111337"/>
                </a:lnTo>
                <a:lnTo>
                  <a:pt x="3313" y="97170"/>
                </a:lnTo>
                <a:lnTo>
                  <a:pt x="7314" y="83592"/>
                </a:lnTo>
                <a:lnTo>
                  <a:pt x="12752" y="70698"/>
                </a:lnTo>
                <a:lnTo>
                  <a:pt x="19535" y="58581"/>
                </a:lnTo>
                <a:lnTo>
                  <a:pt x="27566" y="47335"/>
                </a:lnTo>
                <a:lnTo>
                  <a:pt x="36754" y="37054"/>
                </a:lnTo>
                <a:lnTo>
                  <a:pt x="47004" y="27832"/>
                </a:lnTo>
                <a:lnTo>
                  <a:pt x="58221" y="19764"/>
                </a:lnTo>
                <a:lnTo>
                  <a:pt x="70313" y="12942"/>
                </a:lnTo>
                <a:lnTo>
                  <a:pt x="83185" y="7460"/>
                </a:lnTo>
                <a:lnTo>
                  <a:pt x="96743" y="3414"/>
                </a:lnTo>
                <a:lnTo>
                  <a:pt x="110893" y="896"/>
                </a:lnTo>
                <a:lnTo>
                  <a:pt x="125542" y="0"/>
                </a:lnTo>
                <a:lnTo>
                  <a:pt x="126000" y="0"/>
                </a:lnTo>
                <a:lnTo>
                  <a:pt x="140662" y="844"/>
                </a:lnTo>
                <a:lnTo>
                  <a:pt x="154829" y="3313"/>
                </a:lnTo>
                <a:lnTo>
                  <a:pt x="168407" y="7314"/>
                </a:lnTo>
                <a:lnTo>
                  <a:pt x="181301" y="12752"/>
                </a:lnTo>
                <a:lnTo>
                  <a:pt x="193418" y="19535"/>
                </a:lnTo>
                <a:lnTo>
                  <a:pt x="204664" y="27566"/>
                </a:lnTo>
                <a:lnTo>
                  <a:pt x="214945" y="36754"/>
                </a:lnTo>
                <a:lnTo>
                  <a:pt x="224167" y="47004"/>
                </a:lnTo>
                <a:lnTo>
                  <a:pt x="232235" y="58221"/>
                </a:lnTo>
                <a:lnTo>
                  <a:pt x="239057" y="70313"/>
                </a:lnTo>
                <a:lnTo>
                  <a:pt x="244539" y="83185"/>
                </a:lnTo>
                <a:lnTo>
                  <a:pt x="248585" y="96743"/>
                </a:lnTo>
                <a:lnTo>
                  <a:pt x="251103" y="110893"/>
                </a:lnTo>
                <a:lnTo>
                  <a:pt x="251999" y="125542"/>
                </a:lnTo>
                <a:lnTo>
                  <a:pt x="252000" y="126000"/>
                </a:lnTo>
                <a:lnTo>
                  <a:pt x="251155" y="140662"/>
                </a:lnTo>
                <a:lnTo>
                  <a:pt x="248686" y="154829"/>
                </a:lnTo>
                <a:lnTo>
                  <a:pt x="244685" y="168407"/>
                </a:lnTo>
                <a:lnTo>
                  <a:pt x="239247" y="181301"/>
                </a:lnTo>
                <a:lnTo>
                  <a:pt x="232465" y="193418"/>
                </a:lnTo>
                <a:lnTo>
                  <a:pt x="224433" y="204664"/>
                </a:lnTo>
                <a:lnTo>
                  <a:pt x="215245" y="214945"/>
                </a:lnTo>
                <a:lnTo>
                  <a:pt x="204995" y="224167"/>
                </a:lnTo>
                <a:lnTo>
                  <a:pt x="193778" y="232235"/>
                </a:lnTo>
                <a:lnTo>
                  <a:pt x="181686" y="239057"/>
                </a:lnTo>
                <a:lnTo>
                  <a:pt x="168814" y="244539"/>
                </a:lnTo>
                <a:lnTo>
                  <a:pt x="155256" y="248585"/>
                </a:lnTo>
                <a:lnTo>
                  <a:pt x="141106" y="251103"/>
                </a:lnTo>
                <a:lnTo>
                  <a:pt x="126457" y="251999"/>
                </a:lnTo>
                <a:lnTo>
                  <a:pt x="126000" y="252000"/>
                </a:lnTo>
                <a:lnTo>
                  <a:pt x="111337" y="251155"/>
                </a:lnTo>
                <a:lnTo>
                  <a:pt x="97170" y="248686"/>
                </a:lnTo>
                <a:lnTo>
                  <a:pt x="83592" y="244685"/>
                </a:lnTo>
                <a:lnTo>
                  <a:pt x="70698" y="239247"/>
                </a:lnTo>
                <a:lnTo>
                  <a:pt x="58581" y="232465"/>
                </a:lnTo>
                <a:lnTo>
                  <a:pt x="47335" y="224433"/>
                </a:lnTo>
                <a:lnTo>
                  <a:pt x="37054" y="215245"/>
                </a:lnTo>
                <a:lnTo>
                  <a:pt x="27832" y="204995"/>
                </a:lnTo>
                <a:lnTo>
                  <a:pt x="19764" y="193778"/>
                </a:lnTo>
                <a:lnTo>
                  <a:pt x="12942" y="181686"/>
                </a:lnTo>
                <a:lnTo>
                  <a:pt x="7460" y="168814"/>
                </a:lnTo>
                <a:lnTo>
                  <a:pt x="3414" y="155256"/>
                </a:lnTo>
                <a:lnTo>
                  <a:pt x="896" y="141106"/>
                </a:lnTo>
                <a:lnTo>
                  <a:pt x="0" y="126457"/>
                </a:lnTo>
                <a:lnTo>
                  <a:pt x="0" y="126000"/>
                </a:lnTo>
                <a:close/>
              </a:path>
            </a:pathLst>
          </a:custGeom>
          <a:ln w="12700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12152" y="2694396"/>
            <a:ext cx="252001" cy="252001"/>
          </a:xfrm>
          <a:custGeom>
            <a:avLst/>
            <a:gdLst/>
            <a:ahLst/>
            <a:cxnLst/>
            <a:rect l="l" t="t" r="r" b="b"/>
            <a:pathLst>
              <a:path w="252001" h="252001">
                <a:moveTo>
                  <a:pt x="0" y="126000"/>
                </a:moveTo>
                <a:lnTo>
                  <a:pt x="896" y="141107"/>
                </a:lnTo>
                <a:lnTo>
                  <a:pt x="3414" y="155258"/>
                </a:lnTo>
                <a:lnTo>
                  <a:pt x="7461" y="168816"/>
                </a:lnTo>
                <a:lnTo>
                  <a:pt x="12942" y="181687"/>
                </a:lnTo>
                <a:lnTo>
                  <a:pt x="19764" y="193779"/>
                </a:lnTo>
                <a:lnTo>
                  <a:pt x="27833" y="204997"/>
                </a:lnTo>
                <a:lnTo>
                  <a:pt x="37055" y="215246"/>
                </a:lnTo>
                <a:lnTo>
                  <a:pt x="47335" y="224434"/>
                </a:lnTo>
                <a:lnTo>
                  <a:pt x="58581" y="232466"/>
                </a:lnTo>
                <a:lnTo>
                  <a:pt x="70698" y="239248"/>
                </a:lnTo>
                <a:lnTo>
                  <a:pt x="83593" y="244686"/>
                </a:lnTo>
                <a:lnTo>
                  <a:pt x="97170" y="248687"/>
                </a:lnTo>
                <a:lnTo>
                  <a:pt x="111337" y="251157"/>
                </a:lnTo>
                <a:lnTo>
                  <a:pt x="126000" y="252001"/>
                </a:lnTo>
                <a:lnTo>
                  <a:pt x="126459" y="252000"/>
                </a:lnTo>
                <a:lnTo>
                  <a:pt x="141107" y="251104"/>
                </a:lnTo>
                <a:lnTo>
                  <a:pt x="155258" y="248586"/>
                </a:lnTo>
                <a:lnTo>
                  <a:pt x="168816" y="244540"/>
                </a:lnTo>
                <a:lnTo>
                  <a:pt x="181687" y="239058"/>
                </a:lnTo>
                <a:lnTo>
                  <a:pt x="193779" y="232236"/>
                </a:lnTo>
                <a:lnTo>
                  <a:pt x="204997" y="224167"/>
                </a:lnTo>
                <a:lnTo>
                  <a:pt x="215246" y="214945"/>
                </a:lnTo>
                <a:lnTo>
                  <a:pt x="224434" y="204665"/>
                </a:lnTo>
                <a:lnTo>
                  <a:pt x="232466" y="193419"/>
                </a:lnTo>
                <a:lnTo>
                  <a:pt x="239248" y="181302"/>
                </a:lnTo>
                <a:lnTo>
                  <a:pt x="244686" y="168407"/>
                </a:lnTo>
                <a:lnTo>
                  <a:pt x="248687" y="154830"/>
                </a:lnTo>
                <a:lnTo>
                  <a:pt x="251157" y="140663"/>
                </a:lnTo>
                <a:lnTo>
                  <a:pt x="252001" y="126000"/>
                </a:lnTo>
                <a:lnTo>
                  <a:pt x="252000" y="125541"/>
                </a:lnTo>
                <a:lnTo>
                  <a:pt x="251104" y="110893"/>
                </a:lnTo>
                <a:lnTo>
                  <a:pt x="248586" y="96742"/>
                </a:lnTo>
                <a:lnTo>
                  <a:pt x="244540" y="83184"/>
                </a:lnTo>
                <a:lnTo>
                  <a:pt x="239058" y="70313"/>
                </a:lnTo>
                <a:lnTo>
                  <a:pt x="232236" y="58221"/>
                </a:lnTo>
                <a:lnTo>
                  <a:pt x="224167" y="47003"/>
                </a:lnTo>
                <a:lnTo>
                  <a:pt x="214945" y="36754"/>
                </a:lnTo>
                <a:lnTo>
                  <a:pt x="204665" y="27566"/>
                </a:lnTo>
                <a:lnTo>
                  <a:pt x="193419" y="19534"/>
                </a:lnTo>
                <a:lnTo>
                  <a:pt x="181302" y="12752"/>
                </a:lnTo>
                <a:lnTo>
                  <a:pt x="168407" y="7314"/>
                </a:lnTo>
                <a:lnTo>
                  <a:pt x="154830" y="3313"/>
                </a:lnTo>
                <a:lnTo>
                  <a:pt x="140663" y="844"/>
                </a:lnTo>
                <a:lnTo>
                  <a:pt x="126000" y="0"/>
                </a:lnTo>
                <a:lnTo>
                  <a:pt x="125541" y="0"/>
                </a:lnTo>
                <a:lnTo>
                  <a:pt x="110893" y="896"/>
                </a:lnTo>
                <a:lnTo>
                  <a:pt x="96742" y="3414"/>
                </a:lnTo>
                <a:lnTo>
                  <a:pt x="83184" y="7461"/>
                </a:lnTo>
                <a:lnTo>
                  <a:pt x="70313" y="12942"/>
                </a:lnTo>
                <a:lnTo>
                  <a:pt x="58221" y="19764"/>
                </a:lnTo>
                <a:lnTo>
                  <a:pt x="47003" y="27833"/>
                </a:lnTo>
                <a:lnTo>
                  <a:pt x="36754" y="37055"/>
                </a:lnTo>
                <a:lnTo>
                  <a:pt x="27566" y="47335"/>
                </a:lnTo>
                <a:lnTo>
                  <a:pt x="19534" y="58581"/>
                </a:lnTo>
                <a:lnTo>
                  <a:pt x="12752" y="70698"/>
                </a:lnTo>
                <a:lnTo>
                  <a:pt x="7314" y="83593"/>
                </a:lnTo>
                <a:lnTo>
                  <a:pt x="3313" y="97170"/>
                </a:lnTo>
                <a:lnTo>
                  <a:pt x="844" y="111337"/>
                </a:lnTo>
                <a:lnTo>
                  <a:pt x="0" y="126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87459" y="2694396"/>
            <a:ext cx="251999" cy="252001"/>
          </a:xfrm>
          <a:custGeom>
            <a:avLst/>
            <a:gdLst/>
            <a:ahLst/>
            <a:cxnLst/>
            <a:rect l="l" t="t" r="r" b="b"/>
            <a:pathLst>
              <a:path w="251999" h="252001">
                <a:moveTo>
                  <a:pt x="0" y="126000"/>
                </a:moveTo>
                <a:lnTo>
                  <a:pt x="896" y="141106"/>
                </a:lnTo>
                <a:lnTo>
                  <a:pt x="3414" y="155257"/>
                </a:lnTo>
                <a:lnTo>
                  <a:pt x="7460" y="168815"/>
                </a:lnTo>
                <a:lnTo>
                  <a:pt x="12941" y="181687"/>
                </a:lnTo>
                <a:lnTo>
                  <a:pt x="19763" y="193778"/>
                </a:lnTo>
                <a:lnTo>
                  <a:pt x="27832" y="204996"/>
                </a:lnTo>
                <a:lnTo>
                  <a:pt x="37054" y="215246"/>
                </a:lnTo>
                <a:lnTo>
                  <a:pt x="47334" y="224434"/>
                </a:lnTo>
                <a:lnTo>
                  <a:pt x="58580" y="232465"/>
                </a:lnTo>
                <a:lnTo>
                  <a:pt x="70697" y="239248"/>
                </a:lnTo>
                <a:lnTo>
                  <a:pt x="83591" y="244686"/>
                </a:lnTo>
                <a:lnTo>
                  <a:pt x="97169" y="248687"/>
                </a:lnTo>
                <a:lnTo>
                  <a:pt x="111336" y="251157"/>
                </a:lnTo>
                <a:lnTo>
                  <a:pt x="125999" y="252001"/>
                </a:lnTo>
                <a:lnTo>
                  <a:pt x="126457" y="252000"/>
                </a:lnTo>
                <a:lnTo>
                  <a:pt x="141106" y="251104"/>
                </a:lnTo>
                <a:lnTo>
                  <a:pt x="155256" y="248586"/>
                </a:lnTo>
                <a:lnTo>
                  <a:pt x="168814" y="244540"/>
                </a:lnTo>
                <a:lnTo>
                  <a:pt x="181686" y="239058"/>
                </a:lnTo>
                <a:lnTo>
                  <a:pt x="193778" y="232236"/>
                </a:lnTo>
                <a:lnTo>
                  <a:pt x="204995" y="224167"/>
                </a:lnTo>
                <a:lnTo>
                  <a:pt x="215245" y="214945"/>
                </a:lnTo>
                <a:lnTo>
                  <a:pt x="224433" y="204665"/>
                </a:lnTo>
                <a:lnTo>
                  <a:pt x="232464" y="193419"/>
                </a:lnTo>
                <a:lnTo>
                  <a:pt x="239246" y="181302"/>
                </a:lnTo>
                <a:lnTo>
                  <a:pt x="244685" y="168407"/>
                </a:lnTo>
                <a:lnTo>
                  <a:pt x="248686" y="154830"/>
                </a:lnTo>
                <a:lnTo>
                  <a:pt x="251155" y="140663"/>
                </a:lnTo>
                <a:lnTo>
                  <a:pt x="251999" y="126000"/>
                </a:lnTo>
                <a:lnTo>
                  <a:pt x="251998" y="125541"/>
                </a:lnTo>
                <a:lnTo>
                  <a:pt x="251103" y="110893"/>
                </a:lnTo>
                <a:lnTo>
                  <a:pt x="248585" y="96742"/>
                </a:lnTo>
                <a:lnTo>
                  <a:pt x="244538" y="83184"/>
                </a:lnTo>
                <a:lnTo>
                  <a:pt x="239057" y="70313"/>
                </a:lnTo>
                <a:lnTo>
                  <a:pt x="232235" y="58221"/>
                </a:lnTo>
                <a:lnTo>
                  <a:pt x="224166" y="47003"/>
                </a:lnTo>
                <a:lnTo>
                  <a:pt x="214944" y="36754"/>
                </a:lnTo>
                <a:lnTo>
                  <a:pt x="204663" y="27566"/>
                </a:lnTo>
                <a:lnTo>
                  <a:pt x="193417" y="19534"/>
                </a:lnTo>
                <a:lnTo>
                  <a:pt x="181300" y="12752"/>
                </a:lnTo>
                <a:lnTo>
                  <a:pt x="168406" y="7314"/>
                </a:lnTo>
                <a:lnTo>
                  <a:pt x="154828" y="3313"/>
                </a:lnTo>
                <a:lnTo>
                  <a:pt x="140661" y="844"/>
                </a:lnTo>
                <a:lnTo>
                  <a:pt x="125999" y="0"/>
                </a:lnTo>
                <a:lnTo>
                  <a:pt x="125541" y="0"/>
                </a:lnTo>
                <a:lnTo>
                  <a:pt x="110892" y="896"/>
                </a:lnTo>
                <a:lnTo>
                  <a:pt x="96742" y="3414"/>
                </a:lnTo>
                <a:lnTo>
                  <a:pt x="83184" y="7460"/>
                </a:lnTo>
                <a:lnTo>
                  <a:pt x="70312" y="12942"/>
                </a:lnTo>
                <a:lnTo>
                  <a:pt x="58221" y="19764"/>
                </a:lnTo>
                <a:lnTo>
                  <a:pt x="47003" y="27832"/>
                </a:lnTo>
                <a:lnTo>
                  <a:pt x="36754" y="37054"/>
                </a:lnTo>
                <a:lnTo>
                  <a:pt x="27566" y="47335"/>
                </a:lnTo>
                <a:lnTo>
                  <a:pt x="19534" y="58581"/>
                </a:lnTo>
                <a:lnTo>
                  <a:pt x="12752" y="70698"/>
                </a:lnTo>
                <a:lnTo>
                  <a:pt x="7314" y="83592"/>
                </a:lnTo>
                <a:lnTo>
                  <a:pt x="3313" y="97170"/>
                </a:lnTo>
                <a:lnTo>
                  <a:pt x="843" y="111337"/>
                </a:lnTo>
                <a:lnTo>
                  <a:pt x="0" y="126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87459" y="2694396"/>
            <a:ext cx="252000" cy="252000"/>
          </a:xfrm>
          <a:custGeom>
            <a:avLst/>
            <a:gdLst/>
            <a:ahLst/>
            <a:cxnLst/>
            <a:rect l="l" t="t" r="r" b="b"/>
            <a:pathLst>
              <a:path w="252000" h="252000">
                <a:moveTo>
                  <a:pt x="0" y="126000"/>
                </a:moveTo>
                <a:lnTo>
                  <a:pt x="844" y="111337"/>
                </a:lnTo>
                <a:lnTo>
                  <a:pt x="3313" y="97170"/>
                </a:lnTo>
                <a:lnTo>
                  <a:pt x="7314" y="83592"/>
                </a:lnTo>
                <a:lnTo>
                  <a:pt x="12752" y="70698"/>
                </a:lnTo>
                <a:lnTo>
                  <a:pt x="19535" y="58581"/>
                </a:lnTo>
                <a:lnTo>
                  <a:pt x="27566" y="47335"/>
                </a:lnTo>
                <a:lnTo>
                  <a:pt x="36754" y="37054"/>
                </a:lnTo>
                <a:lnTo>
                  <a:pt x="47004" y="27832"/>
                </a:lnTo>
                <a:lnTo>
                  <a:pt x="58221" y="19764"/>
                </a:lnTo>
                <a:lnTo>
                  <a:pt x="70313" y="12942"/>
                </a:lnTo>
                <a:lnTo>
                  <a:pt x="83185" y="7460"/>
                </a:lnTo>
                <a:lnTo>
                  <a:pt x="96743" y="3414"/>
                </a:lnTo>
                <a:lnTo>
                  <a:pt x="110893" y="896"/>
                </a:lnTo>
                <a:lnTo>
                  <a:pt x="125542" y="0"/>
                </a:lnTo>
                <a:lnTo>
                  <a:pt x="126000" y="0"/>
                </a:lnTo>
                <a:lnTo>
                  <a:pt x="140662" y="844"/>
                </a:lnTo>
                <a:lnTo>
                  <a:pt x="154829" y="3313"/>
                </a:lnTo>
                <a:lnTo>
                  <a:pt x="168407" y="7314"/>
                </a:lnTo>
                <a:lnTo>
                  <a:pt x="181301" y="12752"/>
                </a:lnTo>
                <a:lnTo>
                  <a:pt x="193418" y="19535"/>
                </a:lnTo>
                <a:lnTo>
                  <a:pt x="204664" y="27566"/>
                </a:lnTo>
                <a:lnTo>
                  <a:pt x="214945" y="36754"/>
                </a:lnTo>
                <a:lnTo>
                  <a:pt x="224167" y="47004"/>
                </a:lnTo>
                <a:lnTo>
                  <a:pt x="232235" y="58221"/>
                </a:lnTo>
                <a:lnTo>
                  <a:pt x="239057" y="70313"/>
                </a:lnTo>
                <a:lnTo>
                  <a:pt x="244539" y="83185"/>
                </a:lnTo>
                <a:lnTo>
                  <a:pt x="248585" y="96743"/>
                </a:lnTo>
                <a:lnTo>
                  <a:pt x="251103" y="110893"/>
                </a:lnTo>
                <a:lnTo>
                  <a:pt x="251999" y="125542"/>
                </a:lnTo>
                <a:lnTo>
                  <a:pt x="252000" y="126000"/>
                </a:lnTo>
                <a:lnTo>
                  <a:pt x="251155" y="140662"/>
                </a:lnTo>
                <a:lnTo>
                  <a:pt x="248686" y="154829"/>
                </a:lnTo>
                <a:lnTo>
                  <a:pt x="244685" y="168407"/>
                </a:lnTo>
                <a:lnTo>
                  <a:pt x="239247" y="181301"/>
                </a:lnTo>
                <a:lnTo>
                  <a:pt x="232465" y="193418"/>
                </a:lnTo>
                <a:lnTo>
                  <a:pt x="224433" y="204664"/>
                </a:lnTo>
                <a:lnTo>
                  <a:pt x="215245" y="214945"/>
                </a:lnTo>
                <a:lnTo>
                  <a:pt x="204995" y="224167"/>
                </a:lnTo>
                <a:lnTo>
                  <a:pt x="193778" y="232235"/>
                </a:lnTo>
                <a:lnTo>
                  <a:pt x="181686" y="239057"/>
                </a:lnTo>
                <a:lnTo>
                  <a:pt x="168814" y="244539"/>
                </a:lnTo>
                <a:lnTo>
                  <a:pt x="155256" y="248585"/>
                </a:lnTo>
                <a:lnTo>
                  <a:pt x="141106" y="251103"/>
                </a:lnTo>
                <a:lnTo>
                  <a:pt x="126457" y="251999"/>
                </a:lnTo>
                <a:lnTo>
                  <a:pt x="126000" y="252000"/>
                </a:lnTo>
                <a:lnTo>
                  <a:pt x="111337" y="251155"/>
                </a:lnTo>
                <a:lnTo>
                  <a:pt x="97170" y="248686"/>
                </a:lnTo>
                <a:lnTo>
                  <a:pt x="83592" y="244685"/>
                </a:lnTo>
                <a:lnTo>
                  <a:pt x="70698" y="239247"/>
                </a:lnTo>
                <a:lnTo>
                  <a:pt x="58581" y="232465"/>
                </a:lnTo>
                <a:lnTo>
                  <a:pt x="47335" y="224433"/>
                </a:lnTo>
                <a:lnTo>
                  <a:pt x="37054" y="215245"/>
                </a:lnTo>
                <a:lnTo>
                  <a:pt x="27832" y="204995"/>
                </a:lnTo>
                <a:lnTo>
                  <a:pt x="19764" y="193778"/>
                </a:lnTo>
                <a:lnTo>
                  <a:pt x="12942" y="181686"/>
                </a:lnTo>
                <a:lnTo>
                  <a:pt x="7460" y="168814"/>
                </a:lnTo>
                <a:lnTo>
                  <a:pt x="3414" y="155256"/>
                </a:lnTo>
                <a:lnTo>
                  <a:pt x="896" y="141106"/>
                </a:lnTo>
                <a:lnTo>
                  <a:pt x="0" y="126457"/>
                </a:lnTo>
                <a:lnTo>
                  <a:pt x="0" y="126000"/>
                </a:lnTo>
                <a:close/>
              </a:path>
            </a:pathLst>
          </a:custGeom>
          <a:ln w="12700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682218" y="2576511"/>
            <a:ext cx="251999" cy="251999"/>
          </a:xfrm>
          <a:custGeom>
            <a:avLst/>
            <a:gdLst/>
            <a:ahLst/>
            <a:cxnLst/>
            <a:rect l="l" t="t" r="r" b="b"/>
            <a:pathLst>
              <a:path w="251999" h="251999">
                <a:moveTo>
                  <a:pt x="0" y="125999"/>
                </a:moveTo>
                <a:lnTo>
                  <a:pt x="896" y="141106"/>
                </a:lnTo>
                <a:lnTo>
                  <a:pt x="3414" y="155256"/>
                </a:lnTo>
                <a:lnTo>
                  <a:pt x="7461" y="168814"/>
                </a:lnTo>
                <a:lnTo>
                  <a:pt x="12942" y="181686"/>
                </a:lnTo>
                <a:lnTo>
                  <a:pt x="19764" y="193778"/>
                </a:lnTo>
                <a:lnTo>
                  <a:pt x="27833" y="204995"/>
                </a:lnTo>
                <a:lnTo>
                  <a:pt x="37055" y="215245"/>
                </a:lnTo>
                <a:lnTo>
                  <a:pt x="47335" y="224433"/>
                </a:lnTo>
                <a:lnTo>
                  <a:pt x="58581" y="232464"/>
                </a:lnTo>
                <a:lnTo>
                  <a:pt x="70698" y="239246"/>
                </a:lnTo>
                <a:lnTo>
                  <a:pt x="83593" y="244685"/>
                </a:lnTo>
                <a:lnTo>
                  <a:pt x="97170" y="248686"/>
                </a:lnTo>
                <a:lnTo>
                  <a:pt x="111337" y="251155"/>
                </a:lnTo>
                <a:lnTo>
                  <a:pt x="126000" y="251999"/>
                </a:lnTo>
                <a:lnTo>
                  <a:pt x="126458" y="251998"/>
                </a:lnTo>
                <a:lnTo>
                  <a:pt x="141106" y="251103"/>
                </a:lnTo>
                <a:lnTo>
                  <a:pt x="155256" y="248585"/>
                </a:lnTo>
                <a:lnTo>
                  <a:pt x="168814" y="244538"/>
                </a:lnTo>
                <a:lnTo>
                  <a:pt x="181686" y="239057"/>
                </a:lnTo>
                <a:lnTo>
                  <a:pt x="193778" y="232235"/>
                </a:lnTo>
                <a:lnTo>
                  <a:pt x="204995" y="224166"/>
                </a:lnTo>
                <a:lnTo>
                  <a:pt x="215245" y="214945"/>
                </a:lnTo>
                <a:lnTo>
                  <a:pt x="224432" y="204664"/>
                </a:lnTo>
                <a:lnTo>
                  <a:pt x="232464" y="193418"/>
                </a:lnTo>
                <a:lnTo>
                  <a:pt x="239246" y="181301"/>
                </a:lnTo>
                <a:lnTo>
                  <a:pt x="244685" y="168406"/>
                </a:lnTo>
                <a:lnTo>
                  <a:pt x="248686" y="154829"/>
                </a:lnTo>
                <a:lnTo>
                  <a:pt x="251155" y="140661"/>
                </a:lnTo>
                <a:lnTo>
                  <a:pt x="251999" y="125999"/>
                </a:lnTo>
                <a:lnTo>
                  <a:pt x="251998" y="125542"/>
                </a:lnTo>
                <a:lnTo>
                  <a:pt x="251103" y="110894"/>
                </a:lnTo>
                <a:lnTo>
                  <a:pt x="248585" y="96743"/>
                </a:lnTo>
                <a:lnTo>
                  <a:pt x="244539" y="83185"/>
                </a:lnTo>
                <a:lnTo>
                  <a:pt x="239058" y="70313"/>
                </a:lnTo>
                <a:lnTo>
                  <a:pt x="232236" y="58222"/>
                </a:lnTo>
                <a:lnTo>
                  <a:pt x="224167" y="47004"/>
                </a:lnTo>
                <a:lnTo>
                  <a:pt x="214945" y="36754"/>
                </a:lnTo>
                <a:lnTo>
                  <a:pt x="204664" y="27567"/>
                </a:lnTo>
                <a:lnTo>
                  <a:pt x="193418" y="19535"/>
                </a:lnTo>
                <a:lnTo>
                  <a:pt x="181301" y="12752"/>
                </a:lnTo>
                <a:lnTo>
                  <a:pt x="168407" y="7314"/>
                </a:lnTo>
                <a:lnTo>
                  <a:pt x="154829" y="3313"/>
                </a:lnTo>
                <a:lnTo>
                  <a:pt x="140662" y="844"/>
                </a:lnTo>
                <a:lnTo>
                  <a:pt x="126000" y="0"/>
                </a:lnTo>
                <a:lnTo>
                  <a:pt x="125542" y="0"/>
                </a:lnTo>
                <a:lnTo>
                  <a:pt x="110894" y="896"/>
                </a:lnTo>
                <a:lnTo>
                  <a:pt x="96743" y="3414"/>
                </a:lnTo>
                <a:lnTo>
                  <a:pt x="83185" y="7460"/>
                </a:lnTo>
                <a:lnTo>
                  <a:pt x="70313" y="12941"/>
                </a:lnTo>
                <a:lnTo>
                  <a:pt x="58222" y="19763"/>
                </a:lnTo>
                <a:lnTo>
                  <a:pt x="47004" y="27832"/>
                </a:lnTo>
                <a:lnTo>
                  <a:pt x="36754" y="37054"/>
                </a:lnTo>
                <a:lnTo>
                  <a:pt x="27566" y="47335"/>
                </a:lnTo>
                <a:lnTo>
                  <a:pt x="19535" y="58581"/>
                </a:lnTo>
                <a:lnTo>
                  <a:pt x="12752" y="70698"/>
                </a:lnTo>
                <a:lnTo>
                  <a:pt x="7314" y="83592"/>
                </a:lnTo>
                <a:lnTo>
                  <a:pt x="3313" y="97169"/>
                </a:lnTo>
                <a:lnTo>
                  <a:pt x="844" y="111336"/>
                </a:lnTo>
                <a:lnTo>
                  <a:pt x="0" y="125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16671" y="2607058"/>
            <a:ext cx="251999" cy="252001"/>
          </a:xfrm>
          <a:custGeom>
            <a:avLst/>
            <a:gdLst/>
            <a:ahLst/>
            <a:cxnLst/>
            <a:rect l="l" t="t" r="r" b="b"/>
            <a:pathLst>
              <a:path w="251999" h="252001">
                <a:moveTo>
                  <a:pt x="0" y="126000"/>
                </a:moveTo>
                <a:lnTo>
                  <a:pt x="896" y="141107"/>
                </a:lnTo>
                <a:lnTo>
                  <a:pt x="3414" y="155258"/>
                </a:lnTo>
                <a:lnTo>
                  <a:pt x="7461" y="168816"/>
                </a:lnTo>
                <a:lnTo>
                  <a:pt x="12942" y="181687"/>
                </a:lnTo>
                <a:lnTo>
                  <a:pt x="19764" y="193779"/>
                </a:lnTo>
                <a:lnTo>
                  <a:pt x="27833" y="204997"/>
                </a:lnTo>
                <a:lnTo>
                  <a:pt x="37055" y="215246"/>
                </a:lnTo>
                <a:lnTo>
                  <a:pt x="47335" y="224434"/>
                </a:lnTo>
                <a:lnTo>
                  <a:pt x="58581" y="232466"/>
                </a:lnTo>
                <a:lnTo>
                  <a:pt x="70698" y="239248"/>
                </a:lnTo>
                <a:lnTo>
                  <a:pt x="83593" y="244686"/>
                </a:lnTo>
                <a:lnTo>
                  <a:pt x="97170" y="248687"/>
                </a:lnTo>
                <a:lnTo>
                  <a:pt x="111337" y="251157"/>
                </a:lnTo>
                <a:lnTo>
                  <a:pt x="126000" y="252001"/>
                </a:lnTo>
                <a:lnTo>
                  <a:pt x="126458" y="252000"/>
                </a:lnTo>
                <a:lnTo>
                  <a:pt x="141106" y="251104"/>
                </a:lnTo>
                <a:lnTo>
                  <a:pt x="155256" y="248586"/>
                </a:lnTo>
                <a:lnTo>
                  <a:pt x="168814" y="244540"/>
                </a:lnTo>
                <a:lnTo>
                  <a:pt x="181686" y="239059"/>
                </a:lnTo>
                <a:lnTo>
                  <a:pt x="193778" y="232236"/>
                </a:lnTo>
                <a:lnTo>
                  <a:pt x="204995" y="224168"/>
                </a:lnTo>
                <a:lnTo>
                  <a:pt x="215245" y="214946"/>
                </a:lnTo>
                <a:lnTo>
                  <a:pt x="224432" y="204665"/>
                </a:lnTo>
                <a:lnTo>
                  <a:pt x="232464" y="193419"/>
                </a:lnTo>
                <a:lnTo>
                  <a:pt x="239246" y="181302"/>
                </a:lnTo>
                <a:lnTo>
                  <a:pt x="244685" y="168408"/>
                </a:lnTo>
                <a:lnTo>
                  <a:pt x="248686" y="154830"/>
                </a:lnTo>
                <a:lnTo>
                  <a:pt x="251155" y="140663"/>
                </a:lnTo>
                <a:lnTo>
                  <a:pt x="251999" y="126000"/>
                </a:lnTo>
                <a:lnTo>
                  <a:pt x="251998" y="125542"/>
                </a:lnTo>
                <a:lnTo>
                  <a:pt x="251103" y="110894"/>
                </a:lnTo>
                <a:lnTo>
                  <a:pt x="248585" y="96743"/>
                </a:lnTo>
                <a:lnTo>
                  <a:pt x="244539" y="83185"/>
                </a:lnTo>
                <a:lnTo>
                  <a:pt x="239057" y="70313"/>
                </a:lnTo>
                <a:lnTo>
                  <a:pt x="232235" y="58222"/>
                </a:lnTo>
                <a:lnTo>
                  <a:pt x="224166" y="47004"/>
                </a:lnTo>
                <a:lnTo>
                  <a:pt x="214945" y="36754"/>
                </a:lnTo>
                <a:lnTo>
                  <a:pt x="204664" y="27566"/>
                </a:lnTo>
                <a:lnTo>
                  <a:pt x="193418" y="19535"/>
                </a:lnTo>
                <a:lnTo>
                  <a:pt x="181301" y="12752"/>
                </a:lnTo>
                <a:lnTo>
                  <a:pt x="168407" y="7314"/>
                </a:lnTo>
                <a:lnTo>
                  <a:pt x="154829" y="3313"/>
                </a:lnTo>
                <a:lnTo>
                  <a:pt x="140662" y="844"/>
                </a:lnTo>
                <a:lnTo>
                  <a:pt x="126000" y="0"/>
                </a:lnTo>
                <a:lnTo>
                  <a:pt x="125541" y="0"/>
                </a:lnTo>
                <a:lnTo>
                  <a:pt x="110893" y="896"/>
                </a:lnTo>
                <a:lnTo>
                  <a:pt x="96742" y="3414"/>
                </a:lnTo>
                <a:lnTo>
                  <a:pt x="83184" y="7461"/>
                </a:lnTo>
                <a:lnTo>
                  <a:pt x="70313" y="12942"/>
                </a:lnTo>
                <a:lnTo>
                  <a:pt x="58221" y="19764"/>
                </a:lnTo>
                <a:lnTo>
                  <a:pt x="47003" y="27833"/>
                </a:lnTo>
                <a:lnTo>
                  <a:pt x="36754" y="37055"/>
                </a:lnTo>
                <a:lnTo>
                  <a:pt x="27566" y="47335"/>
                </a:lnTo>
                <a:lnTo>
                  <a:pt x="19534" y="58581"/>
                </a:lnTo>
                <a:lnTo>
                  <a:pt x="12752" y="70698"/>
                </a:lnTo>
                <a:lnTo>
                  <a:pt x="7314" y="83593"/>
                </a:lnTo>
                <a:lnTo>
                  <a:pt x="3313" y="97170"/>
                </a:lnTo>
                <a:lnTo>
                  <a:pt x="844" y="111337"/>
                </a:lnTo>
                <a:lnTo>
                  <a:pt x="0" y="126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16671" y="2607058"/>
            <a:ext cx="252000" cy="252000"/>
          </a:xfrm>
          <a:custGeom>
            <a:avLst/>
            <a:gdLst/>
            <a:ahLst/>
            <a:cxnLst/>
            <a:rect l="l" t="t" r="r" b="b"/>
            <a:pathLst>
              <a:path w="252000" h="252000">
                <a:moveTo>
                  <a:pt x="0" y="126000"/>
                </a:moveTo>
                <a:lnTo>
                  <a:pt x="844" y="111337"/>
                </a:lnTo>
                <a:lnTo>
                  <a:pt x="3313" y="97170"/>
                </a:lnTo>
                <a:lnTo>
                  <a:pt x="7314" y="83592"/>
                </a:lnTo>
                <a:lnTo>
                  <a:pt x="12752" y="70698"/>
                </a:lnTo>
                <a:lnTo>
                  <a:pt x="19535" y="58581"/>
                </a:lnTo>
                <a:lnTo>
                  <a:pt x="27566" y="47335"/>
                </a:lnTo>
                <a:lnTo>
                  <a:pt x="36754" y="37054"/>
                </a:lnTo>
                <a:lnTo>
                  <a:pt x="47004" y="27832"/>
                </a:lnTo>
                <a:lnTo>
                  <a:pt x="58221" y="19764"/>
                </a:lnTo>
                <a:lnTo>
                  <a:pt x="70313" y="12942"/>
                </a:lnTo>
                <a:lnTo>
                  <a:pt x="83185" y="7460"/>
                </a:lnTo>
                <a:lnTo>
                  <a:pt x="96743" y="3414"/>
                </a:lnTo>
                <a:lnTo>
                  <a:pt x="110893" y="896"/>
                </a:lnTo>
                <a:lnTo>
                  <a:pt x="125542" y="0"/>
                </a:lnTo>
                <a:lnTo>
                  <a:pt x="126000" y="0"/>
                </a:lnTo>
                <a:lnTo>
                  <a:pt x="140662" y="844"/>
                </a:lnTo>
                <a:lnTo>
                  <a:pt x="154829" y="3313"/>
                </a:lnTo>
                <a:lnTo>
                  <a:pt x="168407" y="7314"/>
                </a:lnTo>
                <a:lnTo>
                  <a:pt x="181301" y="12752"/>
                </a:lnTo>
                <a:lnTo>
                  <a:pt x="193418" y="19535"/>
                </a:lnTo>
                <a:lnTo>
                  <a:pt x="204664" y="27566"/>
                </a:lnTo>
                <a:lnTo>
                  <a:pt x="214945" y="36754"/>
                </a:lnTo>
                <a:lnTo>
                  <a:pt x="224167" y="47004"/>
                </a:lnTo>
                <a:lnTo>
                  <a:pt x="232235" y="58221"/>
                </a:lnTo>
                <a:lnTo>
                  <a:pt x="239057" y="70313"/>
                </a:lnTo>
                <a:lnTo>
                  <a:pt x="244539" y="83185"/>
                </a:lnTo>
                <a:lnTo>
                  <a:pt x="248585" y="96743"/>
                </a:lnTo>
                <a:lnTo>
                  <a:pt x="251103" y="110893"/>
                </a:lnTo>
                <a:lnTo>
                  <a:pt x="251999" y="125542"/>
                </a:lnTo>
                <a:lnTo>
                  <a:pt x="252000" y="126000"/>
                </a:lnTo>
                <a:lnTo>
                  <a:pt x="251155" y="140662"/>
                </a:lnTo>
                <a:lnTo>
                  <a:pt x="248686" y="154829"/>
                </a:lnTo>
                <a:lnTo>
                  <a:pt x="244685" y="168407"/>
                </a:lnTo>
                <a:lnTo>
                  <a:pt x="239247" y="181301"/>
                </a:lnTo>
                <a:lnTo>
                  <a:pt x="232465" y="193418"/>
                </a:lnTo>
                <a:lnTo>
                  <a:pt x="224433" y="204664"/>
                </a:lnTo>
                <a:lnTo>
                  <a:pt x="215245" y="214945"/>
                </a:lnTo>
                <a:lnTo>
                  <a:pt x="204995" y="224167"/>
                </a:lnTo>
                <a:lnTo>
                  <a:pt x="193778" y="232235"/>
                </a:lnTo>
                <a:lnTo>
                  <a:pt x="181686" y="239057"/>
                </a:lnTo>
                <a:lnTo>
                  <a:pt x="168814" y="244539"/>
                </a:lnTo>
                <a:lnTo>
                  <a:pt x="155256" y="248585"/>
                </a:lnTo>
                <a:lnTo>
                  <a:pt x="141106" y="251103"/>
                </a:lnTo>
                <a:lnTo>
                  <a:pt x="126457" y="251999"/>
                </a:lnTo>
                <a:lnTo>
                  <a:pt x="126000" y="252000"/>
                </a:lnTo>
                <a:lnTo>
                  <a:pt x="111337" y="251155"/>
                </a:lnTo>
                <a:lnTo>
                  <a:pt x="97170" y="248686"/>
                </a:lnTo>
                <a:lnTo>
                  <a:pt x="83592" y="244685"/>
                </a:lnTo>
                <a:lnTo>
                  <a:pt x="70698" y="239247"/>
                </a:lnTo>
                <a:lnTo>
                  <a:pt x="58581" y="232465"/>
                </a:lnTo>
                <a:lnTo>
                  <a:pt x="47335" y="224433"/>
                </a:lnTo>
                <a:lnTo>
                  <a:pt x="37054" y="215245"/>
                </a:lnTo>
                <a:lnTo>
                  <a:pt x="27832" y="204995"/>
                </a:lnTo>
                <a:lnTo>
                  <a:pt x="19764" y="193778"/>
                </a:lnTo>
                <a:lnTo>
                  <a:pt x="12942" y="181686"/>
                </a:lnTo>
                <a:lnTo>
                  <a:pt x="7460" y="168814"/>
                </a:lnTo>
                <a:lnTo>
                  <a:pt x="3414" y="155256"/>
                </a:lnTo>
                <a:lnTo>
                  <a:pt x="896" y="141106"/>
                </a:lnTo>
                <a:lnTo>
                  <a:pt x="0" y="126457"/>
                </a:lnTo>
                <a:lnTo>
                  <a:pt x="0" y="126000"/>
                </a:lnTo>
                <a:close/>
              </a:path>
            </a:pathLst>
          </a:custGeom>
          <a:ln w="12700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081" y="6515371"/>
            <a:ext cx="12161837" cy="365122"/>
          </a:xfrm>
          <a:custGeom>
            <a:avLst/>
            <a:gdLst/>
            <a:ahLst/>
            <a:cxnLst/>
            <a:rect l="l" t="t" r="r" b="b"/>
            <a:pathLst>
              <a:path w="12161837" h="365122">
                <a:moveTo>
                  <a:pt x="12161837" y="0"/>
                </a:moveTo>
                <a:lnTo>
                  <a:pt x="0" y="0"/>
                </a:lnTo>
                <a:lnTo>
                  <a:pt x="0" y="342628"/>
                </a:lnTo>
                <a:lnTo>
                  <a:pt x="12161837" y="342628"/>
                </a:lnTo>
                <a:lnTo>
                  <a:pt x="1216183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081" y="6515371"/>
            <a:ext cx="12161838" cy="365123"/>
          </a:xfrm>
          <a:custGeom>
            <a:avLst/>
            <a:gdLst/>
            <a:ahLst/>
            <a:cxnLst/>
            <a:rect l="l" t="t" r="r" b="b"/>
            <a:pathLst>
              <a:path w="12161838" h="365123">
                <a:moveTo>
                  <a:pt x="12161838" y="0"/>
                </a:moveTo>
                <a:lnTo>
                  <a:pt x="0" y="0"/>
                </a:lnTo>
                <a:lnTo>
                  <a:pt x="0" y="342628"/>
                </a:lnTo>
              </a:path>
              <a:path w="12161838" h="365123">
                <a:moveTo>
                  <a:pt x="12161838" y="342628"/>
                </a:moveTo>
                <a:lnTo>
                  <a:pt x="12161838" y="0"/>
                </a:lnTo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55548" y="2523176"/>
            <a:ext cx="2715676" cy="3515935"/>
          </a:xfrm>
          <a:custGeom>
            <a:avLst/>
            <a:gdLst/>
            <a:ahLst/>
            <a:cxnLst/>
            <a:rect l="l" t="t" r="r" b="b"/>
            <a:pathLst>
              <a:path w="2715676" h="3515935">
                <a:moveTo>
                  <a:pt x="0" y="96406"/>
                </a:moveTo>
                <a:lnTo>
                  <a:pt x="0" y="3419528"/>
                </a:lnTo>
                <a:lnTo>
                  <a:pt x="597" y="3430318"/>
                </a:lnTo>
                <a:lnTo>
                  <a:pt x="14284" y="3470053"/>
                </a:lnTo>
                <a:lnTo>
                  <a:pt x="42801" y="3499670"/>
                </a:lnTo>
                <a:lnTo>
                  <a:pt x="81817" y="3514838"/>
                </a:lnTo>
                <a:lnTo>
                  <a:pt x="96407" y="3515935"/>
                </a:lnTo>
                <a:lnTo>
                  <a:pt x="2619269" y="3515935"/>
                </a:lnTo>
                <a:lnTo>
                  <a:pt x="2657459" y="3508075"/>
                </a:lnTo>
                <a:lnTo>
                  <a:pt x="2690930" y="3484020"/>
                </a:lnTo>
                <a:lnTo>
                  <a:pt x="2711396" y="3448022"/>
                </a:lnTo>
                <a:lnTo>
                  <a:pt x="2715676" y="3419528"/>
                </a:lnTo>
                <a:lnTo>
                  <a:pt x="2715676" y="96406"/>
                </a:lnTo>
                <a:lnTo>
                  <a:pt x="2707816" y="58217"/>
                </a:lnTo>
                <a:lnTo>
                  <a:pt x="2683761" y="24746"/>
                </a:lnTo>
                <a:lnTo>
                  <a:pt x="2647763" y="4280"/>
                </a:lnTo>
                <a:lnTo>
                  <a:pt x="2619269" y="0"/>
                </a:lnTo>
                <a:lnTo>
                  <a:pt x="96407" y="0"/>
                </a:lnTo>
                <a:lnTo>
                  <a:pt x="58217" y="7859"/>
                </a:lnTo>
                <a:lnTo>
                  <a:pt x="24746" y="31914"/>
                </a:lnTo>
                <a:lnTo>
                  <a:pt x="4280" y="67912"/>
                </a:lnTo>
                <a:lnTo>
                  <a:pt x="0" y="9640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5548" y="2523176"/>
            <a:ext cx="2715677" cy="3515936"/>
          </a:xfrm>
          <a:custGeom>
            <a:avLst/>
            <a:gdLst/>
            <a:ahLst/>
            <a:cxnLst/>
            <a:rect l="l" t="t" r="r" b="b"/>
            <a:pathLst>
              <a:path w="2715677" h="3515936">
                <a:moveTo>
                  <a:pt x="0" y="96407"/>
                </a:moveTo>
                <a:lnTo>
                  <a:pt x="9389" y="54854"/>
                </a:lnTo>
                <a:lnTo>
                  <a:pt x="34672" y="22356"/>
                </a:lnTo>
                <a:lnTo>
                  <a:pt x="71515" y="3244"/>
                </a:lnTo>
                <a:lnTo>
                  <a:pt x="96407" y="0"/>
                </a:lnTo>
                <a:lnTo>
                  <a:pt x="2619269" y="0"/>
                </a:lnTo>
                <a:lnTo>
                  <a:pt x="2660822" y="9389"/>
                </a:lnTo>
                <a:lnTo>
                  <a:pt x="2693320" y="34672"/>
                </a:lnTo>
                <a:lnTo>
                  <a:pt x="2712432" y="71514"/>
                </a:lnTo>
                <a:lnTo>
                  <a:pt x="2715677" y="96407"/>
                </a:lnTo>
                <a:lnTo>
                  <a:pt x="2715677" y="3419528"/>
                </a:lnTo>
                <a:lnTo>
                  <a:pt x="2706287" y="3461081"/>
                </a:lnTo>
                <a:lnTo>
                  <a:pt x="2681005" y="3493579"/>
                </a:lnTo>
                <a:lnTo>
                  <a:pt x="2644162" y="3512691"/>
                </a:lnTo>
                <a:lnTo>
                  <a:pt x="2619269" y="3515936"/>
                </a:lnTo>
                <a:lnTo>
                  <a:pt x="96407" y="3515936"/>
                </a:lnTo>
                <a:lnTo>
                  <a:pt x="54854" y="3506546"/>
                </a:lnTo>
                <a:lnTo>
                  <a:pt x="22356" y="3481264"/>
                </a:lnTo>
                <a:lnTo>
                  <a:pt x="3244" y="3444420"/>
                </a:lnTo>
                <a:lnTo>
                  <a:pt x="0" y="3419528"/>
                </a:lnTo>
                <a:lnTo>
                  <a:pt x="0" y="96407"/>
                </a:lnTo>
                <a:close/>
              </a:path>
            </a:pathLst>
          </a:custGeom>
          <a:ln w="12700">
            <a:solidFill>
              <a:srgbClr val="2E52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21072" y="3251932"/>
            <a:ext cx="3214255" cy="2455119"/>
          </a:xfrm>
          <a:custGeom>
            <a:avLst/>
            <a:gdLst/>
            <a:ahLst/>
            <a:cxnLst/>
            <a:rect l="l" t="t" r="r" b="b"/>
            <a:pathLst>
              <a:path w="3214255" h="2455119">
                <a:moveTo>
                  <a:pt x="0" y="47728"/>
                </a:moveTo>
                <a:lnTo>
                  <a:pt x="17479" y="10807"/>
                </a:lnTo>
                <a:lnTo>
                  <a:pt x="47728" y="0"/>
                </a:lnTo>
                <a:lnTo>
                  <a:pt x="3166526" y="0"/>
                </a:lnTo>
                <a:lnTo>
                  <a:pt x="3203447" y="17479"/>
                </a:lnTo>
                <a:lnTo>
                  <a:pt x="3214255" y="47728"/>
                </a:lnTo>
                <a:lnTo>
                  <a:pt x="3214255" y="2407390"/>
                </a:lnTo>
                <a:lnTo>
                  <a:pt x="3196775" y="2444311"/>
                </a:lnTo>
                <a:lnTo>
                  <a:pt x="3166526" y="2455119"/>
                </a:lnTo>
                <a:lnTo>
                  <a:pt x="47728" y="2455119"/>
                </a:lnTo>
                <a:lnTo>
                  <a:pt x="10807" y="2437639"/>
                </a:lnTo>
                <a:lnTo>
                  <a:pt x="0" y="2407390"/>
                </a:lnTo>
                <a:lnTo>
                  <a:pt x="0" y="47728"/>
                </a:lnTo>
                <a:close/>
              </a:path>
            </a:pathLst>
          </a:custGeom>
          <a:ln w="12700">
            <a:solidFill>
              <a:srgbClr val="2E52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89949" y="4517546"/>
            <a:ext cx="4595018" cy="1570863"/>
          </a:xfrm>
          <a:custGeom>
            <a:avLst/>
            <a:gdLst/>
            <a:ahLst/>
            <a:cxnLst/>
            <a:rect l="l" t="t" r="r" b="b"/>
            <a:pathLst>
              <a:path w="4595018" h="1570863">
                <a:moveTo>
                  <a:pt x="0" y="44377"/>
                </a:moveTo>
                <a:lnTo>
                  <a:pt x="0" y="1526485"/>
                </a:lnTo>
                <a:lnTo>
                  <a:pt x="2058" y="1539884"/>
                </a:lnTo>
                <a:lnTo>
                  <a:pt x="8277" y="1552301"/>
                </a:lnTo>
                <a:lnTo>
                  <a:pt x="17908" y="1562108"/>
                </a:lnTo>
                <a:lnTo>
                  <a:pt x="30193" y="1568548"/>
                </a:lnTo>
                <a:lnTo>
                  <a:pt x="44376" y="1570862"/>
                </a:lnTo>
                <a:lnTo>
                  <a:pt x="4550641" y="1570862"/>
                </a:lnTo>
                <a:lnTo>
                  <a:pt x="4586264" y="1552953"/>
                </a:lnTo>
                <a:lnTo>
                  <a:pt x="4595018" y="1526485"/>
                </a:lnTo>
                <a:lnTo>
                  <a:pt x="4595018" y="44377"/>
                </a:lnTo>
                <a:lnTo>
                  <a:pt x="4577108" y="8753"/>
                </a:lnTo>
                <a:lnTo>
                  <a:pt x="4550641" y="0"/>
                </a:lnTo>
                <a:lnTo>
                  <a:pt x="44376" y="0"/>
                </a:lnTo>
                <a:lnTo>
                  <a:pt x="8753" y="17908"/>
                </a:lnTo>
                <a:lnTo>
                  <a:pt x="0" y="44377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89949" y="4517546"/>
            <a:ext cx="4595019" cy="1570863"/>
          </a:xfrm>
          <a:custGeom>
            <a:avLst/>
            <a:gdLst/>
            <a:ahLst/>
            <a:cxnLst/>
            <a:rect l="l" t="t" r="r" b="b"/>
            <a:pathLst>
              <a:path w="4595019" h="1570863">
                <a:moveTo>
                  <a:pt x="0" y="44377"/>
                </a:moveTo>
                <a:lnTo>
                  <a:pt x="18560" y="8278"/>
                </a:lnTo>
                <a:lnTo>
                  <a:pt x="44377" y="0"/>
                </a:lnTo>
                <a:lnTo>
                  <a:pt x="4550641" y="0"/>
                </a:lnTo>
                <a:lnTo>
                  <a:pt x="4586740" y="18560"/>
                </a:lnTo>
                <a:lnTo>
                  <a:pt x="4595019" y="44377"/>
                </a:lnTo>
                <a:lnTo>
                  <a:pt x="4595019" y="1526486"/>
                </a:lnTo>
                <a:lnTo>
                  <a:pt x="4576458" y="1562584"/>
                </a:lnTo>
                <a:lnTo>
                  <a:pt x="4550641" y="1570863"/>
                </a:lnTo>
                <a:lnTo>
                  <a:pt x="44377" y="1570863"/>
                </a:lnTo>
                <a:lnTo>
                  <a:pt x="8278" y="1552302"/>
                </a:lnTo>
                <a:lnTo>
                  <a:pt x="0" y="1526486"/>
                </a:lnTo>
                <a:lnTo>
                  <a:pt x="0" y="44377"/>
                </a:lnTo>
                <a:close/>
              </a:path>
            </a:pathLst>
          </a:custGeom>
          <a:ln w="12700">
            <a:solidFill>
              <a:srgbClr val="2E52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793628" y="314112"/>
            <a:ext cx="44248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5"/>
              </a:lnSpc>
              <a:spcBef>
                <a:spcPts val="109"/>
              </a:spcBef>
            </a:pPr>
            <a:r>
              <a:rPr sz="3000" b="1" spc="0" baseline="2730" dirty="0">
                <a:latin typeface="Calibri"/>
                <a:cs typeface="Calibri"/>
              </a:rPr>
              <a:t>P</a:t>
            </a:r>
            <a:r>
              <a:rPr sz="3000" b="1" spc="-19" baseline="2730" dirty="0">
                <a:latin typeface="Calibri"/>
                <a:cs typeface="Calibri"/>
              </a:rPr>
              <a:t>R</a:t>
            </a:r>
            <a:r>
              <a:rPr sz="3000" b="1" spc="0" baseline="2730" dirty="0">
                <a:latin typeface="Calibri"/>
                <a:cs typeface="Calibri"/>
              </a:rPr>
              <a:t>OGRAM PR</a:t>
            </a:r>
            <a:r>
              <a:rPr sz="3000" b="1" spc="4" baseline="2730" dirty="0">
                <a:latin typeface="Calibri"/>
                <a:cs typeface="Calibri"/>
              </a:rPr>
              <a:t>I</a:t>
            </a:r>
            <a:r>
              <a:rPr sz="3000" b="1" spc="0" baseline="2730" dirty="0">
                <a:latin typeface="Calibri"/>
                <a:cs typeface="Calibri"/>
              </a:rPr>
              <a:t>OR</a:t>
            </a:r>
            <a:r>
              <a:rPr sz="3000" b="1" spc="4" baseline="2730" dirty="0">
                <a:latin typeface="Calibri"/>
                <a:cs typeface="Calibri"/>
              </a:rPr>
              <a:t>I</a:t>
            </a:r>
            <a:r>
              <a:rPr sz="3000" b="1" spc="-159" baseline="2730" dirty="0">
                <a:latin typeface="Calibri"/>
                <a:cs typeface="Calibri"/>
              </a:rPr>
              <a:t>T</a:t>
            </a:r>
            <a:r>
              <a:rPr sz="3000" b="1" spc="0" baseline="2730" dirty="0">
                <a:latin typeface="Calibri"/>
                <a:cs typeface="Calibri"/>
              </a:rPr>
              <a:t>AS </a:t>
            </a:r>
            <a:r>
              <a:rPr sz="3000" b="1" spc="-44" baseline="2730" dirty="0">
                <a:latin typeface="Calibri"/>
                <a:cs typeface="Calibri"/>
              </a:rPr>
              <a:t>D</a:t>
            </a:r>
            <a:r>
              <a:rPr sz="3000" b="1" spc="0" baseline="2730" dirty="0">
                <a:latin typeface="Calibri"/>
                <a:cs typeface="Calibri"/>
              </a:rPr>
              <a:t>AN</a:t>
            </a:r>
            <a:r>
              <a:rPr sz="3000" b="1" spc="-4" baseline="2730" dirty="0">
                <a:latin typeface="Calibri"/>
                <a:cs typeface="Calibri"/>
              </a:rPr>
              <a:t> </a:t>
            </a:r>
            <a:r>
              <a:rPr sz="3000" b="1" spc="-14" baseline="2730" dirty="0">
                <a:latin typeface="Calibri"/>
                <a:cs typeface="Calibri"/>
              </a:rPr>
              <a:t>S</a:t>
            </a:r>
            <a:r>
              <a:rPr sz="3000" b="1" spc="-4" baseline="2730" dirty="0">
                <a:latin typeface="Calibri"/>
                <a:cs typeface="Calibri"/>
              </a:rPr>
              <a:t>T</a:t>
            </a:r>
            <a:r>
              <a:rPr sz="3000" b="1" spc="0" baseline="2730" dirty="0">
                <a:latin typeface="Calibri"/>
                <a:cs typeface="Calibri"/>
              </a:rPr>
              <a:t>R</a:t>
            </a:r>
            <a:r>
              <a:rPr sz="3000" b="1" spc="-154" baseline="2730" dirty="0">
                <a:latin typeface="Calibri"/>
                <a:cs typeface="Calibri"/>
              </a:rPr>
              <a:t>A</a:t>
            </a:r>
            <a:r>
              <a:rPr sz="3000" b="1" spc="-4" baseline="2730" dirty="0">
                <a:latin typeface="Calibri"/>
                <a:cs typeface="Calibri"/>
              </a:rPr>
              <a:t>T</a:t>
            </a:r>
            <a:r>
              <a:rPr sz="3000" b="1" spc="-29" baseline="2730" dirty="0">
                <a:latin typeface="Calibri"/>
                <a:cs typeface="Calibri"/>
              </a:rPr>
              <a:t>E</a:t>
            </a:r>
            <a:r>
              <a:rPr sz="3000" b="1" spc="0" baseline="2730" dirty="0">
                <a:latin typeface="Calibri"/>
                <a:cs typeface="Calibri"/>
              </a:rPr>
              <a:t>GI </a:t>
            </a:r>
            <a:r>
              <a:rPr sz="3000" b="1" spc="-9" baseline="2730" dirty="0">
                <a:latin typeface="Calibri"/>
                <a:cs typeface="Calibri"/>
              </a:rPr>
              <a:t>G</a:t>
            </a:r>
            <a:r>
              <a:rPr sz="3000" b="1" spc="-4" baseline="2730" dirty="0">
                <a:latin typeface="Calibri"/>
                <a:cs typeface="Calibri"/>
              </a:rPr>
              <a:t>T</a:t>
            </a:r>
            <a:r>
              <a:rPr sz="3000" b="1" spc="0" baseline="2730" dirty="0">
                <a:latin typeface="Calibri"/>
                <a:cs typeface="Calibri"/>
              </a:rPr>
              <a:t>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75132" y="757427"/>
            <a:ext cx="67181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800" b="1" spc="0" baseline="2275" dirty="0">
                <a:latin typeface="Calibri"/>
                <a:cs typeface="Calibri"/>
              </a:rPr>
              <a:t>O</a:t>
            </a:r>
            <a:r>
              <a:rPr sz="1800" b="1" spc="4" baseline="2275" dirty="0">
                <a:latin typeface="Calibri"/>
                <a:cs typeface="Calibri"/>
              </a:rPr>
              <a:t>u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9" baseline="2275" dirty="0">
                <a:latin typeface="Calibri"/>
                <a:cs typeface="Calibri"/>
              </a:rPr>
              <a:t>c</a:t>
            </a:r>
            <a:r>
              <a:rPr sz="1800" b="1" spc="4" baseline="2275" dirty="0">
                <a:latin typeface="Calibri"/>
                <a:cs typeface="Calibri"/>
              </a:rPr>
              <a:t>o</a:t>
            </a:r>
            <a:r>
              <a:rPr sz="1800" b="1" spc="0" baseline="2275" dirty="0">
                <a:latin typeface="Calibri"/>
                <a:cs typeface="Calibri"/>
              </a:rPr>
              <a:t>m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1363" y="850560"/>
            <a:ext cx="3205320" cy="1270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05">
              <a:lnSpc>
                <a:spcPts val="1360"/>
              </a:lnSpc>
              <a:spcBef>
                <a:spcPts val="68"/>
              </a:spcBef>
            </a:pPr>
            <a:r>
              <a:rPr sz="1800" b="1" spc="0" baseline="2275" dirty="0">
                <a:latin typeface="Calibri"/>
                <a:cs typeface="Calibri"/>
              </a:rPr>
              <a:t>O</a:t>
            </a:r>
            <a:r>
              <a:rPr sz="1800" b="1" spc="4" baseline="2275" dirty="0">
                <a:latin typeface="Calibri"/>
                <a:cs typeface="Calibri"/>
              </a:rPr>
              <a:t>u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9" baseline="2275" dirty="0">
                <a:latin typeface="Calibri"/>
                <a:cs typeface="Calibri"/>
              </a:rPr>
              <a:t>c</a:t>
            </a:r>
            <a:r>
              <a:rPr sz="1800" b="1" spc="4" baseline="2275" dirty="0">
                <a:latin typeface="Calibri"/>
                <a:cs typeface="Calibri"/>
              </a:rPr>
              <a:t>o</a:t>
            </a:r>
            <a:r>
              <a:rPr sz="1800" b="1" spc="0" baseline="2275" dirty="0">
                <a:latin typeface="Calibri"/>
                <a:cs typeface="Calibri"/>
              </a:rPr>
              <a:t>m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15205">
              <a:lnSpc>
                <a:spcPts val="1400"/>
              </a:lnSpc>
              <a:spcBef>
                <a:spcPts val="2"/>
              </a:spcBef>
            </a:pPr>
            <a:r>
              <a:rPr sz="1800" spc="-19" baseline="2275" dirty="0">
                <a:latin typeface="Calibri"/>
                <a:cs typeface="Calibri"/>
              </a:rPr>
              <a:t>K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em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4" baseline="2275" dirty="0">
                <a:latin typeface="Calibri"/>
                <a:cs typeface="Calibri"/>
              </a:rPr>
              <a:t>m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4" baseline="2275" dirty="0">
                <a:latin typeface="Calibri"/>
                <a:cs typeface="Calibri"/>
              </a:rPr>
              <a:t>se</a:t>
            </a:r>
            <a:r>
              <a:rPr sz="1800" spc="-34" baseline="2275" dirty="0">
                <a:latin typeface="Calibri"/>
                <a:cs typeface="Calibri"/>
              </a:rPr>
              <a:t>k</a:t>
            </a:r>
            <a:r>
              <a:rPr sz="1800" spc="4" baseline="2275" dirty="0">
                <a:latin typeface="Calibri"/>
                <a:cs typeface="Calibri"/>
              </a:rPr>
              <a:t>o</a:t>
            </a:r>
            <a:r>
              <a:rPr sz="1800" spc="0" baseline="2275" dirty="0">
                <a:latin typeface="Calibri"/>
                <a:cs typeface="Calibri"/>
              </a:rPr>
              <a:t>lah 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34" baseline="2275" dirty="0">
                <a:latin typeface="Calibri"/>
                <a:cs typeface="Calibri"/>
              </a:rPr>
              <a:t>k</a:t>
            </a:r>
            <a:r>
              <a:rPr sz="1800" spc="4" baseline="2275" dirty="0">
                <a:latin typeface="Calibri"/>
                <a:cs typeface="Calibri"/>
              </a:rPr>
              <a:t>os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9" baseline="2275" dirty="0">
                <a:latin typeface="Calibri"/>
                <a:cs typeface="Calibri"/>
              </a:rPr>
              <a:t>s</a:t>
            </a:r>
            <a:r>
              <a:rPr sz="1800" spc="-14" baseline="2275" dirty="0">
                <a:latin typeface="Calibri"/>
                <a:cs typeface="Calibri"/>
              </a:rPr>
              <a:t>t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0" baseline="2275" dirty="0">
                <a:latin typeface="Calibri"/>
                <a:cs typeface="Calibri"/>
              </a:rPr>
              <a:t>m</a:t>
            </a:r>
            <a:r>
              <a:rPr sz="1800" spc="9" baseline="2275" dirty="0">
                <a:latin typeface="Calibri"/>
                <a:cs typeface="Calibri"/>
              </a:rPr>
              <a:t> 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0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14" baseline="2275" dirty="0">
                <a:latin typeface="Calibri"/>
                <a:cs typeface="Calibri"/>
              </a:rPr>
              <a:t>k</a:t>
            </a:r>
            <a:r>
              <a:rPr sz="1800" spc="0" baseline="2275" dirty="0"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301"/>
              </a:lnSpc>
            </a:pP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r</a:t>
            </a:r>
            <a:r>
              <a:rPr sz="1200" spc="-9" dirty="0">
                <a:latin typeface="Calibri"/>
                <a:cs typeface="Calibri"/>
              </a:rPr>
              <a:t>k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ali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0" dirty="0">
                <a:latin typeface="Calibri"/>
                <a:cs typeface="Calibri"/>
              </a:rPr>
              <a:t>as</a:t>
            </a:r>
            <a:r>
              <a:rPr sz="1200" spc="9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ti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9" dirty="0">
                <a:latin typeface="Calibri"/>
                <a:cs typeface="Calibri"/>
              </a:rPr>
              <a:t>g</a:t>
            </a:r>
            <a:r>
              <a:rPr sz="1200" spc="-4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i,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aitu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4" dirty="0">
                <a:latin typeface="Calibri"/>
                <a:cs typeface="Calibri"/>
              </a:rPr>
              <a:t>mem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h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mi 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bu</a:t>
            </a:r>
            <a:r>
              <a:rPr sz="1200" spc="0" dirty="0">
                <a:latin typeface="Calibri"/>
                <a:cs typeface="Calibri"/>
              </a:rPr>
              <a:t>t</a:t>
            </a:r>
            <a:r>
              <a:rPr sz="1200" spc="-4" dirty="0">
                <a:latin typeface="Calibri"/>
                <a:cs typeface="Calibri"/>
              </a:rPr>
              <a:t>uh</a:t>
            </a:r>
            <a:r>
              <a:rPr sz="1200" spc="0" dirty="0">
                <a:latin typeface="Calibri"/>
                <a:cs typeface="Calibri"/>
              </a:rPr>
              <a:t>an</a:t>
            </a:r>
            <a:r>
              <a:rPr sz="1200" spc="-4" dirty="0">
                <a:latin typeface="Calibri"/>
                <a:cs typeface="Calibri"/>
              </a:rPr>
              <a:t> b</a:t>
            </a:r>
            <a:r>
              <a:rPr sz="1200" spc="0" dirty="0">
                <a:latin typeface="Calibri"/>
                <a:cs typeface="Calibri"/>
              </a:rPr>
              <a:t>elajar 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-4" dirty="0">
                <a:latin typeface="Calibri"/>
                <a:cs typeface="Calibri"/>
              </a:rPr>
              <a:t>ur</a:t>
            </a:r>
            <a:r>
              <a:rPr sz="1200" spc="0" dirty="0">
                <a:latin typeface="Calibri"/>
                <a:cs typeface="Calibri"/>
              </a:rPr>
              <a:t>id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u 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ja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i 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-14" dirty="0">
                <a:latin typeface="Calibri"/>
                <a:cs typeface="Calibri"/>
              </a:rPr>
              <a:t>nt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0" dirty="0">
                <a:latin typeface="Calibri"/>
                <a:cs typeface="Calibri"/>
              </a:rPr>
              <a:t>r </a:t>
            </a:r>
            <a:r>
              <a:rPr sz="1200" spc="-4" dirty="0">
                <a:latin typeface="Calibri"/>
                <a:cs typeface="Calibri"/>
              </a:rPr>
              <a:t>bu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 g</a:t>
            </a:r>
            <a:r>
              <a:rPr sz="1200" spc="-4" dirty="0">
                <a:latin typeface="Calibri"/>
                <a:cs typeface="Calibri"/>
              </a:rPr>
              <a:t>ur</a:t>
            </a:r>
            <a:r>
              <a:rPr sz="1200" spc="-9" dirty="0">
                <a:latin typeface="Calibri"/>
                <a:cs typeface="Calibri"/>
              </a:rPr>
              <a:t>u</a:t>
            </a:r>
            <a:r>
              <a:rPr sz="1200" spc="-4" dirty="0">
                <a:latin typeface="Calibri"/>
                <a:cs typeface="Calibri"/>
              </a:rPr>
              <a:t>-gur</a:t>
            </a:r>
            <a:r>
              <a:rPr sz="1200" spc="0" dirty="0">
                <a:latin typeface="Calibri"/>
                <a:cs typeface="Calibri"/>
              </a:rPr>
              <a:t>u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ala</a:t>
            </a:r>
            <a:r>
              <a:rPr sz="1200" spc="4" dirty="0">
                <a:latin typeface="Calibri"/>
                <a:cs typeface="Calibri"/>
              </a:rPr>
              <a:t> se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0" dirty="0">
                <a:latin typeface="Calibri"/>
                <a:cs typeface="Calibri"/>
              </a:rPr>
              <a:t>lah lai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-29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 </a:t>
            </a:r>
            <a:r>
              <a:rPr sz="1200" b="1" spc="-4" dirty="0">
                <a:latin typeface="Calibri"/>
                <a:cs typeface="Calibri"/>
              </a:rPr>
              <a:t>St</a:t>
            </a:r>
            <a:r>
              <a:rPr sz="1200" b="1" spc="-29" dirty="0">
                <a:latin typeface="Calibri"/>
                <a:cs typeface="Calibri"/>
              </a:rPr>
              <a:t>r</a:t>
            </a:r>
            <a:r>
              <a:rPr sz="1200" b="1" spc="-14" dirty="0">
                <a:latin typeface="Calibri"/>
                <a:cs typeface="Calibri"/>
              </a:rPr>
              <a:t>a</a:t>
            </a:r>
            <a:r>
              <a:rPr sz="1200" b="1" spc="-19" dirty="0">
                <a:latin typeface="Calibri"/>
                <a:cs typeface="Calibri"/>
              </a:rPr>
              <a:t>t</a:t>
            </a:r>
            <a:r>
              <a:rPr sz="1200" b="1" spc="-4" dirty="0">
                <a:latin typeface="Calibri"/>
                <a:cs typeface="Calibri"/>
              </a:rPr>
              <a:t>e</a:t>
            </a:r>
            <a:r>
              <a:rPr sz="1200" b="1" spc="4" dirty="0">
                <a:latin typeface="Calibri"/>
                <a:cs typeface="Calibri"/>
              </a:rPr>
              <a:t>gi</a:t>
            </a:r>
            <a:r>
              <a:rPr sz="1200" b="1" spc="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15205">
              <a:lnSpc>
                <a:spcPts val="1405"/>
              </a:lnSpc>
              <a:spcBef>
                <a:spcPts val="70"/>
              </a:spcBef>
            </a:pPr>
            <a:r>
              <a:rPr sz="1800" spc="4" baseline="2275" dirty="0">
                <a:latin typeface="Calibri"/>
                <a:cs typeface="Calibri"/>
              </a:rPr>
              <a:t>P</a:t>
            </a:r>
            <a:r>
              <a:rPr sz="1800" spc="-25" baseline="2275" dirty="0">
                <a:latin typeface="Calibri"/>
                <a:cs typeface="Calibri"/>
              </a:rPr>
              <a:t>r</a:t>
            </a:r>
            <a:r>
              <a:rPr sz="1800" spc="4" baseline="2275" dirty="0">
                <a:latin typeface="Calibri"/>
                <a:cs typeface="Calibri"/>
              </a:rPr>
              <a:t>o</a:t>
            </a:r>
            <a:r>
              <a:rPr sz="1800" spc="0" baseline="2275" dirty="0">
                <a:latin typeface="Calibri"/>
                <a:cs typeface="Calibri"/>
              </a:rPr>
              <a:t>g</a:t>
            </a:r>
            <a:r>
              <a:rPr sz="1800" spc="-29" baseline="2275" dirty="0">
                <a:latin typeface="Calibri"/>
                <a:cs typeface="Calibri"/>
              </a:rPr>
              <a:t>r</a:t>
            </a:r>
            <a:r>
              <a:rPr sz="1800" spc="0" baseline="2275" dirty="0">
                <a:latin typeface="Calibri"/>
                <a:cs typeface="Calibri"/>
              </a:rPr>
              <a:t>am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-19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14" baseline="2275" dirty="0">
                <a:latin typeface="Calibri"/>
                <a:cs typeface="Calibri"/>
              </a:rPr>
              <a:t>k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4" baseline="2275" dirty="0">
                <a:latin typeface="Calibri"/>
                <a:cs typeface="Calibri"/>
              </a:rPr>
              <a:t>G</a:t>
            </a:r>
            <a:r>
              <a:rPr sz="1800" spc="-4" baseline="2275" dirty="0">
                <a:latin typeface="Calibri"/>
                <a:cs typeface="Calibri"/>
              </a:rPr>
              <a:t>ur</a:t>
            </a:r>
            <a:r>
              <a:rPr sz="1800" spc="0" baseline="2275" dirty="0">
                <a:latin typeface="Calibri"/>
                <a:cs typeface="Calibri"/>
              </a:rPr>
              <a:t>u </a:t>
            </a:r>
            <a:r>
              <a:rPr sz="1800" spc="-19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9" baseline="2275" dirty="0">
                <a:latin typeface="Calibri"/>
                <a:cs typeface="Calibri"/>
              </a:rPr>
              <a:t>g</a:t>
            </a:r>
            <a:r>
              <a:rPr sz="1800" spc="-9" baseline="2275" dirty="0">
                <a:latin typeface="Calibri"/>
                <a:cs typeface="Calibri"/>
              </a:rPr>
              <a:t>g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29" baseline="2275" dirty="0">
                <a:latin typeface="Calibri"/>
                <a:cs typeface="Calibri"/>
              </a:rPr>
              <a:t>r</a:t>
            </a:r>
            <a:r>
              <a:rPr sz="1800" spc="0" baseline="2275" dirty="0">
                <a:latin typeface="Calibri"/>
                <a:cs typeface="Calibri"/>
              </a:rPr>
              <a:t>ak</a:t>
            </a:r>
            <a:r>
              <a:rPr sz="1800" spc="9" baseline="2275" dirty="0">
                <a:latin typeface="Calibri"/>
                <a:cs typeface="Calibri"/>
              </a:rPr>
              <a:t> </a:t>
            </a:r>
            <a:r>
              <a:rPr sz="1800" spc="0" baseline="2275" dirty="0">
                <a:latin typeface="Calibri"/>
                <a:cs typeface="Calibri"/>
              </a:rPr>
              <a:t>(</a:t>
            </a:r>
            <a:r>
              <a:rPr sz="1800" spc="4" baseline="2275" dirty="0">
                <a:latin typeface="Calibri"/>
                <a:cs typeface="Calibri"/>
              </a:rPr>
              <a:t>GP</a:t>
            </a:r>
            <a:r>
              <a:rPr sz="1800" spc="0" baseline="2275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5132" y="935227"/>
            <a:ext cx="16501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800" spc="4" baseline="2275" dirty="0">
                <a:latin typeface="Calibri"/>
                <a:cs typeface="Calibri"/>
              </a:rPr>
              <a:t>1.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3732" y="935227"/>
            <a:ext cx="3362708" cy="1464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05">
              <a:lnSpc>
                <a:spcPts val="1360"/>
              </a:lnSpc>
              <a:spcBef>
                <a:spcPts val="68"/>
              </a:spcBef>
            </a:pPr>
            <a:r>
              <a:rPr sz="1800" spc="0" baseline="2275" dirty="0">
                <a:latin typeface="Calibri"/>
                <a:cs typeface="Calibri"/>
              </a:rPr>
              <a:t>Si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19" baseline="2275" dirty="0">
                <a:latin typeface="Calibri"/>
                <a:cs typeface="Calibri"/>
              </a:rPr>
              <a:t>r</a:t>
            </a:r>
            <a:r>
              <a:rPr sz="1800" spc="-4" baseline="2275" dirty="0">
                <a:latin typeface="Calibri"/>
                <a:cs typeface="Calibri"/>
              </a:rPr>
              <a:t>g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0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-9" baseline="2275" dirty="0">
                <a:latin typeface="Calibri"/>
                <a:cs typeface="Calibri"/>
              </a:rPr>
              <a:t>g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0" baseline="2275" dirty="0">
                <a:latin typeface="Calibri"/>
                <a:cs typeface="Calibri"/>
              </a:rPr>
              <a:t>l</a:t>
            </a:r>
            <a:r>
              <a:rPr sz="1800" spc="4" baseline="2275" dirty="0">
                <a:latin typeface="Calibri"/>
                <a:cs typeface="Calibri"/>
              </a:rPr>
              <a:t>o</a:t>
            </a:r>
            <a:r>
              <a:rPr sz="1800" spc="0" baseline="2275" dirty="0">
                <a:latin typeface="Calibri"/>
                <a:cs typeface="Calibri"/>
              </a:rPr>
              <a:t>laan </a:t>
            </a:r>
            <a:r>
              <a:rPr sz="1800" spc="-4" baseline="2275" dirty="0">
                <a:latin typeface="Calibri"/>
                <a:cs typeface="Calibri"/>
              </a:rPr>
              <a:t>gur</a:t>
            </a:r>
            <a:r>
              <a:rPr sz="1800" spc="0" baseline="2275" dirty="0">
                <a:latin typeface="Calibri"/>
                <a:cs typeface="Calibri"/>
              </a:rPr>
              <a:t>u 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-14" baseline="2275" dirty="0">
                <a:latin typeface="Calibri"/>
                <a:cs typeface="Calibri"/>
              </a:rPr>
              <a:t>t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0" baseline="2275" dirty="0">
                <a:latin typeface="Calibri"/>
                <a:cs typeface="Calibri"/>
              </a:rPr>
              <a:t>a</a:t>
            </a:r>
            <a:r>
              <a:rPr sz="1800" spc="-25" baseline="2275" dirty="0">
                <a:latin typeface="Calibri"/>
                <a:cs typeface="Calibri"/>
              </a:rPr>
              <a:t>g</a:t>
            </a:r>
            <a:r>
              <a:rPr sz="1800" spc="0" baseline="2275" dirty="0">
                <a:latin typeface="Calibri"/>
                <a:cs typeface="Calibri"/>
              </a:rPr>
              <a:t>a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-34" baseline="2275" dirty="0">
                <a:latin typeface="Calibri"/>
                <a:cs typeface="Calibri"/>
              </a:rPr>
              <a:t>k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14" baseline="2275" dirty="0">
                <a:latin typeface="Calibri"/>
                <a:cs typeface="Calibri"/>
              </a:rPr>
              <a:t>k</a:t>
            </a:r>
            <a:r>
              <a:rPr sz="1800" spc="0" baseline="2275" dirty="0"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  <a:p>
            <a:pPr marL="12700" marR="160385">
              <a:lnSpc>
                <a:spcPct val="99487"/>
              </a:lnSpc>
            </a:pP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14" dirty="0">
                <a:latin typeface="Calibri"/>
                <a:cs typeface="Calibri"/>
              </a:rPr>
              <a:t>nt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29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-4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14" dirty="0">
                <a:latin typeface="Calibri"/>
                <a:cs typeface="Calibri"/>
              </a:rPr>
              <a:t>nt</a:t>
            </a:r>
            <a:r>
              <a:rPr sz="1200" spc="0" dirty="0">
                <a:latin typeface="Calibri"/>
                <a:cs typeface="Calibri"/>
              </a:rPr>
              <a:t>ah </a:t>
            </a:r>
            <a:r>
              <a:rPr sz="1200" spc="-4" dirty="0">
                <a:latin typeface="Calibri"/>
                <a:cs typeface="Calibri"/>
              </a:rPr>
              <a:t>pu</a:t>
            </a:r>
            <a:r>
              <a:rPr sz="1200" spc="4" dirty="0">
                <a:latin typeface="Calibri"/>
                <a:cs typeface="Calibri"/>
              </a:rPr>
              <a:t>s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-4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14" dirty="0">
                <a:latin typeface="Calibri"/>
                <a:cs typeface="Calibri"/>
              </a:rPr>
              <a:t>nt</a:t>
            </a:r>
            <a:r>
              <a:rPr sz="1200" spc="0" dirty="0">
                <a:latin typeface="Calibri"/>
                <a:cs typeface="Calibri"/>
              </a:rPr>
              <a:t>ah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29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ah </a:t>
            </a:r>
            <a:r>
              <a:rPr sz="1200" spc="-104" dirty="0">
                <a:latin typeface="Calibri"/>
                <a:cs typeface="Calibri"/>
              </a:rPr>
              <a:t>T</a:t>
            </a:r>
            <a:r>
              <a:rPr sz="1200" spc="0" dirty="0">
                <a:latin typeface="Calibri"/>
                <a:cs typeface="Calibri"/>
              </a:rPr>
              <a:t>er</a:t>
            </a:r>
            <a:r>
              <a:rPr sz="1200" spc="4" dirty="0">
                <a:latin typeface="Calibri"/>
                <a:cs typeface="Calibri"/>
              </a:rPr>
              <a:t>w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j</a:t>
            </a:r>
            <a:r>
              <a:rPr sz="1200" spc="-4" dirty="0">
                <a:latin typeface="Calibri"/>
                <a:cs typeface="Calibri"/>
              </a:rPr>
              <a:t>ud</a:t>
            </a:r>
            <a:r>
              <a:rPr sz="1200" spc="-29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 e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os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9" dirty="0">
                <a:latin typeface="Calibri"/>
                <a:cs typeface="Calibri"/>
              </a:rPr>
              <a:t>s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0" dirty="0">
                <a:latin typeface="Calibri"/>
                <a:cs typeface="Calibri"/>
              </a:rPr>
              <a:t>m</a:t>
            </a:r>
            <a:r>
              <a:rPr sz="1200" spc="9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gur</a:t>
            </a:r>
            <a:r>
              <a:rPr sz="1200" spc="0" dirty="0">
                <a:latin typeface="Calibri"/>
                <a:cs typeface="Calibri"/>
              </a:rPr>
              <a:t>u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a 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nd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14" dirty="0">
                <a:latin typeface="Calibri"/>
                <a:cs typeface="Calibri"/>
              </a:rPr>
              <a:t>k</a:t>
            </a:r>
            <a:r>
              <a:rPr sz="1200" spc="0" dirty="0">
                <a:latin typeface="Calibri"/>
                <a:cs typeface="Calibri"/>
              </a:rPr>
              <a:t>an</a:t>
            </a:r>
            <a:r>
              <a:rPr sz="1200" spc="-4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-19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a,</a:t>
            </a:r>
            <a:r>
              <a:rPr sz="1200" spc="4" dirty="0">
                <a:latin typeface="Calibri"/>
                <a:cs typeface="Calibri"/>
              </a:rPr>
              <a:t> mem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19" dirty="0">
                <a:latin typeface="Calibri"/>
                <a:cs typeface="Calibri"/>
              </a:rPr>
              <a:t>r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-25" dirty="0">
                <a:latin typeface="Calibri"/>
                <a:cs typeface="Calibri"/>
              </a:rPr>
              <a:t>ay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14" dirty="0">
                <a:latin typeface="Calibri"/>
                <a:cs typeface="Calibri"/>
              </a:rPr>
              <a:t>k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,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akti</a:t>
            </a:r>
            <a:r>
              <a:rPr sz="1200" spc="-79" dirty="0">
                <a:latin typeface="Calibri"/>
                <a:cs typeface="Calibri"/>
              </a:rPr>
              <a:t>f</a:t>
            </a:r>
            <a:r>
              <a:rPr sz="1200" spc="0" dirty="0">
                <a:latin typeface="Calibri"/>
                <a:cs typeface="Calibri"/>
              </a:rPr>
              <a:t>,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0" dirty="0">
                <a:latin typeface="Calibri"/>
                <a:cs typeface="Calibri"/>
              </a:rPr>
              <a:t>la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-29" dirty="0">
                <a:latin typeface="Calibri"/>
                <a:cs typeface="Calibri"/>
              </a:rPr>
              <a:t>r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ti</a:t>
            </a:r>
            <a:r>
              <a:rPr sz="1200" spc="-79" dirty="0">
                <a:latin typeface="Calibri"/>
                <a:cs typeface="Calibri"/>
              </a:rPr>
              <a:t>f</a:t>
            </a:r>
            <a:r>
              <a:rPr sz="1200" spc="0" dirty="0">
                <a:latin typeface="Calibri"/>
                <a:cs typeface="Calibri"/>
              </a:rPr>
              <a:t>,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i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o</a:t>
            </a:r>
            <a:r>
              <a:rPr sz="1200" spc="-19" dirty="0">
                <a:latin typeface="Calibri"/>
                <a:cs typeface="Calibri"/>
              </a:rPr>
              <a:t>v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tif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om</a:t>
            </a:r>
            <a:r>
              <a:rPr sz="1200" spc="0" dirty="0">
                <a:latin typeface="Calibri"/>
                <a:cs typeface="Calibri"/>
              </a:rPr>
              <a:t>it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0" dirty="0">
                <a:latin typeface="Calibri"/>
                <a:cs typeface="Calibri"/>
              </a:rPr>
              <a:t>en</a:t>
            </a:r>
            <a:r>
              <a:rPr sz="1200" spc="-4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ti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9" dirty="0">
                <a:latin typeface="Calibri"/>
                <a:cs typeface="Calibri"/>
              </a:rPr>
              <a:t>g</a:t>
            </a:r>
            <a:r>
              <a:rPr sz="1200" spc="-4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i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9" dirty="0">
                <a:latin typeface="Calibri"/>
                <a:cs typeface="Calibri"/>
              </a:rPr>
              <a:t>g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29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ak</a:t>
            </a:r>
            <a:r>
              <a:rPr sz="1200" spc="9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4" dirty="0">
                <a:latin typeface="Calibri"/>
                <a:cs typeface="Calibri"/>
              </a:rPr>
              <a:t>s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-</a:t>
            </a:r>
            <a:r>
              <a:rPr sz="1200" spc="4" dirty="0">
                <a:latin typeface="Calibri"/>
                <a:cs typeface="Calibri"/>
              </a:rPr>
              <a:t>s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-1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t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t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j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4" dirty="0">
                <a:latin typeface="Calibri"/>
                <a:cs typeface="Calibri"/>
              </a:rPr>
              <a:t>s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0" dirty="0">
                <a:latin typeface="Calibri"/>
                <a:cs typeface="Calibri"/>
              </a:rPr>
              <a:t>a,</a:t>
            </a:r>
            <a:endParaRPr sz="1200">
              <a:latin typeface="Calibri"/>
              <a:cs typeface="Calibri"/>
            </a:endParaRPr>
          </a:p>
          <a:p>
            <a:pPr marL="12700" marR="471979">
              <a:lnSpc>
                <a:spcPct val="101826"/>
              </a:lnSpc>
            </a:pP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aitu 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 m</a:t>
            </a:r>
            <a:r>
              <a:rPr sz="1200" spc="-4" dirty="0">
                <a:latin typeface="Calibri"/>
                <a:cs typeface="Calibri"/>
              </a:rPr>
              <a:t>ur</a:t>
            </a:r>
            <a:r>
              <a:rPr sz="1200" spc="0" dirty="0">
                <a:latin typeface="Calibri"/>
                <a:cs typeface="Calibri"/>
              </a:rPr>
              <a:t>id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9" dirty="0">
                <a:latin typeface="Calibri"/>
                <a:cs typeface="Calibri"/>
              </a:rPr>
              <a:t>k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ali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0" dirty="0">
                <a:latin typeface="Calibri"/>
                <a:cs typeface="Calibri"/>
              </a:rPr>
              <a:t>as</a:t>
            </a:r>
            <a:r>
              <a:rPr sz="1200" spc="9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4" dirty="0">
                <a:latin typeface="Calibri"/>
                <a:cs typeface="Calibri"/>
              </a:rPr>
              <a:t>m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elaja</a:t>
            </a:r>
            <a:r>
              <a:rPr sz="1200" spc="-29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-19" dirty="0">
                <a:latin typeface="Calibri"/>
                <a:cs typeface="Calibri"/>
              </a:rPr>
              <a:t>r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14" dirty="0">
                <a:latin typeface="Calibri"/>
                <a:cs typeface="Calibri"/>
              </a:rPr>
              <a:t>k</a:t>
            </a:r>
            <a:r>
              <a:rPr sz="1200" spc="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75132" y="1307760"/>
            <a:ext cx="16501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800" spc="4" baseline="2275" dirty="0">
                <a:latin typeface="Calibri"/>
                <a:cs typeface="Calibri"/>
              </a:rPr>
              <a:t>2.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75132" y="2399960"/>
            <a:ext cx="884607" cy="364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60">
              <a:lnSpc>
                <a:spcPts val="1360"/>
              </a:lnSpc>
              <a:spcBef>
                <a:spcPts val="68"/>
              </a:spcBef>
            </a:pPr>
            <a:r>
              <a:rPr sz="1800" b="1" spc="-4" baseline="2275" dirty="0">
                <a:latin typeface="Calibri"/>
                <a:cs typeface="Calibri"/>
              </a:rPr>
              <a:t>St</a:t>
            </a:r>
            <a:r>
              <a:rPr sz="1800" b="1" spc="-29" baseline="2275" dirty="0">
                <a:latin typeface="Calibri"/>
                <a:cs typeface="Calibri"/>
              </a:rPr>
              <a:t>r</a:t>
            </a:r>
            <a:r>
              <a:rPr sz="1800" b="1" spc="-14" baseline="2275" dirty="0">
                <a:latin typeface="Calibri"/>
                <a:cs typeface="Calibri"/>
              </a:rPr>
              <a:t>a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4" baseline="2275" dirty="0">
                <a:latin typeface="Calibri"/>
                <a:cs typeface="Calibri"/>
              </a:rPr>
              <a:t>gi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</a:pPr>
            <a:r>
              <a:rPr sz="1200" spc="4" dirty="0">
                <a:latin typeface="Calibri"/>
                <a:cs typeface="Calibri"/>
              </a:rPr>
              <a:t>Om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4" dirty="0">
                <a:latin typeface="Calibri"/>
                <a:cs typeface="Calibri"/>
              </a:rPr>
              <a:t>bu</a:t>
            </a:r>
            <a:r>
              <a:rPr sz="1200" spc="0" dirty="0">
                <a:latin typeface="Calibri"/>
                <a:cs typeface="Calibri"/>
              </a:rPr>
              <a:t>s</a:t>
            </a:r>
            <a:r>
              <a:rPr sz="1200" spc="9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L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w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43924" y="2597403"/>
            <a:ext cx="15886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24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86" y="2603160"/>
            <a:ext cx="2427299" cy="1270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554">
              <a:lnSpc>
                <a:spcPts val="1360"/>
              </a:lnSpc>
              <a:spcBef>
                <a:spcPts val="68"/>
              </a:spcBef>
            </a:pPr>
            <a:r>
              <a:rPr sz="1800" b="1" spc="0" baseline="2275" dirty="0">
                <a:latin typeface="Calibri"/>
                <a:cs typeface="Calibri"/>
              </a:rPr>
              <a:t>O</a:t>
            </a:r>
            <a:r>
              <a:rPr sz="1800" b="1" spc="4" baseline="2275" dirty="0">
                <a:latin typeface="Calibri"/>
                <a:cs typeface="Calibri"/>
              </a:rPr>
              <a:t>u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9" baseline="2275" dirty="0">
                <a:latin typeface="Calibri"/>
                <a:cs typeface="Calibri"/>
              </a:rPr>
              <a:t>c</a:t>
            </a:r>
            <a:r>
              <a:rPr sz="1800" b="1" spc="4" baseline="2275" dirty="0">
                <a:latin typeface="Calibri"/>
                <a:cs typeface="Calibri"/>
              </a:rPr>
              <a:t>o</a:t>
            </a:r>
            <a:r>
              <a:rPr sz="1800" b="1" spc="0" baseline="2275" dirty="0">
                <a:latin typeface="Calibri"/>
                <a:cs typeface="Calibri"/>
              </a:rPr>
              <a:t>m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99995"/>
              </a:lnSpc>
            </a:pPr>
            <a:r>
              <a:rPr sz="1000" spc="-4" dirty="0">
                <a:latin typeface="Calibri"/>
                <a:cs typeface="Calibri"/>
              </a:rPr>
              <a:t>G</a:t>
            </a:r>
            <a:r>
              <a:rPr sz="1000" spc="0" dirty="0">
                <a:latin typeface="Calibri"/>
                <a:cs typeface="Calibri"/>
              </a:rPr>
              <a:t>uru</a:t>
            </a:r>
            <a:r>
              <a:rPr sz="1000" spc="-4" dirty="0">
                <a:latin typeface="Calibri"/>
                <a:cs typeface="Calibri"/>
              </a:rPr>
              <a:t>-</a:t>
            </a:r>
            <a:r>
              <a:rPr sz="1000" spc="4" dirty="0">
                <a:latin typeface="Calibri"/>
                <a:cs typeface="Calibri"/>
              </a:rPr>
              <a:t>g</a:t>
            </a:r>
            <a:r>
              <a:rPr sz="1000" spc="0" dirty="0">
                <a:latin typeface="Calibri"/>
                <a:cs typeface="Calibri"/>
              </a:rPr>
              <a:t>uru </a:t>
            </a:r>
            <a:r>
              <a:rPr sz="1000" spc="4" dirty="0">
                <a:latin typeface="Calibri"/>
                <a:cs typeface="Calibri"/>
              </a:rPr>
              <a:t>g</a:t>
            </a:r>
            <a:r>
              <a:rPr sz="1000" spc="0" dirty="0">
                <a:latin typeface="Calibri"/>
                <a:cs typeface="Calibri"/>
              </a:rPr>
              <a:t>ener</a:t>
            </a:r>
            <a:r>
              <a:rPr sz="1000" spc="-4" dirty="0">
                <a:latin typeface="Calibri"/>
                <a:cs typeface="Calibri"/>
              </a:rPr>
              <a:t>as</a:t>
            </a:r>
            <a:r>
              <a:rPr sz="1000" spc="0" dirty="0">
                <a:latin typeface="Calibri"/>
                <a:cs typeface="Calibri"/>
              </a:rPr>
              <a:t>i</a:t>
            </a:r>
            <a:r>
              <a:rPr sz="1000" spc="-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b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ru pro</a:t>
            </a:r>
            <a:r>
              <a:rPr sz="1000" spc="-4" dirty="0">
                <a:latin typeface="Calibri"/>
                <a:cs typeface="Calibri"/>
              </a:rPr>
              <a:t>f</a:t>
            </a:r>
            <a:r>
              <a:rPr sz="1000" spc="0" dirty="0">
                <a:latin typeface="Calibri"/>
                <a:cs typeface="Calibri"/>
              </a:rPr>
              <a:t>e</a:t>
            </a:r>
            <a:r>
              <a:rPr sz="1000" spc="-4" dirty="0">
                <a:latin typeface="Calibri"/>
                <a:cs typeface="Calibri"/>
              </a:rPr>
              <a:t>si</a:t>
            </a:r>
            <a:r>
              <a:rPr sz="1000" spc="0" dirty="0">
                <a:latin typeface="Calibri"/>
                <a:cs typeface="Calibri"/>
              </a:rPr>
              <a:t>on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l</a:t>
            </a:r>
            <a:r>
              <a:rPr sz="1000" spc="220" dirty="0">
                <a:latin typeface="Calibri"/>
                <a:cs typeface="Calibri"/>
              </a:rPr>
              <a:t> </a:t>
            </a:r>
            <a:r>
              <a:rPr sz="1000" spc="-4" dirty="0">
                <a:latin typeface="Calibri"/>
                <a:cs typeface="Calibri"/>
              </a:rPr>
              <a:t>ya</a:t>
            </a:r>
            <a:r>
              <a:rPr sz="1000" spc="0" dirty="0">
                <a:latin typeface="Calibri"/>
                <a:cs typeface="Calibri"/>
              </a:rPr>
              <a:t>ng ber</a:t>
            </a:r>
            <a:r>
              <a:rPr sz="1000" spc="-4" dirty="0">
                <a:latin typeface="Calibri"/>
                <a:cs typeface="Calibri"/>
              </a:rPr>
              <a:t>k</a:t>
            </a:r>
            <a:r>
              <a:rPr sz="1000" spc="0" dirty="0">
                <a:latin typeface="Calibri"/>
                <a:cs typeface="Calibri"/>
              </a:rPr>
              <a:t>em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mpu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 b</a:t>
            </a:r>
            <a:r>
              <a:rPr sz="1000" spc="-4" dirty="0">
                <a:latin typeface="Calibri"/>
                <a:cs typeface="Calibri"/>
              </a:rPr>
              <a:t>aik</a:t>
            </a:r>
            <a:r>
              <a:rPr sz="1000" spc="0" dirty="0">
                <a:latin typeface="Calibri"/>
                <a:cs typeface="Calibri"/>
              </a:rPr>
              <a:t>, </a:t>
            </a:r>
            <a:r>
              <a:rPr sz="1000" spc="-4" dirty="0">
                <a:latin typeface="Calibri"/>
                <a:cs typeface="Calibri"/>
              </a:rPr>
              <a:t>ya</a:t>
            </a:r>
            <a:r>
              <a:rPr sz="1000" spc="0" dirty="0">
                <a:latin typeface="Calibri"/>
                <a:cs typeface="Calibri"/>
              </a:rPr>
              <a:t>ng</a:t>
            </a:r>
            <a:r>
              <a:rPr sz="1000" spc="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mem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nd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ng</a:t>
            </a:r>
            <a:r>
              <a:rPr sz="1000" spc="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mur</a:t>
            </a:r>
            <a:r>
              <a:rPr sz="1000" spc="-4" dirty="0">
                <a:latin typeface="Calibri"/>
                <a:cs typeface="Calibri"/>
              </a:rPr>
              <a:t>i</a:t>
            </a:r>
            <a:r>
              <a:rPr sz="1000" spc="0" dirty="0">
                <a:latin typeface="Calibri"/>
                <a:cs typeface="Calibri"/>
              </a:rPr>
              <a:t>d den</a:t>
            </a:r>
            <a:r>
              <a:rPr sz="1000" spc="4" dirty="0">
                <a:latin typeface="Calibri"/>
                <a:cs typeface="Calibri"/>
              </a:rPr>
              <a:t>g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 r</a:t>
            </a:r>
            <a:r>
              <a:rPr sz="1000" spc="-4" dirty="0">
                <a:latin typeface="Calibri"/>
                <a:cs typeface="Calibri"/>
              </a:rPr>
              <a:t>as</a:t>
            </a:r>
            <a:r>
              <a:rPr sz="1000" spc="0" dirty="0">
                <a:latin typeface="Calibri"/>
                <a:cs typeface="Calibri"/>
              </a:rPr>
              <a:t>a</a:t>
            </a:r>
            <a:r>
              <a:rPr sz="1000" spc="-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h</a:t>
            </a:r>
            <a:r>
              <a:rPr sz="1000" spc="-4" dirty="0">
                <a:latin typeface="Calibri"/>
                <a:cs typeface="Calibri"/>
              </a:rPr>
              <a:t>o</a:t>
            </a:r>
            <a:r>
              <a:rPr sz="1000" spc="0" dirty="0">
                <a:latin typeface="Calibri"/>
                <a:cs typeface="Calibri"/>
              </a:rPr>
              <a:t>rm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4" dirty="0">
                <a:latin typeface="Calibri"/>
                <a:cs typeface="Calibri"/>
              </a:rPr>
              <a:t>t</a:t>
            </a:r>
            <a:r>
              <a:rPr sz="1000" spc="0" dirty="0">
                <a:latin typeface="Calibri"/>
                <a:cs typeface="Calibri"/>
              </a:rPr>
              <a:t>, </a:t>
            </a:r>
            <a:r>
              <a:rPr sz="1000" spc="-4" dirty="0">
                <a:latin typeface="Calibri"/>
                <a:cs typeface="Calibri"/>
              </a:rPr>
              <a:t>ya</a:t>
            </a:r>
            <a:r>
              <a:rPr sz="1000" spc="0" dirty="0">
                <a:latin typeface="Calibri"/>
                <a:cs typeface="Calibri"/>
              </a:rPr>
              <a:t>ng</a:t>
            </a:r>
            <a:r>
              <a:rPr sz="1000" spc="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ber</a:t>
            </a:r>
            <a:r>
              <a:rPr sz="1000" spc="-4" dirty="0">
                <a:latin typeface="Calibri"/>
                <a:cs typeface="Calibri"/>
              </a:rPr>
              <a:t>k</a:t>
            </a:r>
            <a:r>
              <a:rPr sz="1000" spc="0" dirty="0">
                <a:latin typeface="Calibri"/>
                <a:cs typeface="Calibri"/>
              </a:rPr>
              <a:t>om</a:t>
            </a:r>
            <a:r>
              <a:rPr sz="1000" spc="-4" dirty="0">
                <a:latin typeface="Calibri"/>
                <a:cs typeface="Calibri"/>
              </a:rPr>
              <a:t>i</a:t>
            </a:r>
            <a:r>
              <a:rPr sz="1000" spc="4" dirty="0">
                <a:latin typeface="Calibri"/>
                <a:cs typeface="Calibri"/>
              </a:rPr>
              <a:t>t</a:t>
            </a:r>
            <a:r>
              <a:rPr sz="1000" spc="0" dirty="0">
                <a:latin typeface="Calibri"/>
                <a:cs typeface="Calibri"/>
              </a:rPr>
              <a:t>men </a:t>
            </a:r>
            <a:r>
              <a:rPr sz="1000" spc="4" dirty="0">
                <a:latin typeface="Calibri"/>
                <a:cs typeface="Calibri"/>
              </a:rPr>
              <a:t>t</a:t>
            </a:r>
            <a:r>
              <a:rPr sz="1000" spc="-4" dirty="0">
                <a:latin typeface="Calibri"/>
                <a:cs typeface="Calibri"/>
              </a:rPr>
              <a:t>i</a:t>
            </a:r>
            <a:r>
              <a:rPr sz="1000" spc="0" dirty="0">
                <a:latin typeface="Calibri"/>
                <a:cs typeface="Calibri"/>
              </a:rPr>
              <a:t>n</a:t>
            </a:r>
            <a:r>
              <a:rPr sz="1000" spc="4" dirty="0">
                <a:latin typeface="Calibri"/>
                <a:cs typeface="Calibri"/>
              </a:rPr>
              <a:t>gg</a:t>
            </a:r>
            <a:r>
              <a:rPr sz="1000" spc="0" dirty="0">
                <a:latin typeface="Calibri"/>
                <a:cs typeface="Calibri"/>
              </a:rPr>
              <a:t>i untuk</a:t>
            </a:r>
            <a:r>
              <a:rPr sz="1000" spc="-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pro</a:t>
            </a:r>
            <a:r>
              <a:rPr sz="1000" spc="-4" dirty="0">
                <a:latin typeface="Calibri"/>
                <a:cs typeface="Calibri"/>
              </a:rPr>
              <a:t>f</a:t>
            </a:r>
            <a:r>
              <a:rPr sz="1000" spc="0" dirty="0">
                <a:latin typeface="Calibri"/>
                <a:cs typeface="Calibri"/>
              </a:rPr>
              <a:t>e</a:t>
            </a:r>
            <a:r>
              <a:rPr sz="1000" spc="-4" dirty="0">
                <a:latin typeface="Calibri"/>
                <a:cs typeface="Calibri"/>
              </a:rPr>
              <a:t>s</a:t>
            </a:r>
            <a:r>
              <a:rPr sz="1000" spc="0" dirty="0">
                <a:latin typeface="Calibri"/>
                <a:cs typeface="Calibri"/>
              </a:rPr>
              <a:t>i</a:t>
            </a:r>
            <a:r>
              <a:rPr sz="1000" spc="-4" dirty="0">
                <a:latin typeface="Calibri"/>
                <a:cs typeface="Calibri"/>
              </a:rPr>
              <a:t> </a:t>
            </a:r>
            <a:r>
              <a:rPr sz="1000" spc="4" dirty="0">
                <a:latin typeface="Calibri"/>
                <a:cs typeface="Calibri"/>
              </a:rPr>
              <a:t>g</a:t>
            </a:r>
            <a:r>
              <a:rPr sz="1000" spc="0" dirty="0">
                <a:latin typeface="Calibri"/>
                <a:cs typeface="Calibri"/>
              </a:rPr>
              <a:t>uru, d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 menj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di</a:t>
            </a:r>
            <a:r>
              <a:rPr sz="1000" spc="-4" dirty="0">
                <a:latin typeface="Calibri"/>
                <a:cs typeface="Calibri"/>
              </a:rPr>
              <a:t> </a:t>
            </a:r>
            <a:r>
              <a:rPr sz="1000" spc="0" dirty="0">
                <a:latin typeface="Calibri"/>
                <a:cs typeface="Calibri"/>
              </a:rPr>
              <a:t>pen</a:t>
            </a:r>
            <a:r>
              <a:rPr sz="1000" spc="4" dirty="0">
                <a:latin typeface="Calibri"/>
                <a:cs typeface="Calibri"/>
              </a:rPr>
              <a:t>gg</a:t>
            </a:r>
            <a:r>
              <a:rPr sz="1000" spc="0" dirty="0">
                <a:latin typeface="Calibri"/>
                <a:cs typeface="Calibri"/>
              </a:rPr>
              <a:t>er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k perub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h</a:t>
            </a:r>
            <a:r>
              <a:rPr sz="1000" spc="-4" dirty="0">
                <a:latin typeface="Calibri"/>
                <a:cs typeface="Calibri"/>
              </a:rPr>
              <a:t>a</a:t>
            </a:r>
            <a:r>
              <a:rPr sz="1000" spc="0" dirty="0">
                <a:latin typeface="Calibri"/>
                <a:cs typeface="Calibri"/>
              </a:rPr>
              <a:t>n d</a:t>
            </a:r>
            <a:r>
              <a:rPr sz="1000" spc="-4" dirty="0">
                <a:latin typeface="Calibri"/>
                <a:cs typeface="Calibri"/>
              </a:rPr>
              <a:t>ala</a:t>
            </a:r>
            <a:r>
              <a:rPr sz="1000" spc="0" dirty="0">
                <a:latin typeface="Calibri"/>
                <a:cs typeface="Calibri"/>
              </a:rPr>
              <a:t>m e</a:t>
            </a:r>
            <a:r>
              <a:rPr sz="1000" spc="-4" dirty="0">
                <a:latin typeface="Calibri"/>
                <a:cs typeface="Calibri"/>
              </a:rPr>
              <a:t>k</a:t>
            </a:r>
            <a:r>
              <a:rPr sz="1000" spc="0" dirty="0">
                <a:latin typeface="Calibri"/>
                <a:cs typeface="Calibri"/>
              </a:rPr>
              <a:t>o</a:t>
            </a:r>
            <a:r>
              <a:rPr sz="1000" spc="-4" dirty="0">
                <a:latin typeface="Calibri"/>
                <a:cs typeface="Calibri"/>
              </a:rPr>
              <a:t>sis</a:t>
            </a:r>
            <a:r>
              <a:rPr sz="1000" spc="4" dirty="0">
                <a:latin typeface="Calibri"/>
                <a:cs typeface="Calibri"/>
              </a:rPr>
              <a:t>t</a:t>
            </a:r>
            <a:r>
              <a:rPr sz="1000" spc="0" dirty="0">
                <a:latin typeface="Calibri"/>
                <a:cs typeface="Calibri"/>
              </a:rPr>
              <a:t>em pend</a:t>
            </a:r>
            <a:r>
              <a:rPr sz="1000" spc="-4" dirty="0">
                <a:latin typeface="Calibri"/>
                <a:cs typeface="Calibri"/>
              </a:rPr>
              <a:t>i</a:t>
            </a:r>
            <a:r>
              <a:rPr sz="1000" spc="0" dirty="0">
                <a:latin typeface="Calibri"/>
                <a:cs typeface="Calibri"/>
              </a:rPr>
              <a:t>d</a:t>
            </a:r>
            <a:r>
              <a:rPr sz="1000" spc="-4" dirty="0">
                <a:latin typeface="Calibri"/>
                <a:cs typeface="Calibri"/>
              </a:rPr>
              <a:t>ika</a:t>
            </a:r>
            <a:r>
              <a:rPr sz="1000" spc="0" dirty="0">
                <a:latin typeface="Calibri"/>
                <a:cs typeface="Calibri"/>
              </a:rPr>
              <a:t>n Ind</a:t>
            </a:r>
            <a:r>
              <a:rPr sz="1000" spc="-4" dirty="0">
                <a:latin typeface="Calibri"/>
                <a:cs typeface="Calibri"/>
              </a:rPr>
              <a:t>o</a:t>
            </a:r>
            <a:r>
              <a:rPr sz="1000" spc="0" dirty="0">
                <a:latin typeface="Calibri"/>
                <a:cs typeface="Calibri"/>
              </a:rPr>
              <a:t>ne</a:t>
            </a:r>
            <a:r>
              <a:rPr sz="1000" spc="-4" dirty="0">
                <a:latin typeface="Calibri"/>
                <a:cs typeface="Calibri"/>
              </a:rPr>
              <a:t>sia</a:t>
            </a:r>
            <a:r>
              <a:rPr sz="1000" b="1" spc="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 marR="10554">
              <a:lnSpc>
                <a:spcPts val="1390"/>
              </a:lnSpc>
              <a:spcBef>
                <a:spcPts val="69"/>
              </a:spcBef>
            </a:pPr>
            <a:r>
              <a:rPr sz="1800" b="1" spc="-4" baseline="2275" dirty="0">
                <a:latin typeface="Calibri"/>
                <a:cs typeface="Calibri"/>
              </a:rPr>
              <a:t>St</a:t>
            </a:r>
            <a:r>
              <a:rPr sz="1800" b="1" spc="-29" baseline="2275" dirty="0">
                <a:latin typeface="Calibri"/>
                <a:cs typeface="Calibri"/>
              </a:rPr>
              <a:t>r</a:t>
            </a:r>
            <a:r>
              <a:rPr sz="1800" b="1" spc="-14" baseline="2275" dirty="0">
                <a:latin typeface="Calibri"/>
                <a:cs typeface="Calibri"/>
              </a:rPr>
              <a:t>a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4" baseline="2275" dirty="0">
                <a:latin typeface="Calibri"/>
                <a:cs typeface="Calibri"/>
              </a:rPr>
              <a:t>gi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78378" y="2622803"/>
            <a:ext cx="15886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24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9016" y="2656670"/>
            <a:ext cx="15886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24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73858" y="2715936"/>
            <a:ext cx="15886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24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49164" y="2715936"/>
            <a:ext cx="15886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2400" b="1" spc="0" baseline="1706" dirty="0">
                <a:solidFill>
                  <a:srgbClr val="FEFFFE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2351" y="3314360"/>
            <a:ext cx="67181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800" b="1" spc="0" baseline="2275" dirty="0">
                <a:latin typeface="Calibri"/>
                <a:cs typeface="Calibri"/>
              </a:rPr>
              <a:t>O</a:t>
            </a:r>
            <a:r>
              <a:rPr sz="1800" b="1" spc="4" baseline="2275" dirty="0">
                <a:latin typeface="Calibri"/>
                <a:cs typeface="Calibri"/>
              </a:rPr>
              <a:t>u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9" baseline="2275" dirty="0">
                <a:latin typeface="Calibri"/>
                <a:cs typeface="Calibri"/>
              </a:rPr>
              <a:t>c</a:t>
            </a:r>
            <a:r>
              <a:rPr sz="1800" b="1" spc="4" baseline="2275" dirty="0">
                <a:latin typeface="Calibri"/>
                <a:cs typeface="Calibri"/>
              </a:rPr>
              <a:t>o</a:t>
            </a:r>
            <a:r>
              <a:rPr sz="1800" b="1" spc="0" baseline="2275" dirty="0">
                <a:latin typeface="Calibri"/>
                <a:cs typeface="Calibri"/>
              </a:rPr>
              <a:t>m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22351" y="3495039"/>
            <a:ext cx="142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1.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0951" y="3495039"/>
            <a:ext cx="2991420" cy="914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050">
              <a:lnSpc>
                <a:spcPts val="1150"/>
              </a:lnSpc>
              <a:spcBef>
                <a:spcPts val="57"/>
              </a:spcBef>
            </a:pPr>
            <a:r>
              <a:rPr sz="1500" spc="-4" baseline="2730" dirty="0">
                <a:latin typeface="Calibri"/>
                <a:cs typeface="Calibri"/>
              </a:rPr>
              <a:t>R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f</a:t>
            </a:r>
            <a:r>
              <a:rPr sz="1500" spc="0" baseline="2730" dirty="0">
                <a:latin typeface="Calibri"/>
                <a:cs typeface="Calibri"/>
              </a:rPr>
              <a:t>eren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hu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(</a:t>
            </a:r>
            <a:r>
              <a:rPr sz="1500" spc="0" baseline="2730" dirty="0">
                <a:latin typeface="Calibri"/>
                <a:cs typeface="Calibri"/>
              </a:rPr>
              <a:t>b</a:t>
            </a:r>
            <a:r>
              <a:rPr sz="1500" spc="-4" baseline="2730" dirty="0">
                <a:latin typeface="Calibri"/>
                <a:cs typeface="Calibri"/>
              </a:rPr>
              <a:t>o</a:t>
            </a:r>
            <a:r>
              <a:rPr sz="1500" spc="0" baseline="2730" dirty="0">
                <a:latin typeface="Calibri"/>
                <a:cs typeface="Calibri"/>
              </a:rPr>
              <a:t>dy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of</a:t>
            </a:r>
            <a:r>
              <a:rPr sz="1500" spc="-4" baseline="2730" dirty="0">
                <a:latin typeface="Calibri"/>
                <a:cs typeface="Calibri"/>
              </a:rPr>
              <a:t> k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-4" baseline="2730" dirty="0">
                <a:latin typeface="Calibri"/>
                <a:cs typeface="Calibri"/>
              </a:rPr>
              <a:t>o</a:t>
            </a:r>
            <a:r>
              <a:rPr sz="1500" spc="0" baseline="2730" dirty="0">
                <a:latin typeface="Calibri"/>
                <a:cs typeface="Calibri"/>
              </a:rPr>
              <a:t>w</a:t>
            </a:r>
            <a:r>
              <a:rPr sz="1500" spc="-4" baseline="2730" dirty="0">
                <a:latin typeface="Calibri"/>
                <a:cs typeface="Calibri"/>
              </a:rPr>
              <a:t>l</a:t>
            </a:r>
            <a:r>
              <a:rPr sz="1500" spc="0" baseline="2730" dirty="0">
                <a:latin typeface="Calibri"/>
                <a:cs typeface="Calibri"/>
              </a:rPr>
              <a:t>ed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e)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ent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200"/>
              </a:lnSpc>
              <a:spcBef>
                <a:spcPts val="2"/>
              </a:spcBef>
            </a:pPr>
            <a:r>
              <a:rPr sz="1500" spc="0" baseline="2730" dirty="0">
                <a:latin typeface="Calibri"/>
                <a:cs typeface="Calibri"/>
              </a:rPr>
              <a:t>mode</a:t>
            </a:r>
            <a:r>
              <a:rPr sz="1500" spc="-4" baseline="2730" dirty="0">
                <a:latin typeface="Calibri"/>
                <a:cs typeface="Calibri"/>
              </a:rPr>
              <a:t>l-</a:t>
            </a:r>
            <a:r>
              <a:rPr sz="1500" spc="0" baseline="2730" dirty="0">
                <a:latin typeface="Calibri"/>
                <a:cs typeface="Calibri"/>
              </a:rPr>
              <a:t>model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pen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ompe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en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G</a:t>
            </a:r>
            <a:r>
              <a:rPr sz="1500" spc="0" baseline="2730" dirty="0">
                <a:latin typeface="Calibri"/>
                <a:cs typeface="Calibri"/>
              </a:rPr>
              <a:t>TK</a:t>
            </a:r>
            <a:r>
              <a:rPr sz="1500" spc="4" baseline="2730" dirty="0">
                <a:latin typeface="Calibri"/>
                <a:cs typeface="Calibri"/>
              </a:rPr>
              <a:t> </a:t>
            </a:r>
            <a:r>
              <a:rPr sz="1500" spc="-4" baseline="2730" dirty="0">
                <a:latin typeface="Calibri"/>
                <a:cs typeface="Calibri"/>
              </a:rPr>
              <a:t>ya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r>
              <a:rPr sz="1500" spc="4" baseline="2730" dirty="0">
                <a:latin typeface="Calibri"/>
                <a:cs typeface="Calibri"/>
              </a:rPr>
              <a:t> t</a:t>
            </a:r>
            <a:r>
              <a:rPr sz="1500" spc="0" baseline="2730" dirty="0">
                <a:latin typeface="Calibri"/>
                <a:cs typeface="Calibri"/>
              </a:rPr>
              <a:t>erbu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f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f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untuk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berb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k</a:t>
            </a:r>
            <a:r>
              <a:rPr sz="1500" spc="0" baseline="2730" dirty="0">
                <a:latin typeface="Calibri"/>
                <a:cs typeface="Calibri"/>
              </a:rPr>
              <a:t>onte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s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Ind</a:t>
            </a:r>
            <a:r>
              <a:rPr sz="1500" spc="-4" baseline="2730" dirty="0">
                <a:latin typeface="Calibri"/>
                <a:cs typeface="Calibri"/>
              </a:rPr>
              <a:t>o</a:t>
            </a:r>
            <a:r>
              <a:rPr sz="1500" spc="0" baseline="2730" dirty="0">
                <a:latin typeface="Calibri"/>
                <a:cs typeface="Calibri"/>
              </a:rPr>
              <a:t>ne</a:t>
            </a:r>
            <a:r>
              <a:rPr sz="1500" spc="-4" baseline="2730" dirty="0">
                <a:latin typeface="Calibri"/>
                <a:cs typeface="Calibri"/>
              </a:rPr>
              <a:t>sia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Inte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as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re</a:t>
            </a:r>
            <a:r>
              <a:rPr sz="1500" spc="-4" baseline="2730" dirty="0">
                <a:latin typeface="Calibri"/>
                <a:cs typeface="Calibri"/>
              </a:rPr>
              <a:t>f</a:t>
            </a:r>
            <a:r>
              <a:rPr sz="1500" spc="0" baseline="2730" dirty="0">
                <a:latin typeface="Calibri"/>
                <a:cs typeface="Calibri"/>
              </a:rPr>
              <a:t>eren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hu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er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ebut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ed</a:t>
            </a:r>
            <a:r>
              <a:rPr sz="1500" spc="-4" baseline="2730" dirty="0">
                <a:latin typeface="Calibri"/>
                <a:cs typeface="Calibri"/>
              </a:rPr>
              <a:t>ala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pro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r>
              <a:rPr sz="1500" spc="-4" baseline="2730" dirty="0">
                <a:latin typeface="Calibri"/>
                <a:cs typeface="Calibri"/>
              </a:rPr>
              <a:t>-</a:t>
            </a:r>
            <a:r>
              <a:rPr sz="1500" spc="0" baseline="2730" dirty="0">
                <a:latin typeface="Calibri"/>
                <a:cs typeface="Calibri"/>
              </a:rPr>
              <a:t>pro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 pend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ika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uru mu</a:t>
            </a:r>
            <a:r>
              <a:rPr sz="1500" spc="-4" baseline="2730" dirty="0">
                <a:latin typeface="Calibri"/>
                <a:cs typeface="Calibri"/>
              </a:rPr>
              <a:t>la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ri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pro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untuk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uru pr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j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uru d</a:t>
            </a:r>
            <a:r>
              <a:rPr sz="1500" spc="-4" baseline="2730" dirty="0">
                <a:latin typeface="Calibri"/>
                <a:cs typeface="Calibri"/>
              </a:rPr>
              <a:t>ala</a:t>
            </a:r>
            <a:r>
              <a:rPr sz="1500" spc="0" baseline="2730" dirty="0">
                <a:latin typeface="Calibri"/>
                <a:cs typeface="Calibri"/>
              </a:rPr>
              <a:t>m j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086" y="3876039"/>
            <a:ext cx="142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1.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3616" y="3876039"/>
            <a:ext cx="2445059" cy="182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05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es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r>
              <a:rPr sz="1500" spc="-4" baseline="2730" dirty="0">
                <a:latin typeface="Calibri"/>
                <a:cs typeface="Calibri"/>
              </a:rPr>
              <a:t>as</a:t>
            </a:r>
            <a:r>
              <a:rPr sz="1500" spc="0" baseline="2730" dirty="0">
                <a:latin typeface="Calibri"/>
                <a:cs typeface="Calibri"/>
              </a:rPr>
              <a:t>uk</a:t>
            </a:r>
            <a:r>
              <a:rPr sz="1500" spc="-4" baseline="2730" dirty="0">
                <a:latin typeface="Calibri"/>
                <a:cs typeface="Calibri"/>
              </a:rPr>
              <a:t> s</a:t>
            </a:r>
            <a:r>
              <a:rPr sz="1500" spc="4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l</a:t>
            </a:r>
            <a:r>
              <a:rPr sz="1500" spc="4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f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mene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0" baseline="2730" dirty="0">
                <a:latin typeface="Calibri"/>
                <a:cs typeface="Calibri"/>
              </a:rPr>
              <a:t>n p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da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  <a:spcBef>
                <a:spcPts val="2"/>
              </a:spcBef>
            </a:pPr>
            <a:r>
              <a:rPr sz="1500" spc="0" baseline="2730" dirty="0">
                <a:latin typeface="Calibri"/>
                <a:cs typeface="Calibri"/>
              </a:rPr>
              <a:t>uj</a:t>
            </a:r>
            <a:r>
              <a:rPr sz="1500" spc="-4" baseline="2730" dirty="0">
                <a:latin typeface="Calibri"/>
                <a:cs typeface="Calibri"/>
              </a:rPr>
              <a:t>ia</a:t>
            </a:r>
            <a:r>
              <a:rPr sz="1500" spc="0" baseline="2730" dirty="0">
                <a:latin typeface="Calibri"/>
                <a:cs typeface="Calibri"/>
              </a:rPr>
              <a:t>n pen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asaa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onten, uj</a:t>
            </a:r>
            <a:r>
              <a:rPr sz="1500" spc="-4" baseline="2730" dirty="0">
                <a:latin typeface="Calibri"/>
                <a:cs typeface="Calibri"/>
              </a:rPr>
              <a:t>ia</a:t>
            </a:r>
            <a:r>
              <a:rPr sz="1500" spc="0" baseline="2730" dirty="0">
                <a:latin typeface="Calibri"/>
                <a:cs typeface="Calibri"/>
              </a:rPr>
              <a:t>n bern</a:t>
            </a:r>
            <a:r>
              <a:rPr sz="1500" spc="-4" baseline="2730" dirty="0">
                <a:latin typeface="Calibri"/>
                <a:cs typeface="Calibri"/>
              </a:rPr>
              <a:t>ala</a:t>
            </a:r>
            <a:r>
              <a:rPr sz="1500" spc="0" baseline="2730" dirty="0">
                <a:latin typeface="Calibri"/>
                <a:cs typeface="Calibri"/>
              </a:rPr>
              <a:t>r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is</a:t>
            </a:r>
            <a:r>
              <a:rPr sz="1500" spc="0" baseline="2730" dirty="0">
                <a:latin typeface="Calibri"/>
                <a:cs typeface="Calibri"/>
              </a:rPr>
              <a:t>,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uj</a:t>
            </a:r>
            <a:r>
              <a:rPr sz="1500" spc="-4" baseline="2730" dirty="0">
                <a:latin typeface="Calibri"/>
                <a:cs typeface="Calibri"/>
              </a:rPr>
              <a:t>ia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epr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ia</a:t>
            </a:r>
            <a:r>
              <a:rPr sz="1500" spc="0" baseline="2730" dirty="0">
                <a:latin typeface="Calibri"/>
                <a:cs typeface="Calibri"/>
              </a:rPr>
              <a:t>n, 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4" baseline="2730" dirty="0">
                <a:latin typeface="Calibri"/>
                <a:cs typeface="Calibri"/>
              </a:rPr>
              <a:t>e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a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ilak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0" baseline="2730" dirty="0">
                <a:latin typeface="Calibri"/>
                <a:cs typeface="Calibri"/>
              </a:rPr>
              <a:t>n w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w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nc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ra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den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c</a:t>
            </a:r>
            <a:r>
              <a:rPr sz="1500" spc="-4" baseline="2730" dirty="0">
                <a:latin typeface="Calibri"/>
                <a:cs typeface="Calibri"/>
              </a:rPr>
              <a:t>al</a:t>
            </a:r>
            <a:r>
              <a:rPr sz="1500" spc="0" baseline="2730" dirty="0">
                <a:latin typeface="Calibri"/>
                <a:cs typeface="Calibri"/>
              </a:rPr>
              <a:t>on pe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er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men</a:t>
            </a:r>
            <a:r>
              <a:rPr sz="1500" spc="-4" baseline="2730" dirty="0">
                <a:latin typeface="Calibri"/>
                <a:cs typeface="Calibri"/>
              </a:rPr>
              <a:t>y</a:t>
            </a:r>
            <a:r>
              <a:rPr sz="1500" spc="0" baseline="2730" dirty="0">
                <a:latin typeface="Calibri"/>
                <a:cs typeface="Calibri"/>
              </a:rPr>
              <a:t>ed</a:t>
            </a:r>
            <a:r>
              <a:rPr sz="1500" spc="-4" baseline="2730" dirty="0">
                <a:latin typeface="Calibri"/>
                <a:cs typeface="Calibri"/>
              </a:rPr>
              <a:t>iaka</a:t>
            </a:r>
            <a:r>
              <a:rPr sz="1500" spc="0" baseline="2730" dirty="0">
                <a:latin typeface="Calibri"/>
                <a:cs typeface="Calibri"/>
              </a:rPr>
              <a:t>n pen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j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r </a:t>
            </a:r>
            <a:r>
              <a:rPr sz="1500" spc="-4" baseline="2730" dirty="0">
                <a:latin typeface="Calibri"/>
                <a:cs typeface="Calibri"/>
              </a:rPr>
              <a:t>PP</a:t>
            </a:r>
            <a:r>
              <a:rPr sz="1500" spc="0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 ya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r>
              <a:rPr sz="1500" spc="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men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asa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ped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o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ala</a:t>
            </a:r>
            <a:r>
              <a:rPr sz="1500" spc="0" baseline="2730" dirty="0">
                <a:latin typeface="Calibri"/>
                <a:cs typeface="Calibri"/>
              </a:rPr>
              <a:t>m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onte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s</a:t>
            </a:r>
            <a:r>
              <a:rPr sz="1500" spc="-4" baseline="2730" dirty="0">
                <a:latin typeface="Calibri"/>
                <a:cs typeface="Calibri"/>
              </a:rPr>
              <a:t> s</a:t>
            </a:r>
            <a:r>
              <a:rPr sz="1500" spc="4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o</a:t>
            </a:r>
            <a:r>
              <a:rPr sz="1500" spc="-4" baseline="2730" dirty="0">
                <a:latin typeface="Calibri"/>
                <a:cs typeface="Calibri"/>
              </a:rPr>
              <a:t>la</a:t>
            </a:r>
            <a:r>
              <a:rPr sz="1500" spc="0" baseline="2730" dirty="0">
                <a:latin typeface="Calibri"/>
                <a:cs typeface="Calibri"/>
              </a:rPr>
              <a:t>h.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men</a:t>
            </a:r>
            <a:r>
              <a:rPr sz="1500" spc="-4" baseline="2730" dirty="0">
                <a:latin typeface="Calibri"/>
                <a:cs typeface="Calibri"/>
              </a:rPr>
              <a:t>y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un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ur</a:t>
            </a:r>
            <a:r>
              <a:rPr sz="1500" spc="-4" baseline="2730" dirty="0">
                <a:latin typeface="Calibri"/>
                <a:cs typeface="Calibri"/>
              </a:rPr>
              <a:t>ik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l</a:t>
            </a:r>
            <a:r>
              <a:rPr sz="1500" spc="0" baseline="2730" dirty="0">
                <a:latin typeface="Calibri"/>
                <a:cs typeface="Calibri"/>
              </a:rPr>
              <a:t>um </a:t>
            </a:r>
            <a:r>
              <a:rPr sz="1500" spc="-4" baseline="2730" dirty="0">
                <a:latin typeface="Calibri"/>
                <a:cs typeface="Calibri"/>
              </a:rPr>
              <a:t>PP</a:t>
            </a:r>
            <a:r>
              <a:rPr sz="1500" spc="0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 ya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r>
              <a:rPr sz="1500" spc="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berb</a:t>
            </a:r>
            <a:r>
              <a:rPr sz="1500" spc="-4" baseline="2730" dirty="0">
                <a:latin typeface="Calibri"/>
                <a:cs typeface="Calibri"/>
              </a:rPr>
              <a:t>asi</a:t>
            </a:r>
            <a:r>
              <a:rPr sz="1500" spc="0" baseline="2730" dirty="0">
                <a:latin typeface="Calibri"/>
                <a:cs typeface="Calibri"/>
              </a:rPr>
              <a:t>s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pr</a:t>
            </a:r>
            <a:r>
              <a:rPr sz="1500" spc="-4" baseline="2730" dirty="0">
                <a:latin typeface="Calibri"/>
                <a:cs typeface="Calibri"/>
              </a:rPr>
              <a:t>ak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ik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me</a:t>
            </a:r>
            <a:r>
              <a:rPr sz="1500" spc="-4" baseline="2730" dirty="0">
                <a:latin typeface="Calibri"/>
                <a:cs typeface="Calibri"/>
              </a:rPr>
              <a:t>lak</a:t>
            </a:r>
            <a:r>
              <a:rPr sz="1500" spc="0" baseline="2730" dirty="0">
                <a:latin typeface="Calibri"/>
                <a:cs typeface="Calibri"/>
              </a:rPr>
              <a:t>u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ass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-4" baseline="2730" dirty="0">
                <a:latin typeface="Calibri"/>
                <a:cs typeface="Calibri"/>
              </a:rPr>
              <a:t>ss</a:t>
            </a:r>
            <a:r>
              <a:rPr sz="1500" spc="0" baseline="2730" dirty="0">
                <a:latin typeface="Calibri"/>
                <a:cs typeface="Calibri"/>
              </a:rPr>
              <a:t>ment p</a:t>
            </a:r>
            <a:r>
              <a:rPr sz="1500" spc="-4" baseline="2730" dirty="0">
                <a:latin typeface="Calibri"/>
                <a:cs typeface="Calibri"/>
              </a:rPr>
              <a:t>o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f</a:t>
            </a:r>
            <a:r>
              <a:rPr sz="1500" spc="0" baseline="2730" dirty="0">
                <a:latin typeface="Calibri"/>
                <a:cs typeface="Calibri"/>
              </a:rPr>
              <a:t>o</a:t>
            </a:r>
            <a:r>
              <a:rPr sz="1500" spc="-4" baseline="2730" dirty="0">
                <a:latin typeface="Calibri"/>
                <a:cs typeface="Calibri"/>
              </a:rPr>
              <a:t>li</a:t>
            </a:r>
            <a:r>
              <a:rPr sz="1500" spc="0" baseline="2730" dirty="0">
                <a:latin typeface="Calibri"/>
                <a:cs typeface="Calibri"/>
              </a:rPr>
              <a:t>o</a:t>
            </a:r>
            <a:r>
              <a:rPr sz="1500" spc="-4" baseline="2730" dirty="0">
                <a:latin typeface="Calibri"/>
                <a:cs typeface="Calibri"/>
              </a:rPr>
              <a:t> s</a:t>
            </a:r>
            <a:r>
              <a:rPr sz="1500" spc="4" baseline="2730" dirty="0">
                <a:latin typeface="Calibri"/>
                <a:cs typeface="Calibri"/>
              </a:rPr>
              <a:t>ec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ra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al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-4" baseline="2730" dirty="0">
                <a:latin typeface="Calibri"/>
                <a:cs typeface="Calibri"/>
              </a:rPr>
              <a:t>P</a:t>
            </a:r>
            <a:r>
              <a:rPr sz="1500" spc="0" baseline="2730" dirty="0">
                <a:latin typeface="Calibri"/>
                <a:cs typeface="Calibri"/>
              </a:rPr>
              <a:t>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emb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epem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mp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den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menj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ika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uru pen</a:t>
            </a:r>
            <a:r>
              <a:rPr sz="1500" spc="4" baseline="2730" dirty="0">
                <a:latin typeface="Calibri"/>
                <a:cs typeface="Calibri"/>
              </a:rPr>
              <a:t>gg</a:t>
            </a:r>
            <a:r>
              <a:rPr sz="1500" spc="0" baseline="2730" dirty="0">
                <a:latin typeface="Calibri"/>
                <a:cs typeface="Calibri"/>
              </a:rPr>
              <a:t>er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k</a:t>
            </a:r>
            <a:r>
              <a:rPr sz="1500" spc="-4" baseline="2730" dirty="0">
                <a:latin typeface="Calibri"/>
                <a:cs typeface="Calibri"/>
              </a:rPr>
              <a:t> s</a:t>
            </a:r>
            <a:r>
              <a:rPr sz="1500" spc="0" baseline="2730" dirty="0">
                <a:latin typeface="Calibri"/>
                <a:cs typeface="Calibri"/>
              </a:rPr>
              <a:t>eb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uru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p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mon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2351" y="3952239"/>
            <a:ext cx="142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2.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22351" y="4406560"/>
            <a:ext cx="575824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800" b="1" spc="-4" baseline="2275" dirty="0">
                <a:latin typeface="Calibri"/>
                <a:cs typeface="Calibri"/>
              </a:rPr>
              <a:t>St</a:t>
            </a:r>
            <a:r>
              <a:rPr sz="1800" b="1" spc="-29" baseline="2275" dirty="0">
                <a:latin typeface="Calibri"/>
                <a:cs typeface="Calibri"/>
              </a:rPr>
              <a:t>r</a:t>
            </a:r>
            <a:r>
              <a:rPr sz="1800" b="1" spc="-14" baseline="2275" dirty="0">
                <a:latin typeface="Calibri"/>
                <a:cs typeface="Calibri"/>
              </a:rPr>
              <a:t>a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4" baseline="2275" dirty="0">
                <a:latin typeface="Calibri"/>
                <a:cs typeface="Calibri"/>
              </a:rPr>
              <a:t>gi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086" y="4485639"/>
            <a:ext cx="142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2.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0246" y="4575894"/>
            <a:ext cx="4536175" cy="1270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60">
              <a:lnSpc>
                <a:spcPts val="1360"/>
              </a:lnSpc>
              <a:spcBef>
                <a:spcPts val="68"/>
              </a:spcBef>
            </a:pPr>
            <a:r>
              <a:rPr sz="1800" b="1" spc="0" baseline="2275" dirty="0">
                <a:latin typeface="Calibri"/>
                <a:cs typeface="Calibri"/>
              </a:rPr>
              <a:t>O</a:t>
            </a:r>
            <a:r>
              <a:rPr sz="1800" b="1" spc="4" baseline="2275" dirty="0">
                <a:latin typeface="Calibri"/>
                <a:cs typeface="Calibri"/>
              </a:rPr>
              <a:t>u</a:t>
            </a:r>
            <a:r>
              <a:rPr sz="1800" b="1" spc="-19" baseline="2275" dirty="0">
                <a:latin typeface="Calibri"/>
                <a:cs typeface="Calibri"/>
              </a:rPr>
              <a:t>t</a:t>
            </a:r>
            <a:r>
              <a:rPr sz="1800" b="1" spc="-9" baseline="2275" dirty="0">
                <a:latin typeface="Calibri"/>
                <a:cs typeface="Calibri"/>
              </a:rPr>
              <a:t>c</a:t>
            </a:r>
            <a:r>
              <a:rPr sz="1800" b="1" spc="4" baseline="2275" dirty="0">
                <a:latin typeface="Calibri"/>
                <a:cs typeface="Calibri"/>
              </a:rPr>
              <a:t>o</a:t>
            </a:r>
            <a:r>
              <a:rPr sz="1800" b="1" spc="0" baseline="2275" dirty="0">
                <a:latin typeface="Calibri"/>
                <a:cs typeface="Calibri"/>
              </a:rPr>
              <a:t>m</a:t>
            </a:r>
            <a:r>
              <a:rPr sz="1800" b="1" spc="-4" baseline="2275" dirty="0">
                <a:latin typeface="Calibri"/>
                <a:cs typeface="Calibri"/>
              </a:rPr>
              <a:t>e</a:t>
            </a:r>
            <a:r>
              <a:rPr sz="1800" b="1" spc="0" baseline="227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60325">
              <a:lnSpc>
                <a:spcPts val="1400"/>
              </a:lnSpc>
              <a:spcBef>
                <a:spcPts val="2"/>
              </a:spcBef>
            </a:pPr>
            <a:r>
              <a:rPr sz="1800" spc="0" baseline="2275" dirty="0">
                <a:latin typeface="Calibri"/>
                <a:cs typeface="Calibri"/>
              </a:rPr>
              <a:t>E</a:t>
            </a:r>
            <a:r>
              <a:rPr sz="1800" spc="-34" baseline="2275" dirty="0">
                <a:latin typeface="Calibri"/>
                <a:cs typeface="Calibri"/>
              </a:rPr>
              <a:t>k</a:t>
            </a:r>
            <a:r>
              <a:rPr sz="1800" spc="4" baseline="2275" dirty="0">
                <a:latin typeface="Calibri"/>
                <a:cs typeface="Calibri"/>
              </a:rPr>
              <a:t>os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9" baseline="2275" dirty="0">
                <a:latin typeface="Calibri"/>
                <a:cs typeface="Calibri"/>
              </a:rPr>
              <a:t>s</a:t>
            </a:r>
            <a:r>
              <a:rPr sz="1800" spc="-14" baseline="2275" dirty="0">
                <a:latin typeface="Calibri"/>
                <a:cs typeface="Calibri"/>
              </a:rPr>
              <a:t>t</a:t>
            </a:r>
            <a:r>
              <a:rPr sz="1800" spc="0" baseline="2275" dirty="0">
                <a:latin typeface="Calibri"/>
                <a:cs typeface="Calibri"/>
              </a:rPr>
              <a:t>em</a:t>
            </a:r>
            <a:r>
              <a:rPr sz="1800" spc="9" baseline="2275" dirty="0">
                <a:latin typeface="Calibri"/>
                <a:cs typeface="Calibri"/>
              </a:rPr>
              <a:t> </a:t>
            </a:r>
            <a:r>
              <a:rPr sz="1800" spc="-4" baseline="2275" dirty="0">
                <a:latin typeface="Calibri"/>
                <a:cs typeface="Calibri"/>
              </a:rPr>
              <a:t>b</a:t>
            </a:r>
            <a:r>
              <a:rPr sz="1800" spc="0" baseline="2275" dirty="0">
                <a:latin typeface="Calibri"/>
                <a:cs typeface="Calibri"/>
              </a:rPr>
              <a:t>elajar </a:t>
            </a:r>
            <a:r>
              <a:rPr sz="1800" spc="-4" baseline="2275" dirty="0">
                <a:latin typeface="Calibri"/>
                <a:cs typeface="Calibri"/>
              </a:rPr>
              <a:t>gur</a:t>
            </a:r>
            <a:r>
              <a:rPr sz="1800" spc="0" baseline="2275" dirty="0">
                <a:latin typeface="Calibri"/>
                <a:cs typeface="Calibri"/>
              </a:rPr>
              <a:t>u 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-4" baseline="2275" dirty="0">
                <a:latin typeface="Calibri"/>
                <a:cs typeface="Calibri"/>
              </a:rPr>
              <a:t>p</a:t>
            </a:r>
            <a:r>
              <a:rPr sz="1800" spc="0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nd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0" baseline="2275" dirty="0">
                <a:latin typeface="Calibri"/>
                <a:cs typeface="Calibri"/>
              </a:rPr>
              <a:t>ik</a:t>
            </a:r>
            <a:r>
              <a:rPr sz="1800" spc="9" baseline="2275" dirty="0">
                <a:latin typeface="Calibri"/>
                <a:cs typeface="Calibri"/>
              </a:rPr>
              <a:t> </a:t>
            </a:r>
            <a:r>
              <a:rPr sz="1800" spc="0" baseline="2275" dirty="0">
                <a:latin typeface="Calibri"/>
                <a:cs typeface="Calibri"/>
              </a:rPr>
              <a:t>lai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-29" baseline="2275" dirty="0">
                <a:latin typeface="Calibri"/>
                <a:cs typeface="Calibri"/>
              </a:rPr>
              <a:t>n</a:t>
            </a:r>
            <a:r>
              <a:rPr sz="1800" spc="-25" baseline="2275" dirty="0">
                <a:latin typeface="Calibri"/>
                <a:cs typeface="Calibri"/>
              </a:rPr>
              <a:t>y</a:t>
            </a:r>
            <a:r>
              <a:rPr sz="1800" spc="0" baseline="2275" dirty="0">
                <a:latin typeface="Calibri"/>
                <a:cs typeface="Calibri"/>
              </a:rPr>
              <a:t>a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-25" baseline="2275" dirty="0">
                <a:latin typeface="Calibri"/>
                <a:cs typeface="Calibri"/>
              </a:rPr>
              <a:t>y</a:t>
            </a:r>
            <a:r>
              <a:rPr sz="1800" spc="0" baseline="2275" dirty="0">
                <a:latin typeface="Calibri"/>
                <a:cs typeface="Calibri"/>
              </a:rPr>
              <a:t>a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0" baseline="2275" dirty="0">
                <a:latin typeface="Calibri"/>
                <a:cs typeface="Calibri"/>
              </a:rPr>
              <a:t>g </a:t>
            </a:r>
            <a:r>
              <a:rPr sz="1800" spc="-4" baseline="2275" dirty="0">
                <a:latin typeface="Calibri"/>
                <a:cs typeface="Calibri"/>
              </a:rPr>
              <a:t>b</a:t>
            </a:r>
            <a:r>
              <a:rPr sz="1800" spc="0" baseline="2275" dirty="0">
                <a:latin typeface="Calibri"/>
                <a:cs typeface="Calibri"/>
              </a:rPr>
              <a:t>e</a:t>
            </a:r>
            <a:r>
              <a:rPr sz="1800" spc="-25" baseline="2275" dirty="0">
                <a:latin typeface="Calibri"/>
                <a:cs typeface="Calibri"/>
              </a:rPr>
              <a:t>r</a:t>
            </a:r>
            <a:r>
              <a:rPr sz="1800" spc="-4" baseline="2275" dirty="0">
                <a:latin typeface="Calibri"/>
                <a:cs typeface="Calibri"/>
              </a:rPr>
              <a:t>d</a:t>
            </a:r>
            <a:r>
              <a:rPr sz="1800" spc="-19" baseline="2275" dirty="0">
                <a:latin typeface="Calibri"/>
                <a:cs typeface="Calibri"/>
              </a:rPr>
              <a:t>a</a:t>
            </a:r>
            <a:r>
              <a:rPr sz="1800" spc="-25" baseline="2275" dirty="0">
                <a:latin typeface="Calibri"/>
                <a:cs typeface="Calibri"/>
              </a:rPr>
              <a:t>y</a:t>
            </a:r>
            <a:r>
              <a:rPr sz="1800" spc="0" baseline="2275" dirty="0">
                <a:latin typeface="Calibri"/>
                <a:cs typeface="Calibri"/>
              </a:rPr>
              <a:t>a,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0" baseline="2275" dirty="0">
                <a:latin typeface="Calibri"/>
                <a:cs typeface="Calibri"/>
              </a:rPr>
              <a:t>akti</a:t>
            </a:r>
            <a:r>
              <a:rPr sz="1800" spc="-79" baseline="2275" dirty="0">
                <a:latin typeface="Calibri"/>
                <a:cs typeface="Calibri"/>
              </a:rPr>
              <a:t>f</a:t>
            </a:r>
            <a:r>
              <a:rPr sz="1800" spc="0" baseline="2275" dirty="0">
                <a:latin typeface="Calibri"/>
                <a:cs typeface="Calibri"/>
              </a:rPr>
              <a:t>,</a:t>
            </a:r>
            <a:r>
              <a:rPr sz="1800" spc="4" baseline="2275" dirty="0">
                <a:latin typeface="Calibri"/>
                <a:cs typeface="Calibri"/>
              </a:rPr>
              <a:t> 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4" baseline="2275" dirty="0">
                <a:latin typeface="Calibri"/>
                <a:cs typeface="Calibri"/>
              </a:rPr>
              <a:t>k</a:t>
            </a:r>
            <a:r>
              <a:rPr sz="1800" spc="0" baseline="2275" dirty="0">
                <a:latin typeface="Calibri"/>
                <a:cs typeface="Calibri"/>
              </a:rPr>
              <a:t>l</a:t>
            </a:r>
            <a:r>
              <a:rPr sz="1800" spc="-4" baseline="2275" dirty="0">
                <a:latin typeface="Calibri"/>
                <a:cs typeface="Calibri"/>
              </a:rPr>
              <a:t>u</a:t>
            </a:r>
            <a:r>
              <a:rPr sz="1800" spc="4" baseline="2275" dirty="0">
                <a:latin typeface="Calibri"/>
                <a:cs typeface="Calibri"/>
              </a:rPr>
              <a:t>s</a:t>
            </a:r>
            <a:r>
              <a:rPr sz="1800" spc="0" baseline="2275" dirty="0">
                <a:latin typeface="Calibri"/>
                <a:cs typeface="Calibri"/>
              </a:rPr>
              <a:t>i</a:t>
            </a:r>
            <a:r>
              <a:rPr sz="1800" spc="-79" baseline="2275" dirty="0">
                <a:latin typeface="Calibri"/>
                <a:cs typeface="Calibri"/>
              </a:rPr>
              <a:t>f</a:t>
            </a:r>
            <a:r>
              <a:rPr sz="1800" spc="0" baseline="2275" dirty="0">
                <a:latin typeface="Calibri"/>
                <a:cs typeface="Calibri"/>
              </a:rPr>
              <a:t>,</a:t>
            </a:r>
            <a:endParaRPr sz="1200">
              <a:latin typeface="Calibri"/>
              <a:cs typeface="Calibri"/>
            </a:endParaRPr>
          </a:p>
          <a:p>
            <a:pPr marL="60325" marR="217896">
              <a:lnSpc>
                <a:spcPct val="99487"/>
              </a:lnSpc>
            </a:pP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r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0" dirty="0">
                <a:latin typeface="Calibri"/>
                <a:cs typeface="Calibri"/>
              </a:rPr>
              <a:t>la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j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i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o</a:t>
            </a:r>
            <a:r>
              <a:rPr sz="1200" spc="-19" dirty="0">
                <a:latin typeface="Calibri"/>
                <a:cs typeface="Calibri"/>
              </a:rPr>
              <a:t>v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tif a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ar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p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 </a:t>
            </a:r>
            <a:r>
              <a:rPr sz="1200" spc="4" dirty="0">
                <a:latin typeface="Calibri"/>
                <a:cs typeface="Calibri"/>
              </a:rPr>
              <a:t>mem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0" dirty="0">
                <a:latin typeface="Calibri"/>
                <a:cs typeface="Calibri"/>
              </a:rPr>
              <a:t>n</a:t>
            </a:r>
            <a:r>
              <a:rPr sz="1200" spc="-4" dirty="0">
                <a:latin typeface="Calibri"/>
                <a:cs typeface="Calibri"/>
              </a:rPr>
              <a:t> </a:t>
            </a:r>
            <a:r>
              <a:rPr sz="1200" spc="4" dirty="0">
                <a:latin typeface="Calibri"/>
                <a:cs typeface="Calibri"/>
              </a:rPr>
              <a:t>se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0" dirty="0">
                <a:latin typeface="Calibri"/>
                <a:cs typeface="Calibri"/>
              </a:rPr>
              <a:t>lah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e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-4" dirty="0">
                <a:latin typeface="Calibri"/>
                <a:cs typeface="Calibri"/>
              </a:rPr>
              <a:t>bud</a:t>
            </a:r>
            <a:r>
              <a:rPr sz="1200" spc="-25" dirty="0">
                <a:latin typeface="Calibri"/>
                <a:cs typeface="Calibri"/>
              </a:rPr>
              <a:t>ay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4" dirty="0">
                <a:latin typeface="Calibri"/>
                <a:cs typeface="Calibri"/>
              </a:rPr>
              <a:t>nd</a:t>
            </a:r>
            <a:r>
              <a:rPr sz="1200" spc="4" dirty="0">
                <a:latin typeface="Calibri"/>
                <a:cs typeface="Calibri"/>
              </a:rPr>
              <a:t>o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4" dirty="0">
                <a:latin typeface="Calibri"/>
                <a:cs typeface="Calibri"/>
              </a:rPr>
              <a:t>es</a:t>
            </a:r>
            <a:r>
              <a:rPr sz="1200" spc="0" dirty="0">
                <a:latin typeface="Calibri"/>
                <a:cs typeface="Calibri"/>
              </a:rPr>
              <a:t>ia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4" dirty="0">
                <a:latin typeface="Calibri"/>
                <a:cs typeface="Calibri"/>
              </a:rPr>
              <a:t>me</a:t>
            </a:r>
            <a:r>
              <a:rPr sz="1200" spc="0" dirty="0">
                <a:latin typeface="Calibri"/>
                <a:cs typeface="Calibri"/>
              </a:rPr>
              <a:t>l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14" dirty="0">
                <a:latin typeface="Calibri"/>
                <a:cs typeface="Calibri"/>
              </a:rPr>
              <a:t>k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 </a:t>
            </a:r>
            <a:r>
              <a:rPr sz="1200" spc="-4" dirty="0">
                <a:latin typeface="Calibri"/>
                <a:cs typeface="Calibri"/>
              </a:rPr>
              <a:t>d</a:t>
            </a:r>
            <a:r>
              <a:rPr sz="1200" spc="0" dirty="0">
                <a:latin typeface="Calibri"/>
                <a:cs typeface="Calibri"/>
              </a:rPr>
              <a:t>an </a:t>
            </a:r>
            <a:r>
              <a:rPr sz="1200" spc="4" dirty="0">
                <a:latin typeface="Calibri"/>
                <a:cs typeface="Calibri"/>
              </a:rPr>
              <a:t>sem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elajar 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</a:t>
            </a:r>
            <a:r>
              <a:rPr sz="1200" spc="-4" dirty="0">
                <a:latin typeface="Calibri"/>
                <a:cs typeface="Calibri"/>
              </a:rPr>
              <a:t>n</a:t>
            </a:r>
            <a:r>
              <a:rPr sz="1200" spc="0" dirty="0">
                <a:latin typeface="Calibri"/>
                <a:cs typeface="Calibri"/>
              </a:rPr>
              <a:t>g </a:t>
            </a:r>
            <a:r>
              <a:rPr sz="1200" spc="-9" dirty="0">
                <a:latin typeface="Calibri"/>
                <a:cs typeface="Calibri"/>
              </a:rPr>
              <a:t>k</a:t>
            </a:r>
            <a:r>
              <a:rPr sz="1200" spc="-4" dirty="0">
                <a:latin typeface="Calibri"/>
                <a:cs typeface="Calibri"/>
              </a:rPr>
              <a:t>u</a:t>
            </a:r>
            <a:r>
              <a:rPr sz="1200" spc="-9" dirty="0">
                <a:latin typeface="Calibri"/>
                <a:cs typeface="Calibri"/>
              </a:rPr>
              <a:t>a</a:t>
            </a:r>
            <a:r>
              <a:rPr sz="1200" spc="0" dirty="0">
                <a:latin typeface="Calibri"/>
                <a:cs typeface="Calibri"/>
              </a:rPr>
              <a:t>t </a:t>
            </a:r>
            <a:r>
              <a:rPr sz="1200" spc="-4" dirty="0">
                <a:latin typeface="Calibri"/>
                <a:cs typeface="Calibri"/>
              </a:rPr>
              <a:t>b</a:t>
            </a:r>
            <a:r>
              <a:rPr sz="1200" spc="0" dirty="0">
                <a:latin typeface="Calibri"/>
                <a:cs typeface="Calibri"/>
              </a:rPr>
              <a:t>agi </a:t>
            </a:r>
            <a:r>
              <a:rPr sz="1200" spc="4" dirty="0">
                <a:latin typeface="Calibri"/>
                <a:cs typeface="Calibri"/>
              </a:rPr>
              <a:t>se</a:t>
            </a:r>
            <a:r>
              <a:rPr sz="1200" spc="0" dirty="0">
                <a:latin typeface="Calibri"/>
                <a:cs typeface="Calibri"/>
              </a:rPr>
              <a:t>l</a:t>
            </a:r>
            <a:r>
              <a:rPr sz="1200" spc="-4" dirty="0">
                <a:latin typeface="Calibri"/>
                <a:cs typeface="Calibri"/>
              </a:rPr>
              <a:t>uru</a:t>
            </a:r>
            <a:r>
              <a:rPr sz="1200" spc="0" dirty="0">
                <a:latin typeface="Calibri"/>
                <a:cs typeface="Calibri"/>
              </a:rPr>
              <a:t>h </a:t>
            </a:r>
            <a:r>
              <a:rPr sz="1200" spc="4" dirty="0">
                <a:latin typeface="Calibri"/>
                <a:cs typeface="Calibri"/>
              </a:rPr>
              <a:t>e</a:t>
            </a:r>
            <a:r>
              <a:rPr sz="1200" spc="-34" dirty="0">
                <a:latin typeface="Calibri"/>
                <a:cs typeface="Calibri"/>
              </a:rPr>
              <a:t>k</a:t>
            </a:r>
            <a:r>
              <a:rPr sz="1200" spc="4" dirty="0">
                <a:latin typeface="Calibri"/>
                <a:cs typeface="Calibri"/>
              </a:rPr>
              <a:t>os</a:t>
            </a:r>
            <a:r>
              <a:rPr sz="1200" spc="0" dirty="0">
                <a:latin typeface="Calibri"/>
                <a:cs typeface="Calibri"/>
              </a:rPr>
              <a:t>i</a:t>
            </a:r>
            <a:r>
              <a:rPr sz="1200" spc="-9" dirty="0">
                <a:latin typeface="Calibri"/>
                <a:cs typeface="Calibri"/>
              </a:rPr>
              <a:t>s</a:t>
            </a:r>
            <a:r>
              <a:rPr sz="1200" spc="-14" dirty="0">
                <a:latin typeface="Calibri"/>
                <a:cs typeface="Calibri"/>
              </a:rPr>
              <a:t>t</a:t>
            </a:r>
            <a:r>
              <a:rPr sz="1200" spc="4" dirty="0">
                <a:latin typeface="Calibri"/>
                <a:cs typeface="Calibri"/>
              </a:rPr>
              <a:t>em</a:t>
            </a:r>
            <a:r>
              <a:rPr sz="1200" spc="-29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0" dirty="0">
                <a:latin typeface="Calibri"/>
                <a:cs typeface="Calibri"/>
              </a:rPr>
              <a:t>a.</a:t>
            </a:r>
            <a:endParaRPr sz="1200">
              <a:latin typeface="Calibri"/>
              <a:cs typeface="Calibri"/>
            </a:endParaRPr>
          </a:p>
          <a:p>
            <a:pPr marL="12700" marR="22860">
              <a:lnSpc>
                <a:spcPct val="101725"/>
              </a:lnSpc>
              <a:spcBef>
                <a:spcPts val="5"/>
              </a:spcBef>
            </a:pPr>
            <a:r>
              <a:rPr sz="1200" b="1" spc="-4" dirty="0">
                <a:latin typeface="Calibri"/>
                <a:cs typeface="Calibri"/>
              </a:rPr>
              <a:t>St</a:t>
            </a:r>
            <a:r>
              <a:rPr sz="1200" b="1" spc="-29" dirty="0">
                <a:latin typeface="Calibri"/>
                <a:cs typeface="Calibri"/>
              </a:rPr>
              <a:t>r</a:t>
            </a:r>
            <a:r>
              <a:rPr sz="1200" b="1" spc="-14" dirty="0">
                <a:latin typeface="Calibri"/>
                <a:cs typeface="Calibri"/>
              </a:rPr>
              <a:t>a</a:t>
            </a:r>
            <a:r>
              <a:rPr sz="1200" b="1" spc="-19" dirty="0">
                <a:latin typeface="Calibri"/>
                <a:cs typeface="Calibri"/>
              </a:rPr>
              <a:t>t</a:t>
            </a:r>
            <a:r>
              <a:rPr sz="1200" b="1" spc="-4" dirty="0">
                <a:latin typeface="Calibri"/>
                <a:cs typeface="Calibri"/>
              </a:rPr>
              <a:t>e</a:t>
            </a:r>
            <a:r>
              <a:rPr sz="1200" b="1" spc="4" dirty="0">
                <a:latin typeface="Calibri"/>
                <a:cs typeface="Calibri"/>
              </a:rPr>
              <a:t>gi</a:t>
            </a:r>
            <a:r>
              <a:rPr sz="1200" b="1" spc="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22860">
              <a:lnSpc>
                <a:spcPts val="1400"/>
              </a:lnSpc>
              <a:spcBef>
                <a:spcPts val="70"/>
              </a:spcBef>
            </a:pPr>
            <a:r>
              <a:rPr sz="1800" spc="-19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em</a:t>
            </a:r>
            <a:r>
              <a:rPr sz="1800" spc="-4" baseline="2275" dirty="0">
                <a:latin typeface="Calibri"/>
                <a:cs typeface="Calibri"/>
              </a:rPr>
              <a:t>b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14" baseline="2275" dirty="0">
                <a:latin typeface="Calibri"/>
                <a:cs typeface="Calibri"/>
              </a:rPr>
              <a:t>n</a:t>
            </a:r>
            <a:r>
              <a:rPr sz="1800" spc="0" baseline="2275" dirty="0">
                <a:latin typeface="Calibri"/>
                <a:cs typeface="Calibri"/>
              </a:rPr>
              <a:t>t</a:t>
            </a:r>
            <a:r>
              <a:rPr sz="1800" spc="-4" baseline="2275" dirty="0">
                <a:latin typeface="Calibri"/>
                <a:cs typeface="Calibri"/>
              </a:rPr>
              <a:t>u</a:t>
            </a:r>
            <a:r>
              <a:rPr sz="1800" spc="-14" baseline="2275" dirty="0">
                <a:latin typeface="Calibri"/>
                <a:cs typeface="Calibri"/>
              </a:rPr>
              <a:t>k</a:t>
            </a:r>
            <a:r>
              <a:rPr sz="1800" spc="0" baseline="2275" dirty="0">
                <a:latin typeface="Calibri"/>
                <a:cs typeface="Calibri"/>
              </a:rPr>
              <a:t>an </a:t>
            </a:r>
            <a:r>
              <a:rPr sz="1800" spc="-4" baseline="2275" dirty="0">
                <a:latin typeface="Calibri"/>
                <a:cs typeface="Calibri"/>
              </a:rPr>
              <a:t>B</a:t>
            </a:r>
            <a:r>
              <a:rPr sz="1800" spc="0" baseline="2275" dirty="0">
                <a:latin typeface="Calibri"/>
                <a:cs typeface="Calibri"/>
              </a:rPr>
              <a:t>alai </a:t>
            </a:r>
            <a:r>
              <a:rPr sz="1800" spc="4" baseline="2275" dirty="0">
                <a:latin typeface="Calibri"/>
                <a:cs typeface="Calibri"/>
              </a:rPr>
              <a:t>G</a:t>
            </a:r>
            <a:r>
              <a:rPr sz="1800" spc="-4" baseline="2275" dirty="0">
                <a:latin typeface="Calibri"/>
                <a:cs typeface="Calibri"/>
              </a:rPr>
              <a:t>ur</a:t>
            </a:r>
            <a:r>
              <a:rPr sz="1800" spc="0" baseline="2275" dirty="0">
                <a:latin typeface="Calibri"/>
                <a:cs typeface="Calibri"/>
              </a:rPr>
              <a:t>u </a:t>
            </a:r>
            <a:r>
              <a:rPr sz="1800" spc="-19" baseline="2275" dirty="0">
                <a:latin typeface="Calibri"/>
                <a:cs typeface="Calibri"/>
              </a:rPr>
              <a:t>P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4" baseline="2275" dirty="0">
                <a:latin typeface="Calibri"/>
                <a:cs typeface="Calibri"/>
              </a:rPr>
              <a:t>n</a:t>
            </a:r>
            <a:r>
              <a:rPr sz="1800" spc="9" baseline="2275" dirty="0">
                <a:latin typeface="Calibri"/>
                <a:cs typeface="Calibri"/>
              </a:rPr>
              <a:t>g</a:t>
            </a:r>
            <a:r>
              <a:rPr sz="1800" spc="-9" baseline="2275" dirty="0">
                <a:latin typeface="Calibri"/>
                <a:cs typeface="Calibri"/>
              </a:rPr>
              <a:t>g</a:t>
            </a:r>
            <a:r>
              <a:rPr sz="1800" spc="4" baseline="2275" dirty="0">
                <a:latin typeface="Calibri"/>
                <a:cs typeface="Calibri"/>
              </a:rPr>
              <a:t>e</a:t>
            </a:r>
            <a:r>
              <a:rPr sz="1800" spc="-29" baseline="2275" dirty="0">
                <a:latin typeface="Calibri"/>
                <a:cs typeface="Calibri"/>
              </a:rPr>
              <a:t>r</a:t>
            </a:r>
            <a:r>
              <a:rPr sz="1800" spc="0" baseline="2275" dirty="0">
                <a:latin typeface="Calibri"/>
                <a:cs typeface="Calibri"/>
              </a:rPr>
              <a:t>ak</a:t>
            </a:r>
            <a:r>
              <a:rPr sz="1800" spc="9" baseline="2275" dirty="0">
                <a:latin typeface="Calibri"/>
                <a:cs typeface="Calibri"/>
              </a:rPr>
              <a:t> </a:t>
            </a:r>
            <a:r>
              <a:rPr sz="1800" spc="0" baseline="2275" dirty="0">
                <a:latin typeface="Calibri"/>
                <a:cs typeface="Calibri"/>
              </a:rPr>
              <a:t>(B</a:t>
            </a:r>
            <a:r>
              <a:rPr sz="1800" spc="4" baseline="2275" dirty="0">
                <a:latin typeface="Calibri"/>
                <a:cs typeface="Calibri"/>
              </a:rPr>
              <a:t>GP</a:t>
            </a:r>
            <a:r>
              <a:rPr sz="1800" spc="0" baseline="2275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22351" y="4587239"/>
            <a:ext cx="142275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1.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200"/>
              </a:lnSpc>
              <a:spcBef>
                <a:spcPts val="2"/>
              </a:spcBef>
            </a:pPr>
            <a:r>
              <a:rPr sz="1500" spc="4" baseline="2730" dirty="0">
                <a:latin typeface="Calibri"/>
                <a:cs typeface="Calibri"/>
              </a:rPr>
              <a:t>2.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03326" y="4587239"/>
            <a:ext cx="3045135" cy="60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050">
              <a:lnSpc>
                <a:spcPts val="1150"/>
              </a:lnSpc>
              <a:spcBef>
                <a:spcPts val="57"/>
              </a:spcBef>
            </a:pPr>
            <a:r>
              <a:rPr sz="1500" spc="-4" baseline="2730" dirty="0">
                <a:latin typeface="Calibri"/>
                <a:cs typeface="Calibri"/>
              </a:rPr>
              <a:t>P</a:t>
            </a:r>
            <a:r>
              <a:rPr sz="1500" spc="0" baseline="2730" dirty="0">
                <a:latin typeface="Calibri"/>
                <a:cs typeface="Calibri"/>
              </a:rPr>
              <a:t>ro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 Or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-4" baseline="2730" dirty="0">
                <a:latin typeface="Calibri"/>
                <a:cs typeface="Calibri"/>
              </a:rPr>
              <a:t>isas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P</a:t>
            </a:r>
            <a:r>
              <a:rPr sz="1500" spc="0" baseline="2730" dirty="0">
                <a:latin typeface="Calibri"/>
                <a:cs typeface="Calibri"/>
              </a:rPr>
              <a:t>en</a:t>
            </a:r>
            <a:r>
              <a:rPr sz="1500" spc="4" baseline="2730" dirty="0">
                <a:latin typeface="Calibri"/>
                <a:cs typeface="Calibri"/>
              </a:rPr>
              <a:t>gg</a:t>
            </a:r>
            <a:r>
              <a:rPr sz="1500" spc="0" baseline="2730" dirty="0">
                <a:latin typeface="Calibri"/>
                <a:cs typeface="Calibri"/>
              </a:rPr>
              <a:t>er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k</a:t>
            </a:r>
            <a:r>
              <a:rPr sz="1500" spc="-4" baseline="2730" dirty="0">
                <a:latin typeface="Calibri"/>
                <a:cs typeface="Calibri"/>
              </a:rPr>
              <a:t> (P</a:t>
            </a:r>
            <a:r>
              <a:rPr sz="1500" spc="0" baseline="2730" dirty="0">
                <a:latin typeface="Calibri"/>
                <a:cs typeface="Calibri"/>
              </a:rPr>
              <a:t>O</a:t>
            </a:r>
            <a:r>
              <a:rPr sz="1500" spc="-4" baseline="2730" dirty="0">
                <a:latin typeface="Calibri"/>
                <a:cs typeface="Calibri"/>
              </a:rPr>
              <a:t>P).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  <a:spcBef>
                <a:spcPts val="2"/>
              </a:spcBef>
            </a:pPr>
            <a:r>
              <a:rPr sz="1500" spc="-4" baseline="2730" dirty="0">
                <a:latin typeface="Calibri"/>
                <a:cs typeface="Calibri"/>
              </a:rPr>
              <a:t>Dis</a:t>
            </a:r>
            <a:r>
              <a:rPr sz="1500" spc="0" baseline="2730" dirty="0">
                <a:latin typeface="Calibri"/>
                <a:cs typeface="Calibri"/>
              </a:rPr>
              <a:t>em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-4" baseline="2730" dirty="0">
                <a:latin typeface="Calibri"/>
                <a:cs typeface="Calibri"/>
              </a:rPr>
              <a:t>as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model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pen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0" baseline="2730" dirty="0">
                <a:latin typeface="Calibri"/>
                <a:cs typeface="Calibri"/>
              </a:rPr>
              <a:t>ompe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en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P</a:t>
            </a:r>
            <a:r>
              <a:rPr sz="1500" spc="0" baseline="2730" dirty="0">
                <a:latin typeface="Calibri"/>
                <a:cs typeface="Calibri"/>
              </a:rPr>
              <a:t>TK</a:t>
            </a:r>
            <a:r>
              <a:rPr sz="1500" spc="4" baseline="2730" dirty="0">
                <a:latin typeface="Calibri"/>
                <a:cs typeface="Calibri"/>
              </a:rPr>
              <a:t> </a:t>
            </a:r>
            <a:r>
              <a:rPr sz="1500" spc="-4" baseline="2730" dirty="0">
                <a:latin typeface="Calibri"/>
                <a:cs typeface="Calibri"/>
              </a:rPr>
              <a:t>ya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endParaRPr sz="1000">
              <a:latin typeface="Calibri"/>
              <a:cs typeface="Calibri"/>
            </a:endParaRPr>
          </a:p>
          <a:p>
            <a:pPr marL="12700" marR="19050">
              <a:lnSpc>
                <a:spcPts val="1200"/>
              </a:lnSpc>
            </a:pP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erbu</a:t>
            </a:r>
            <a:r>
              <a:rPr sz="1500" spc="-4" baseline="2730" dirty="0">
                <a:latin typeface="Calibri"/>
                <a:cs typeface="Calibri"/>
              </a:rPr>
              <a:t>k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r>
              <a:rPr sz="1500" spc="4" baseline="2730" dirty="0">
                <a:latin typeface="Calibri"/>
                <a:cs typeface="Calibri"/>
              </a:rPr>
              <a:t>e</a:t>
            </a:r>
            <a:r>
              <a:rPr sz="1500" spc="0" baseline="2730" dirty="0">
                <a:latin typeface="Calibri"/>
                <a:cs typeface="Calibri"/>
              </a:rPr>
              <a:t>m</a:t>
            </a:r>
            <a:r>
              <a:rPr sz="1500" spc="-4" baseline="2730" dirty="0">
                <a:latin typeface="Calibri"/>
                <a:cs typeface="Calibri"/>
              </a:rPr>
              <a:t>ilik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mp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k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erh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p pen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n</a:t>
            </a:r>
            <a:r>
              <a:rPr sz="1500" spc="4" baseline="2730" dirty="0">
                <a:latin typeface="Calibri"/>
                <a:cs typeface="Calibri"/>
              </a:rPr>
              <a:t>g</a:t>
            </a:r>
            <a:r>
              <a:rPr sz="1500" spc="-4" baseline="2730" dirty="0">
                <a:latin typeface="Calibri"/>
                <a:cs typeface="Calibri"/>
              </a:rPr>
              <a:t>ka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pro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es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200"/>
              </a:lnSpc>
            </a:pP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n h</a:t>
            </a:r>
            <a:r>
              <a:rPr sz="1500" spc="-4" baseline="2730" dirty="0">
                <a:latin typeface="Calibri"/>
                <a:cs typeface="Calibri"/>
              </a:rPr>
              <a:t>asi</a:t>
            </a:r>
            <a:r>
              <a:rPr sz="1500" spc="0" baseline="2730" dirty="0">
                <a:latin typeface="Calibri"/>
                <a:cs typeface="Calibri"/>
              </a:rPr>
              <a:t>l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be</a:t>
            </a:r>
            <a:r>
              <a:rPr sz="1500" spc="-4" baseline="2730" dirty="0">
                <a:latin typeface="Calibri"/>
                <a:cs typeface="Calibri"/>
              </a:rPr>
              <a:t>la</a:t>
            </a:r>
            <a:r>
              <a:rPr sz="1500" spc="0" baseline="2730" dirty="0">
                <a:latin typeface="Calibri"/>
                <a:cs typeface="Calibri"/>
              </a:rPr>
              <a:t>j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r pe</a:t>
            </a:r>
            <a:r>
              <a:rPr sz="1500" spc="-4" baseline="2730" dirty="0">
                <a:latin typeface="Calibri"/>
                <a:cs typeface="Calibri"/>
              </a:rPr>
              <a:t>s</a:t>
            </a:r>
            <a:r>
              <a:rPr sz="1500" spc="0" baseline="2730" dirty="0">
                <a:latin typeface="Calibri"/>
                <a:cs typeface="Calibri"/>
              </a:rPr>
              <a:t>er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a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k</a:t>
            </a:r>
            <a:r>
              <a:rPr sz="1500" spc="-4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</a:t>
            </a:r>
            <a:r>
              <a:rPr sz="1500" spc="-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da</a:t>
            </a:r>
            <a:r>
              <a:rPr sz="1500" spc="-4" baseline="2730" dirty="0">
                <a:latin typeface="Calibri"/>
                <a:cs typeface="Calibri"/>
              </a:rPr>
              <a:t> skal</a:t>
            </a:r>
            <a:r>
              <a:rPr sz="1500" spc="0" baseline="2730" dirty="0">
                <a:latin typeface="Calibri"/>
                <a:cs typeface="Calibri"/>
              </a:rPr>
              <a:t>a</a:t>
            </a:r>
            <a:r>
              <a:rPr sz="1500" spc="-4" baseline="2730" dirty="0">
                <a:latin typeface="Calibri"/>
                <a:cs typeface="Calibri"/>
              </a:rPr>
              <a:t> ya</a:t>
            </a:r>
            <a:r>
              <a:rPr sz="1500" spc="0" baseline="2730" dirty="0">
                <a:latin typeface="Calibri"/>
                <a:cs typeface="Calibri"/>
              </a:rPr>
              <a:t>ng</a:t>
            </a:r>
            <a:r>
              <a:rPr sz="1500" spc="4" baseline="2730" dirty="0">
                <a:latin typeface="Calibri"/>
                <a:cs typeface="Calibri"/>
              </a:rPr>
              <a:t> </a:t>
            </a:r>
            <a:r>
              <a:rPr sz="1500" spc="-4" baseline="2730" dirty="0">
                <a:latin typeface="Calibri"/>
                <a:cs typeface="Calibri"/>
              </a:rPr>
              <a:t>l</a:t>
            </a:r>
            <a:r>
              <a:rPr sz="1500" spc="0" baseline="2730" dirty="0">
                <a:latin typeface="Calibri"/>
                <a:cs typeface="Calibri"/>
              </a:rPr>
              <a:t>eb</a:t>
            </a:r>
            <a:r>
              <a:rPr sz="1500" spc="-4" baseline="2730" dirty="0">
                <a:latin typeface="Calibri"/>
                <a:cs typeface="Calibri"/>
              </a:rPr>
              <a:t>i</a:t>
            </a:r>
            <a:r>
              <a:rPr sz="1500" spc="0" baseline="2730" dirty="0">
                <a:latin typeface="Calibri"/>
                <a:cs typeface="Calibri"/>
              </a:rPr>
              <a:t>h be</a:t>
            </a:r>
            <a:r>
              <a:rPr sz="1500" spc="-4" baseline="2730" dirty="0">
                <a:latin typeface="Calibri"/>
                <a:cs typeface="Calibri"/>
              </a:rPr>
              <a:t>sa</a:t>
            </a:r>
            <a:r>
              <a:rPr sz="1500" spc="0" baseline="2730" dirty="0">
                <a:latin typeface="Calibri"/>
                <a:cs typeface="Calibri"/>
              </a:rPr>
              <a:t>r.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086" y="4790439"/>
            <a:ext cx="142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3.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086" y="5095239"/>
            <a:ext cx="142275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0"/>
              </a:lnSpc>
              <a:spcBef>
                <a:spcPts val="57"/>
              </a:spcBef>
            </a:pPr>
            <a:r>
              <a:rPr sz="1500" spc="4" baseline="2730" dirty="0">
                <a:latin typeface="Calibri"/>
                <a:cs typeface="Calibri"/>
              </a:rPr>
              <a:t>4.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200"/>
              </a:lnSpc>
              <a:spcBef>
                <a:spcPts val="2"/>
              </a:spcBef>
            </a:pPr>
            <a:r>
              <a:rPr sz="1500" spc="4" baseline="2730" dirty="0">
                <a:latin typeface="Calibri"/>
                <a:cs typeface="Calibri"/>
              </a:rPr>
              <a:t>5.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81" y="6515371"/>
            <a:ext cx="12161838" cy="342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249514">
              <a:lnSpc>
                <a:spcPts val="1858"/>
              </a:lnSpc>
              <a:spcBef>
                <a:spcPts val="414"/>
              </a:spcBef>
            </a:pP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D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i</a:t>
            </a:r>
            <a:r>
              <a:rPr sz="1400" spc="-19" dirty="0">
                <a:solidFill>
                  <a:srgbClr val="FEFFFE"/>
                </a:solidFill>
                <a:latin typeface="Calibri"/>
                <a:cs typeface="Calibri"/>
              </a:rPr>
              <a:t>r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e</a:t>
            </a:r>
            <a:r>
              <a:rPr sz="1400" spc="-4" dirty="0">
                <a:solidFill>
                  <a:srgbClr val="FEFFFE"/>
                </a:solidFill>
                <a:latin typeface="Calibri"/>
                <a:cs typeface="Calibri"/>
              </a:rPr>
              <a:t>k</a:t>
            </a:r>
            <a:r>
              <a:rPr sz="1400" spc="-9" dirty="0">
                <a:solidFill>
                  <a:srgbClr val="FEFFFE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o</a:t>
            </a:r>
            <a:r>
              <a:rPr sz="1400" spc="-29" dirty="0">
                <a:solidFill>
                  <a:srgbClr val="FEFFFE"/>
                </a:solidFill>
                <a:latin typeface="Calibri"/>
                <a:cs typeface="Calibri"/>
              </a:rPr>
              <a:t>r</a:t>
            </a:r>
            <a:r>
              <a:rPr sz="1400" spc="-9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t 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Je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nd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e</a:t>
            </a:r>
            <a:r>
              <a:rPr sz="1400" spc="-29" dirty="0">
                <a:solidFill>
                  <a:srgbClr val="FEFFFE"/>
                </a:solidFill>
                <a:latin typeface="Calibri"/>
                <a:cs typeface="Calibri"/>
              </a:rPr>
              <a:t>r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l 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G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uru d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n </a:t>
            </a:r>
            <a:r>
              <a:rPr sz="1400" spc="-119" dirty="0">
                <a:solidFill>
                  <a:srgbClr val="FEFFFE"/>
                </a:solidFill>
                <a:latin typeface="Calibri"/>
                <a:cs typeface="Calibri"/>
              </a:rPr>
              <a:t>T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n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1400" spc="-19" dirty="0">
                <a:solidFill>
                  <a:srgbClr val="FEFFFE"/>
                </a:solidFill>
                <a:latin typeface="Calibri"/>
                <a:cs typeface="Calibri"/>
              </a:rPr>
              <a:t>g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a </a:t>
            </a:r>
            <a:r>
              <a:rPr sz="1400" spc="-29" dirty="0">
                <a:solidFill>
                  <a:srgbClr val="FEFFFE"/>
                </a:solidFill>
                <a:latin typeface="Calibri"/>
                <a:cs typeface="Calibri"/>
              </a:rPr>
              <a:t>K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p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nd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i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d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i</a:t>
            </a:r>
            <a:r>
              <a:rPr sz="1400" spc="-19" dirty="0">
                <a:solidFill>
                  <a:srgbClr val="FEFFFE"/>
                </a:solidFill>
                <a:latin typeface="Calibri"/>
                <a:cs typeface="Calibri"/>
              </a:rPr>
              <a:t>k</a:t>
            </a:r>
            <a:r>
              <a:rPr sz="1400" spc="4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FEFFFE"/>
                </a:solidFill>
                <a:latin typeface="Calibri"/>
                <a:cs typeface="Calibri"/>
              </a:rPr>
              <a:t>n                                                                                                    </a:t>
            </a:r>
            <a:r>
              <a:rPr sz="1400" spc="64" dirty="0">
                <a:solidFill>
                  <a:srgbClr val="FEFFFE"/>
                </a:solidFill>
                <a:latin typeface="Calibri"/>
                <a:cs typeface="Calibri"/>
              </a:rPr>
              <a:t> </a:t>
            </a:r>
            <a:r>
              <a:rPr sz="2100" spc="0" baseline="5851" dirty="0">
                <a:solidFill>
                  <a:srgbClr val="FEFFFE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71177" y="1220799"/>
            <a:ext cx="946882" cy="5163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6793" marR="116358" algn="ctr">
              <a:lnSpc>
                <a:spcPts val="2005"/>
              </a:lnSpc>
              <a:spcBef>
                <a:spcPts val="100"/>
              </a:spcBef>
            </a:pPr>
            <a:r>
              <a:rPr sz="2700" b="1" spc="-25" baseline="3034" dirty="0">
                <a:solidFill>
                  <a:srgbClr val="FEFFFE"/>
                </a:solidFill>
                <a:latin typeface="Calibri"/>
                <a:cs typeface="Calibri"/>
              </a:rPr>
              <a:t>P</a:t>
            </a:r>
            <a:r>
              <a:rPr sz="2700" b="1" spc="-4" baseline="3034" dirty="0">
                <a:solidFill>
                  <a:srgbClr val="FEFFFE"/>
                </a:solidFill>
                <a:latin typeface="Calibri"/>
                <a:cs typeface="Calibri"/>
              </a:rPr>
              <a:t>el</a:t>
            </a:r>
            <a:r>
              <a:rPr sz="2700" b="1" spc="0" baseline="3034" dirty="0">
                <a:solidFill>
                  <a:srgbClr val="FEFFFE"/>
                </a:solidFill>
                <a:latin typeface="Calibri"/>
                <a:cs typeface="Calibri"/>
              </a:rPr>
              <a:t>ajar</a:t>
            </a:r>
            <a:endParaRPr sz="1800">
              <a:latin typeface="Calibri"/>
              <a:cs typeface="Calibri"/>
            </a:endParaRPr>
          </a:p>
          <a:p>
            <a:pPr marL="6747" marR="6266" algn="ctr">
              <a:lnSpc>
                <a:spcPts val="2060"/>
              </a:lnSpc>
              <a:spcBef>
                <a:spcPts val="2"/>
              </a:spcBef>
            </a:pPr>
            <a:r>
              <a:rPr sz="2700" b="1" spc="-29" baseline="-1517" dirty="0">
                <a:solidFill>
                  <a:srgbClr val="FEFFFE"/>
                </a:solidFill>
                <a:latin typeface="Calibri"/>
                <a:cs typeface="Calibri"/>
              </a:rPr>
              <a:t>P</a:t>
            </a:r>
            <a:r>
              <a:rPr sz="2700" b="1" spc="0" baseline="-1517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2700" b="1" spc="-4" baseline="-1517" dirty="0">
                <a:solidFill>
                  <a:srgbClr val="FEFFFE"/>
                </a:solidFill>
                <a:latin typeface="Calibri"/>
                <a:cs typeface="Calibri"/>
              </a:rPr>
              <a:t>n</a:t>
            </a:r>
            <a:r>
              <a:rPr sz="2700" b="1" spc="-14" baseline="-1517" dirty="0">
                <a:solidFill>
                  <a:srgbClr val="FEFFFE"/>
                </a:solidFill>
                <a:latin typeface="Calibri"/>
                <a:cs typeface="Calibri"/>
              </a:rPr>
              <a:t>c</a:t>
            </a:r>
            <a:r>
              <a:rPr sz="2700" b="1" spc="0" baseline="-1517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r>
              <a:rPr sz="2700" b="1" spc="-4" baseline="-1517" dirty="0">
                <a:solidFill>
                  <a:srgbClr val="FEFFFE"/>
                </a:solidFill>
                <a:latin typeface="Calibri"/>
                <a:cs typeface="Calibri"/>
              </a:rPr>
              <a:t>sil</a:t>
            </a:r>
            <a:r>
              <a:rPr sz="2700" b="1" spc="0" baseline="-1517" dirty="0">
                <a:solidFill>
                  <a:srgbClr val="FEFFFE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9">
            <a:extLst>
              <a:ext uri="{FF2B5EF4-FFF2-40B4-BE49-F238E27FC236}">
                <a16:creationId xmlns:a16="http://schemas.microsoft.com/office/drawing/2014/main" id="{2BCF3A0E-14DE-4DC0-84FC-21F185EA8544}"/>
              </a:ext>
            </a:extLst>
          </p:cNvPr>
          <p:cNvSpPr/>
          <p:nvPr/>
        </p:nvSpPr>
        <p:spPr>
          <a:xfrm>
            <a:off x="152400" y="2039889"/>
            <a:ext cx="11963400" cy="2544417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607E9F-69A5-49A6-9635-583D11CB8DEA}"/>
              </a:ext>
            </a:extLst>
          </p:cNvPr>
          <p:cNvSpPr/>
          <p:nvPr/>
        </p:nvSpPr>
        <p:spPr>
          <a:xfrm>
            <a:off x="2095425" y="2492302"/>
            <a:ext cx="54112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PPG PRAJABATAN </a:t>
            </a:r>
          </a:p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MODEL BARU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5BF67C-7874-482D-9227-E32C981E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04800"/>
            <a:ext cx="2311234" cy="231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73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2200" y="374900"/>
            <a:ext cx="10680200" cy="1221639"/>
          </a:xfrm>
          <a:solidFill>
            <a:srgbClr val="33CCCC"/>
          </a:solidFill>
        </p:spPr>
        <p:txBody>
          <a:bodyPr>
            <a:noAutofit/>
          </a:bodyPr>
          <a:lstStyle/>
          <a:p>
            <a:pPr marL="118530"/>
            <a:endParaRPr lang="en-US" sz="28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325D41A-508C-4A11-9672-5B2E4F2EEF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07" y="1596541"/>
            <a:ext cx="11809187" cy="5090167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F6AC06-3433-49D3-BD3E-0B2FC903C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895" y="374901"/>
            <a:ext cx="1097867" cy="11006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E3479B-924C-414F-896A-5583EC2FB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" y="1517738"/>
            <a:ext cx="11809187" cy="5340262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1F16D7F3-9639-42A8-96DD-64D63D1809B1}"/>
              </a:ext>
            </a:extLst>
          </p:cNvPr>
          <p:cNvSpPr/>
          <p:nvPr/>
        </p:nvSpPr>
        <p:spPr>
          <a:xfrm>
            <a:off x="152400" y="0"/>
            <a:ext cx="11722362" cy="1221639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 lang="en-ID" sz="1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Guru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Pra-Jabatan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sesudah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proses 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rekrutmen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ASN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Pendidikan  CASN</a:t>
            </a:r>
            <a:endParaRPr sz="2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590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55514" y="4189411"/>
            <a:ext cx="1385463" cy="921473"/>
          </a:xfrm>
          <a:prstGeom prst="rect">
            <a:avLst/>
          </a:prstGeom>
          <a:solidFill>
            <a:srgbClr val="004D7F"/>
          </a:solidFill>
          <a:ln w="10470">
            <a:solidFill>
              <a:srgbClr val="000000"/>
            </a:solidFill>
          </a:ln>
        </p:spPr>
        <p:txBody>
          <a:bodyPr vert="horz" wrap="square" lIns="0" tIns="186756" rIns="0" bIns="0" rtlCol="0">
            <a:spAutoFit/>
          </a:bodyPr>
          <a:lstStyle/>
          <a:p>
            <a:pPr marL="77011" marR="72390" algn="ctr">
              <a:lnSpc>
                <a:spcPct val="103099"/>
              </a:lnSpc>
              <a:spcBef>
                <a:spcPts val="1471"/>
              </a:spcBef>
            </a:pPr>
            <a:r>
              <a:rPr sz="1576" spc="24" dirty="0">
                <a:solidFill>
                  <a:srgbClr val="FFFFFF"/>
                </a:solidFill>
                <a:latin typeface="Arial"/>
                <a:cs typeface="Arial"/>
              </a:rPr>
              <a:t>Pe</a:t>
            </a:r>
            <a:r>
              <a:rPr sz="1576" spc="-1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76" spc="31" dirty="0">
                <a:solidFill>
                  <a:srgbClr val="FFFFFF"/>
                </a:solidFill>
                <a:latin typeface="Arial"/>
                <a:cs typeface="Arial"/>
              </a:rPr>
              <a:t>encanaan  </a:t>
            </a:r>
            <a:r>
              <a:rPr sz="1576" spc="45" dirty="0">
                <a:solidFill>
                  <a:srgbClr val="FFFFFF"/>
                </a:solidFill>
                <a:latin typeface="Arial"/>
                <a:cs typeface="Arial"/>
              </a:rPr>
              <a:t>Kebutuhan  </a:t>
            </a: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52341" y="5325864"/>
            <a:ext cx="1391505" cy="46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4942126" y="4189411"/>
            <a:ext cx="1571833" cy="1133629"/>
          </a:xfrm>
          <a:custGeom>
            <a:avLst/>
            <a:gdLst/>
            <a:ahLst/>
            <a:cxnLst/>
            <a:rect l="l" t="t" r="r" b="b"/>
            <a:pathLst>
              <a:path w="2592070" h="1869440">
                <a:moveTo>
                  <a:pt x="0" y="1868860"/>
                </a:moveTo>
                <a:lnTo>
                  <a:pt x="2591713" y="1868860"/>
                </a:lnTo>
                <a:lnTo>
                  <a:pt x="2591713" y="0"/>
                </a:lnTo>
                <a:lnTo>
                  <a:pt x="0" y="0"/>
                </a:lnTo>
                <a:lnTo>
                  <a:pt x="0" y="186886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4942126" y="4189411"/>
            <a:ext cx="1571833" cy="1133629"/>
          </a:xfrm>
          <a:custGeom>
            <a:avLst/>
            <a:gdLst/>
            <a:ahLst/>
            <a:cxnLst/>
            <a:rect l="l" t="t" r="r" b="b"/>
            <a:pathLst>
              <a:path w="2592070" h="1869440">
                <a:moveTo>
                  <a:pt x="0" y="0"/>
                </a:moveTo>
                <a:lnTo>
                  <a:pt x="2591713" y="0"/>
                </a:lnTo>
                <a:lnTo>
                  <a:pt x="2591713" y="1868860"/>
                </a:lnTo>
                <a:lnTo>
                  <a:pt x="0" y="1868860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 txBox="1"/>
          <p:nvPr/>
        </p:nvSpPr>
        <p:spPr>
          <a:xfrm>
            <a:off x="5206580" y="4373008"/>
            <a:ext cx="1042755" cy="73600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algn="ctr">
              <a:lnSpc>
                <a:spcPct val="103099"/>
              </a:lnSpc>
              <a:spcBef>
                <a:spcPts val="24"/>
              </a:spcBef>
            </a:pP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Seleksi  </a:t>
            </a:r>
            <a:r>
              <a:rPr sz="1576" spc="36" dirty="0">
                <a:solidFill>
                  <a:srgbClr val="FFFFFF"/>
                </a:solidFill>
                <a:latin typeface="Arial"/>
                <a:cs typeface="Arial"/>
              </a:rPr>
              <a:t>Rekrutmen  </a:t>
            </a: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8951" y="5325864"/>
            <a:ext cx="1577967" cy="4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6759390" y="4177563"/>
            <a:ext cx="1200631" cy="1133629"/>
          </a:xfrm>
          <a:custGeom>
            <a:avLst/>
            <a:gdLst/>
            <a:ahLst/>
            <a:cxnLst/>
            <a:rect l="l" t="t" r="r" b="b"/>
            <a:pathLst>
              <a:path w="1979930" h="1869440">
                <a:moveTo>
                  <a:pt x="0" y="1868860"/>
                </a:moveTo>
                <a:lnTo>
                  <a:pt x="1979632" y="1868860"/>
                </a:lnTo>
                <a:lnTo>
                  <a:pt x="1979632" y="0"/>
                </a:lnTo>
                <a:lnTo>
                  <a:pt x="0" y="0"/>
                </a:lnTo>
                <a:lnTo>
                  <a:pt x="0" y="1868860"/>
                </a:lnTo>
                <a:close/>
              </a:path>
            </a:pathLst>
          </a:custGeom>
          <a:solidFill>
            <a:srgbClr val="017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6759390" y="4177563"/>
            <a:ext cx="1200631" cy="1133629"/>
          </a:xfrm>
          <a:custGeom>
            <a:avLst/>
            <a:gdLst/>
            <a:ahLst/>
            <a:cxnLst/>
            <a:rect l="l" t="t" r="r" b="b"/>
            <a:pathLst>
              <a:path w="1979930" h="1869440">
                <a:moveTo>
                  <a:pt x="0" y="0"/>
                </a:moveTo>
                <a:lnTo>
                  <a:pt x="1979632" y="0"/>
                </a:lnTo>
                <a:lnTo>
                  <a:pt x="1979632" y="1868860"/>
                </a:lnTo>
                <a:lnTo>
                  <a:pt x="0" y="1868860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 txBox="1"/>
          <p:nvPr/>
        </p:nvSpPr>
        <p:spPr>
          <a:xfrm>
            <a:off x="7016864" y="4361161"/>
            <a:ext cx="685800" cy="73600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30034" marR="3080" indent="-22718" algn="just">
              <a:lnSpc>
                <a:spcPct val="103099"/>
              </a:lnSpc>
              <a:spcBef>
                <a:spcPts val="24"/>
              </a:spcBef>
            </a:pPr>
            <a:r>
              <a:rPr sz="1576" spc="24" dirty="0">
                <a:solidFill>
                  <a:srgbClr val="FFFFFF"/>
                </a:solidFill>
                <a:latin typeface="Arial"/>
                <a:cs typeface="Arial"/>
              </a:rPr>
              <a:t>Seleksi  </a:t>
            </a:r>
            <a:r>
              <a:rPr sz="1576" spc="55" dirty="0">
                <a:solidFill>
                  <a:srgbClr val="FFFFFF"/>
                </a:solidFill>
                <a:latin typeface="Arial"/>
                <a:cs typeface="Arial"/>
              </a:rPr>
              <a:t>Masuk  </a:t>
            </a:r>
            <a:r>
              <a:rPr sz="1576" spc="7" dirty="0">
                <a:solidFill>
                  <a:srgbClr val="FFFFFF"/>
                </a:solidFill>
                <a:latin typeface="Arial"/>
                <a:cs typeface="Arial"/>
              </a:rPr>
              <a:t>PPG</a:t>
            </a:r>
            <a:endParaRPr sz="1576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56215" y="5314016"/>
            <a:ext cx="1206800" cy="4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8261299" y="4189411"/>
            <a:ext cx="1492125" cy="1109756"/>
          </a:xfrm>
          <a:custGeom>
            <a:avLst/>
            <a:gdLst/>
            <a:ahLst/>
            <a:cxnLst/>
            <a:rect l="l" t="t" r="r" b="b"/>
            <a:pathLst>
              <a:path w="2460625" h="1830070">
                <a:moveTo>
                  <a:pt x="0" y="1829785"/>
                </a:moveTo>
                <a:lnTo>
                  <a:pt x="2460538" y="1829785"/>
                </a:lnTo>
                <a:lnTo>
                  <a:pt x="2460538" y="0"/>
                </a:lnTo>
                <a:lnTo>
                  <a:pt x="0" y="0"/>
                </a:lnTo>
                <a:lnTo>
                  <a:pt x="0" y="1829785"/>
                </a:lnTo>
                <a:close/>
              </a:path>
            </a:pathLst>
          </a:custGeom>
          <a:solidFill>
            <a:srgbClr val="017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 txBox="1"/>
          <p:nvPr/>
        </p:nvSpPr>
        <p:spPr>
          <a:xfrm>
            <a:off x="8261300" y="4189412"/>
            <a:ext cx="1492125" cy="908642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vert="horz" wrap="square" lIns="0" tIns="174049" rIns="0" bIns="0" rtlCol="0">
            <a:spAutoFit/>
          </a:bodyPr>
          <a:lstStyle/>
          <a:p>
            <a:pPr marL="220636" marR="216016" algn="ctr">
              <a:lnSpc>
                <a:spcPct val="103099"/>
              </a:lnSpc>
              <a:spcBef>
                <a:spcPts val="1371"/>
              </a:spcBef>
            </a:pPr>
            <a:r>
              <a:rPr sz="1576" spc="43" dirty="0">
                <a:solidFill>
                  <a:srgbClr val="FFFFFF"/>
                </a:solidFill>
                <a:latin typeface="Arial"/>
                <a:cs typeface="Arial"/>
              </a:rPr>
              <a:t>Pendidikan  </a:t>
            </a:r>
            <a:r>
              <a:rPr sz="1576" spc="33" dirty="0">
                <a:solidFill>
                  <a:srgbClr val="FFFFFF"/>
                </a:solidFill>
                <a:latin typeface="Arial"/>
                <a:cs typeface="Arial"/>
              </a:rPr>
              <a:t>Profesi  </a:t>
            </a: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58125" y="5302168"/>
            <a:ext cx="1498423" cy="4527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 txBox="1"/>
          <p:nvPr/>
        </p:nvSpPr>
        <p:spPr>
          <a:xfrm>
            <a:off x="10061177" y="4189411"/>
            <a:ext cx="1445532" cy="800136"/>
          </a:xfrm>
          <a:prstGeom prst="rect">
            <a:avLst/>
          </a:prstGeom>
          <a:solidFill>
            <a:srgbClr val="004D7F"/>
          </a:solidFill>
          <a:ln w="10470">
            <a:solidFill>
              <a:srgbClr val="000000"/>
            </a:solidFill>
          </a:ln>
        </p:spPr>
        <p:txBody>
          <a:bodyPr vert="horz" wrap="square" lIns="0" tIns="4236" rIns="0" bIns="0" rtlCol="0">
            <a:spAutoFit/>
          </a:bodyPr>
          <a:lstStyle/>
          <a:p>
            <a:pPr>
              <a:spcBef>
                <a:spcPts val="33"/>
              </a:spcBef>
            </a:pPr>
            <a:endParaRPr sz="2032">
              <a:latin typeface="Times New Roman"/>
              <a:cs typeface="Times New Roman"/>
            </a:endParaRPr>
          </a:p>
          <a:p>
            <a:pPr marL="492869" marR="192527" indent="-295722">
              <a:lnSpc>
                <a:spcPct val="103099"/>
              </a:lnSpc>
            </a:pP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Penugasan  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058002" y="5302168"/>
            <a:ext cx="1451585" cy="4527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 txBox="1"/>
          <p:nvPr/>
        </p:nvSpPr>
        <p:spPr>
          <a:xfrm>
            <a:off x="3684718" y="5623756"/>
            <a:ext cx="562964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3" dirty="0">
                <a:latin typeface="Arial"/>
                <a:cs typeface="Arial"/>
              </a:rPr>
              <a:t>Sekolah</a:t>
            </a:r>
            <a:endParaRPr sz="1183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84718" y="5807893"/>
            <a:ext cx="517527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12" dirty="0">
                <a:latin typeface="Arial"/>
                <a:cs typeface="Arial"/>
              </a:rPr>
              <a:t>Swasta</a:t>
            </a:r>
            <a:endParaRPr sz="1183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07027" y="5321963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5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1"/>
          <p:cNvSpPr/>
          <p:nvPr/>
        </p:nvSpPr>
        <p:spPr>
          <a:xfrm>
            <a:off x="3406031" y="5810029"/>
            <a:ext cx="156336" cy="0"/>
          </a:xfrm>
          <a:custGeom>
            <a:avLst/>
            <a:gdLst/>
            <a:ahLst/>
            <a:cxnLst/>
            <a:rect l="l" t="t" r="r" b="b"/>
            <a:pathLst>
              <a:path w="257810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2"/>
          <p:cNvSpPr/>
          <p:nvPr/>
        </p:nvSpPr>
        <p:spPr>
          <a:xfrm>
            <a:off x="3552507" y="5768123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/>
          <p:nvPr/>
        </p:nvSpPr>
        <p:spPr>
          <a:xfrm>
            <a:off x="8385528" y="5301159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5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4"/>
          <p:cNvSpPr/>
          <p:nvPr/>
        </p:nvSpPr>
        <p:spPr>
          <a:xfrm>
            <a:off x="8384532" y="5789224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5"/>
          <p:cNvSpPr/>
          <p:nvPr/>
        </p:nvSpPr>
        <p:spPr>
          <a:xfrm>
            <a:off x="8531009" y="5747317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30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6"/>
          <p:cNvSpPr txBox="1"/>
          <p:nvPr/>
        </p:nvSpPr>
        <p:spPr>
          <a:xfrm>
            <a:off x="8647149" y="5581785"/>
            <a:ext cx="941483" cy="36529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701" marR="3080">
              <a:lnSpc>
                <a:spcPct val="102200"/>
              </a:lnSpc>
              <a:spcBef>
                <a:spcPts val="45"/>
              </a:spcBef>
            </a:pPr>
            <a:r>
              <a:rPr sz="1183" spc="7" dirty="0">
                <a:latin typeface="Arial"/>
                <a:cs typeface="Arial"/>
              </a:rPr>
              <a:t>Ditjen </a:t>
            </a:r>
            <a:r>
              <a:rPr sz="1183" spc="-9" dirty="0">
                <a:latin typeface="Arial"/>
                <a:cs typeface="Arial"/>
              </a:rPr>
              <a:t>GTK,  </a:t>
            </a:r>
            <a:r>
              <a:rPr sz="1183" spc="12" dirty="0">
                <a:latin typeface="Arial"/>
                <a:cs typeface="Arial"/>
              </a:rPr>
              <a:t>dengan</a:t>
            </a:r>
            <a:r>
              <a:rPr sz="1183" spc="-52" dirty="0">
                <a:latin typeface="Arial"/>
                <a:cs typeface="Arial"/>
              </a:rPr>
              <a:t> </a:t>
            </a:r>
            <a:r>
              <a:rPr sz="1183" spc="-7" dirty="0">
                <a:latin typeface="Arial"/>
                <a:cs typeface="Arial"/>
              </a:rPr>
              <a:t>LPTK</a:t>
            </a:r>
            <a:endParaRPr sz="1183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185583" y="5309625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5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8"/>
          <p:cNvSpPr/>
          <p:nvPr/>
        </p:nvSpPr>
        <p:spPr>
          <a:xfrm>
            <a:off x="10184585" y="5797691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29"/>
          <p:cNvSpPr/>
          <p:nvPr/>
        </p:nvSpPr>
        <p:spPr>
          <a:xfrm>
            <a:off x="10331063" y="5755783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30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 txBox="1"/>
          <p:nvPr/>
        </p:nvSpPr>
        <p:spPr>
          <a:xfrm>
            <a:off x="10447205" y="5590251"/>
            <a:ext cx="562964" cy="36529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701" marR="3080">
              <a:lnSpc>
                <a:spcPct val="102200"/>
              </a:lnSpc>
              <a:spcBef>
                <a:spcPts val="45"/>
              </a:spcBef>
            </a:pPr>
            <a:r>
              <a:rPr sz="1183" spc="3" dirty="0">
                <a:latin typeface="Arial"/>
                <a:cs typeface="Arial"/>
              </a:rPr>
              <a:t>Sekolah  </a:t>
            </a:r>
            <a:r>
              <a:rPr sz="1183" spc="12" dirty="0">
                <a:latin typeface="Arial"/>
                <a:cs typeface="Arial"/>
              </a:rPr>
              <a:t>Swasta</a:t>
            </a:r>
            <a:endParaRPr sz="1183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664876" y="4744203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0076BA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2"/>
          <p:cNvSpPr/>
          <p:nvPr/>
        </p:nvSpPr>
        <p:spPr>
          <a:xfrm>
            <a:off x="4830707" y="4668008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59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0076B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3"/>
          <p:cNvSpPr/>
          <p:nvPr/>
        </p:nvSpPr>
        <p:spPr>
          <a:xfrm>
            <a:off x="7966661" y="4744201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1DB1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4"/>
          <p:cNvSpPr/>
          <p:nvPr/>
        </p:nvSpPr>
        <p:spPr>
          <a:xfrm>
            <a:off x="8132492" y="4668007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59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1DB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35"/>
          <p:cNvSpPr/>
          <p:nvPr/>
        </p:nvSpPr>
        <p:spPr>
          <a:xfrm>
            <a:off x="9734625" y="4744201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1DB1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6" name="object 36"/>
          <p:cNvSpPr/>
          <p:nvPr/>
        </p:nvSpPr>
        <p:spPr>
          <a:xfrm>
            <a:off x="9900456" y="4668007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59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1DB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7" name="object 37"/>
          <p:cNvSpPr/>
          <p:nvPr/>
        </p:nvSpPr>
        <p:spPr>
          <a:xfrm>
            <a:off x="6484428" y="4720507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1DB1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38"/>
          <p:cNvSpPr/>
          <p:nvPr/>
        </p:nvSpPr>
        <p:spPr>
          <a:xfrm>
            <a:off x="6650259" y="4644312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59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1DB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39"/>
          <p:cNvSpPr/>
          <p:nvPr/>
        </p:nvSpPr>
        <p:spPr>
          <a:xfrm>
            <a:off x="6850321" y="5258337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5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0"/>
          <p:cNvSpPr/>
          <p:nvPr/>
        </p:nvSpPr>
        <p:spPr>
          <a:xfrm>
            <a:off x="6849324" y="5746403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6995801" y="5704495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 txBox="1"/>
          <p:nvPr/>
        </p:nvSpPr>
        <p:spPr>
          <a:xfrm>
            <a:off x="7111941" y="5631033"/>
            <a:ext cx="752416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7" dirty="0">
                <a:latin typeface="Arial"/>
                <a:cs typeface="Arial"/>
              </a:rPr>
              <a:t>Ditjen</a:t>
            </a:r>
            <a:r>
              <a:rPr sz="1183" spc="-40" dirty="0">
                <a:latin typeface="Arial"/>
                <a:cs typeface="Arial"/>
              </a:rPr>
              <a:t> </a:t>
            </a:r>
            <a:r>
              <a:rPr sz="1183" spc="-12" dirty="0">
                <a:latin typeface="Arial"/>
                <a:cs typeface="Arial"/>
              </a:rPr>
              <a:t>GTK</a:t>
            </a:r>
            <a:endParaRPr sz="1183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88147" y="5628014"/>
            <a:ext cx="562964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3" dirty="0">
                <a:latin typeface="Arial"/>
                <a:cs typeface="Arial"/>
              </a:rPr>
              <a:t>Sekolah</a:t>
            </a:r>
            <a:endParaRPr sz="118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88147" y="5812152"/>
            <a:ext cx="517527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12" dirty="0">
                <a:latin typeface="Arial"/>
                <a:cs typeface="Arial"/>
              </a:rPr>
              <a:t>Swasta</a:t>
            </a:r>
            <a:endParaRPr sz="1183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10456" y="5326222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5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46"/>
          <p:cNvSpPr/>
          <p:nvPr/>
        </p:nvSpPr>
        <p:spPr>
          <a:xfrm>
            <a:off x="5109460" y="5814287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7" name="object 47"/>
          <p:cNvSpPr/>
          <p:nvPr/>
        </p:nvSpPr>
        <p:spPr>
          <a:xfrm>
            <a:off x="5255935" y="5772380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48"/>
          <p:cNvSpPr/>
          <p:nvPr/>
        </p:nvSpPr>
        <p:spPr>
          <a:xfrm>
            <a:off x="3285055" y="1986026"/>
            <a:ext cx="1200631" cy="1133629"/>
          </a:xfrm>
          <a:custGeom>
            <a:avLst/>
            <a:gdLst/>
            <a:ahLst/>
            <a:cxnLst/>
            <a:rect l="l" t="t" r="r" b="b"/>
            <a:pathLst>
              <a:path w="1979929" h="1869439">
                <a:moveTo>
                  <a:pt x="0" y="1868860"/>
                </a:moveTo>
                <a:lnTo>
                  <a:pt x="1979632" y="1868860"/>
                </a:lnTo>
                <a:lnTo>
                  <a:pt x="1979632" y="0"/>
                </a:lnTo>
                <a:lnTo>
                  <a:pt x="0" y="0"/>
                </a:lnTo>
                <a:lnTo>
                  <a:pt x="0" y="1868860"/>
                </a:lnTo>
                <a:close/>
              </a:path>
            </a:pathLst>
          </a:custGeom>
          <a:solidFill>
            <a:srgbClr val="017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49"/>
          <p:cNvSpPr/>
          <p:nvPr/>
        </p:nvSpPr>
        <p:spPr>
          <a:xfrm>
            <a:off x="3285055" y="1986026"/>
            <a:ext cx="1200631" cy="1133629"/>
          </a:xfrm>
          <a:custGeom>
            <a:avLst/>
            <a:gdLst/>
            <a:ahLst/>
            <a:cxnLst/>
            <a:rect l="l" t="t" r="r" b="b"/>
            <a:pathLst>
              <a:path w="1979929" h="1869439">
                <a:moveTo>
                  <a:pt x="0" y="0"/>
                </a:moveTo>
                <a:lnTo>
                  <a:pt x="1979632" y="0"/>
                </a:lnTo>
                <a:lnTo>
                  <a:pt x="1979632" y="1868860"/>
                </a:lnTo>
                <a:lnTo>
                  <a:pt x="0" y="1868860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0"/>
          <p:cNvSpPr txBox="1"/>
          <p:nvPr/>
        </p:nvSpPr>
        <p:spPr>
          <a:xfrm>
            <a:off x="3542525" y="2169625"/>
            <a:ext cx="685800" cy="73600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30034" marR="3080" indent="-22718" algn="just">
              <a:lnSpc>
                <a:spcPct val="103099"/>
              </a:lnSpc>
              <a:spcBef>
                <a:spcPts val="24"/>
              </a:spcBef>
            </a:pPr>
            <a:r>
              <a:rPr sz="1576" spc="24" dirty="0">
                <a:solidFill>
                  <a:srgbClr val="FFFFFF"/>
                </a:solidFill>
                <a:latin typeface="Arial"/>
                <a:cs typeface="Arial"/>
              </a:rPr>
              <a:t>Seleksi  </a:t>
            </a:r>
            <a:r>
              <a:rPr sz="1576" spc="55" dirty="0">
                <a:solidFill>
                  <a:srgbClr val="FFFFFF"/>
                </a:solidFill>
                <a:latin typeface="Arial"/>
                <a:cs typeface="Arial"/>
              </a:rPr>
              <a:t>Masuk  </a:t>
            </a:r>
            <a:r>
              <a:rPr sz="1576" spc="7" dirty="0">
                <a:solidFill>
                  <a:srgbClr val="FFFFFF"/>
                </a:solidFill>
                <a:latin typeface="Arial"/>
                <a:cs typeface="Arial"/>
              </a:rPr>
              <a:t>PPG</a:t>
            </a:r>
            <a:endParaRPr sz="1576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81880" y="3122480"/>
            <a:ext cx="1206800" cy="4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2"/>
          <p:cNvSpPr txBox="1"/>
          <p:nvPr/>
        </p:nvSpPr>
        <p:spPr>
          <a:xfrm>
            <a:off x="4786963" y="1997874"/>
            <a:ext cx="1492125" cy="908642"/>
          </a:xfrm>
          <a:prstGeom prst="rect">
            <a:avLst/>
          </a:prstGeom>
          <a:solidFill>
            <a:srgbClr val="017100"/>
          </a:solidFill>
          <a:ln w="10470">
            <a:solidFill>
              <a:srgbClr val="000000"/>
            </a:solidFill>
          </a:ln>
        </p:spPr>
        <p:txBody>
          <a:bodyPr vert="horz" wrap="square" lIns="0" tIns="174049" rIns="0" bIns="0" rtlCol="0">
            <a:spAutoFit/>
          </a:bodyPr>
          <a:lstStyle/>
          <a:p>
            <a:pPr marL="220636" marR="216016" algn="ctr">
              <a:lnSpc>
                <a:spcPct val="103099"/>
              </a:lnSpc>
              <a:spcBef>
                <a:spcPts val="1371"/>
              </a:spcBef>
            </a:pPr>
            <a:r>
              <a:rPr sz="1576" spc="43" dirty="0">
                <a:solidFill>
                  <a:srgbClr val="FFFFFF"/>
                </a:solidFill>
                <a:latin typeface="Arial"/>
                <a:cs typeface="Arial"/>
              </a:rPr>
              <a:t>Pendidikan  </a:t>
            </a:r>
            <a:r>
              <a:rPr sz="1576" spc="33" dirty="0">
                <a:solidFill>
                  <a:srgbClr val="FFFFFF"/>
                </a:solidFill>
                <a:latin typeface="Arial"/>
                <a:cs typeface="Arial"/>
              </a:rPr>
              <a:t>Profesi  </a:t>
            </a: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783787" y="3110632"/>
            <a:ext cx="1498423" cy="4527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4" name="object 54"/>
          <p:cNvSpPr/>
          <p:nvPr/>
        </p:nvSpPr>
        <p:spPr>
          <a:xfrm>
            <a:off x="6580490" y="1997874"/>
            <a:ext cx="1671951" cy="1109756"/>
          </a:xfrm>
          <a:custGeom>
            <a:avLst/>
            <a:gdLst/>
            <a:ahLst/>
            <a:cxnLst/>
            <a:rect l="l" t="t" r="r" b="b"/>
            <a:pathLst>
              <a:path w="2757169" h="1830070">
                <a:moveTo>
                  <a:pt x="0" y="1829785"/>
                </a:moveTo>
                <a:lnTo>
                  <a:pt x="2756844" y="1829785"/>
                </a:lnTo>
                <a:lnTo>
                  <a:pt x="2756844" y="0"/>
                </a:lnTo>
                <a:lnTo>
                  <a:pt x="0" y="0"/>
                </a:lnTo>
                <a:lnTo>
                  <a:pt x="0" y="1829785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5" name="object 55"/>
          <p:cNvSpPr txBox="1"/>
          <p:nvPr/>
        </p:nvSpPr>
        <p:spPr>
          <a:xfrm>
            <a:off x="6580490" y="1997874"/>
            <a:ext cx="1671951" cy="908642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vert="horz" wrap="square" lIns="0" tIns="174049" rIns="0" bIns="0" rtlCol="0">
            <a:spAutoFit/>
          </a:bodyPr>
          <a:lstStyle/>
          <a:p>
            <a:pPr marL="321905" marR="317285" algn="ctr">
              <a:lnSpc>
                <a:spcPct val="103099"/>
              </a:lnSpc>
              <a:spcBef>
                <a:spcPts val="1371"/>
              </a:spcBef>
            </a:pP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Seleksi  </a:t>
            </a:r>
            <a:r>
              <a:rPr sz="1576" spc="36" dirty="0">
                <a:solidFill>
                  <a:srgbClr val="FFFFFF"/>
                </a:solidFill>
                <a:latin typeface="Arial"/>
                <a:cs typeface="Arial"/>
              </a:rPr>
              <a:t>Rekrutmen  </a:t>
            </a: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endParaRPr sz="1576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577315" y="3110632"/>
            <a:ext cx="1678103" cy="4527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7"/>
          <p:cNvSpPr/>
          <p:nvPr/>
        </p:nvSpPr>
        <p:spPr>
          <a:xfrm>
            <a:off x="4911193" y="3109622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4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8"/>
          <p:cNvSpPr/>
          <p:nvPr/>
        </p:nvSpPr>
        <p:spPr>
          <a:xfrm>
            <a:off x="4910197" y="3597687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59"/>
          <p:cNvSpPr/>
          <p:nvPr/>
        </p:nvSpPr>
        <p:spPr>
          <a:xfrm>
            <a:off x="5056672" y="3555780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60"/>
          <p:cNvSpPr txBox="1"/>
          <p:nvPr/>
        </p:nvSpPr>
        <p:spPr>
          <a:xfrm>
            <a:off x="5172815" y="3390249"/>
            <a:ext cx="794773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7" dirty="0">
                <a:latin typeface="Arial"/>
                <a:cs typeface="Arial"/>
              </a:rPr>
              <a:t>Ditjen</a:t>
            </a:r>
            <a:r>
              <a:rPr sz="1183" spc="-33" dirty="0">
                <a:latin typeface="Arial"/>
                <a:cs typeface="Arial"/>
              </a:rPr>
              <a:t> </a:t>
            </a:r>
            <a:r>
              <a:rPr sz="1183" spc="-9" dirty="0">
                <a:latin typeface="Arial"/>
                <a:cs typeface="Arial"/>
              </a:rPr>
              <a:t>GTK,</a:t>
            </a:r>
            <a:endParaRPr sz="1183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72816" y="3574386"/>
            <a:ext cx="941483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12" dirty="0">
                <a:latin typeface="Arial"/>
                <a:cs typeface="Arial"/>
              </a:rPr>
              <a:t>dengan</a:t>
            </a:r>
            <a:r>
              <a:rPr sz="1183" spc="-45" dirty="0">
                <a:latin typeface="Arial"/>
                <a:cs typeface="Arial"/>
              </a:rPr>
              <a:t> </a:t>
            </a:r>
            <a:r>
              <a:rPr sz="1183" spc="-7" dirty="0">
                <a:latin typeface="Arial"/>
                <a:cs typeface="Arial"/>
              </a:rPr>
              <a:t>LPTK</a:t>
            </a:r>
            <a:endParaRPr sz="1183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783828" y="3107917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4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6782831" y="3595981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6929309" y="3554075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 txBox="1"/>
          <p:nvPr/>
        </p:nvSpPr>
        <p:spPr>
          <a:xfrm>
            <a:off x="7057749" y="3403006"/>
            <a:ext cx="562964" cy="36529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701" marR="3080">
              <a:lnSpc>
                <a:spcPct val="102200"/>
              </a:lnSpc>
              <a:spcBef>
                <a:spcPts val="45"/>
              </a:spcBef>
            </a:pPr>
            <a:r>
              <a:rPr sz="1183" spc="3" dirty="0">
                <a:latin typeface="Arial"/>
                <a:cs typeface="Arial"/>
              </a:rPr>
              <a:t>Sekolah  </a:t>
            </a:r>
            <a:r>
              <a:rPr sz="1183" spc="12" dirty="0">
                <a:latin typeface="Arial"/>
                <a:cs typeface="Arial"/>
              </a:rPr>
              <a:t>Swasta</a:t>
            </a:r>
            <a:endParaRPr sz="1183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477124" y="2552664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1DB1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7"/>
          <p:cNvSpPr/>
          <p:nvPr/>
        </p:nvSpPr>
        <p:spPr>
          <a:xfrm>
            <a:off x="4642955" y="2476470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60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1DB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8" name="object 68"/>
          <p:cNvSpPr/>
          <p:nvPr/>
        </p:nvSpPr>
        <p:spPr>
          <a:xfrm>
            <a:off x="6260292" y="2552664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1DB1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9" name="object 69"/>
          <p:cNvSpPr/>
          <p:nvPr/>
        </p:nvSpPr>
        <p:spPr>
          <a:xfrm>
            <a:off x="6426119" y="2476470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60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1DB1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0" name="object 70"/>
          <p:cNvSpPr/>
          <p:nvPr/>
        </p:nvSpPr>
        <p:spPr>
          <a:xfrm>
            <a:off x="3375984" y="3066799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4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1" name="object 71"/>
          <p:cNvSpPr/>
          <p:nvPr/>
        </p:nvSpPr>
        <p:spPr>
          <a:xfrm>
            <a:off x="3374988" y="3554865"/>
            <a:ext cx="156336" cy="0"/>
          </a:xfrm>
          <a:custGeom>
            <a:avLst/>
            <a:gdLst/>
            <a:ahLst/>
            <a:cxnLst/>
            <a:rect l="l" t="t" r="r" b="b"/>
            <a:pathLst>
              <a:path w="257810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2"/>
          <p:cNvSpPr/>
          <p:nvPr/>
        </p:nvSpPr>
        <p:spPr>
          <a:xfrm>
            <a:off x="3521463" y="3512959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29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3"/>
          <p:cNvSpPr txBox="1"/>
          <p:nvPr/>
        </p:nvSpPr>
        <p:spPr>
          <a:xfrm>
            <a:off x="3637605" y="3439496"/>
            <a:ext cx="752416" cy="191759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3" spc="7" dirty="0">
                <a:latin typeface="Arial"/>
                <a:cs typeface="Arial"/>
              </a:rPr>
              <a:t>Ditjen</a:t>
            </a:r>
            <a:r>
              <a:rPr sz="1183" spc="-40" dirty="0">
                <a:latin typeface="Arial"/>
                <a:cs typeface="Arial"/>
              </a:rPr>
              <a:t> </a:t>
            </a:r>
            <a:r>
              <a:rPr sz="1183" spc="-12" dirty="0">
                <a:latin typeface="Arial"/>
                <a:cs typeface="Arial"/>
              </a:rPr>
              <a:t>GTK</a:t>
            </a:r>
            <a:endParaRPr sz="1183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513479" y="1990840"/>
            <a:ext cx="1445532" cy="1133629"/>
          </a:xfrm>
          <a:custGeom>
            <a:avLst/>
            <a:gdLst/>
            <a:ahLst/>
            <a:cxnLst/>
            <a:rect l="l" t="t" r="r" b="b"/>
            <a:pathLst>
              <a:path w="2383790" h="1869439">
                <a:moveTo>
                  <a:pt x="0" y="1868860"/>
                </a:moveTo>
                <a:lnTo>
                  <a:pt x="2383301" y="1868860"/>
                </a:lnTo>
                <a:lnTo>
                  <a:pt x="2383301" y="0"/>
                </a:lnTo>
                <a:lnTo>
                  <a:pt x="0" y="0"/>
                </a:lnTo>
                <a:lnTo>
                  <a:pt x="0" y="186886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5"/>
          <p:cNvSpPr txBox="1"/>
          <p:nvPr/>
        </p:nvSpPr>
        <p:spPr>
          <a:xfrm>
            <a:off x="8513479" y="1990841"/>
            <a:ext cx="1445532" cy="806647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vert="horz" wrap="square" lIns="0" tIns="1540" rIns="0" bIns="0" rtlCol="0">
            <a:spAutoFit/>
          </a:bodyPr>
          <a:lstStyle/>
          <a:p>
            <a:pPr>
              <a:spcBef>
                <a:spcPts val="12"/>
              </a:spcBef>
            </a:pPr>
            <a:endParaRPr sz="2092" dirty="0">
              <a:latin typeface="Times New Roman"/>
              <a:cs typeface="Times New Roman"/>
            </a:endParaRPr>
          </a:p>
          <a:p>
            <a:pPr marL="492869" marR="192527" indent="-295722">
              <a:lnSpc>
                <a:spcPct val="103099"/>
              </a:lnSpc>
              <a:spcBef>
                <a:spcPts val="3"/>
              </a:spcBef>
            </a:pPr>
            <a:r>
              <a:rPr sz="1576" spc="27" dirty="0">
                <a:solidFill>
                  <a:srgbClr val="FFFFFF"/>
                </a:solidFill>
                <a:latin typeface="Arial"/>
                <a:cs typeface="Arial"/>
              </a:rPr>
              <a:t>Penugasan  Guru</a:t>
            </a:r>
            <a:endParaRPr sz="1576" dirty="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510305" y="3127293"/>
            <a:ext cx="1451585" cy="462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7"/>
          <p:cNvSpPr txBox="1"/>
          <p:nvPr/>
        </p:nvSpPr>
        <p:spPr>
          <a:xfrm>
            <a:off x="9054037" y="3403006"/>
            <a:ext cx="562964" cy="36529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701" marR="3080">
              <a:lnSpc>
                <a:spcPct val="102200"/>
              </a:lnSpc>
              <a:spcBef>
                <a:spcPts val="45"/>
              </a:spcBef>
            </a:pPr>
            <a:r>
              <a:rPr sz="1183" spc="3" dirty="0">
                <a:latin typeface="Arial"/>
                <a:cs typeface="Arial"/>
              </a:rPr>
              <a:t>Sekolah  </a:t>
            </a:r>
            <a:r>
              <a:rPr sz="1183" spc="12" dirty="0">
                <a:latin typeface="Arial"/>
                <a:cs typeface="Arial"/>
              </a:rPr>
              <a:t>Swasta</a:t>
            </a:r>
            <a:endParaRPr sz="1183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736075" y="3107917"/>
            <a:ext cx="0" cy="484796"/>
          </a:xfrm>
          <a:custGeom>
            <a:avLst/>
            <a:gdLst/>
            <a:ahLst/>
            <a:cxnLst/>
            <a:rect l="l" t="t" r="r" b="b"/>
            <a:pathLst>
              <a:path h="799464">
                <a:moveTo>
                  <a:pt x="0" y="0"/>
                </a:moveTo>
                <a:lnTo>
                  <a:pt x="0" y="79923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9" name="object 79"/>
          <p:cNvSpPr/>
          <p:nvPr/>
        </p:nvSpPr>
        <p:spPr>
          <a:xfrm>
            <a:off x="8735079" y="3595981"/>
            <a:ext cx="156336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41548" y="0"/>
                </a:lnTo>
                <a:lnTo>
                  <a:pt x="257254" y="0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0" name="object 80"/>
          <p:cNvSpPr/>
          <p:nvPr/>
        </p:nvSpPr>
        <p:spPr>
          <a:xfrm>
            <a:off x="8881555" y="3554075"/>
            <a:ext cx="83944" cy="83944"/>
          </a:xfrm>
          <a:custGeom>
            <a:avLst/>
            <a:gdLst/>
            <a:ahLst/>
            <a:cxnLst/>
            <a:rect l="l" t="t" r="r" b="b"/>
            <a:pathLst>
              <a:path w="138430" h="138429">
                <a:moveTo>
                  <a:pt x="0" y="0"/>
                </a:moveTo>
                <a:lnTo>
                  <a:pt x="0" y="138215"/>
                </a:lnTo>
                <a:lnTo>
                  <a:pt x="138215" y="691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object 81"/>
          <p:cNvSpPr/>
          <p:nvPr/>
        </p:nvSpPr>
        <p:spPr>
          <a:xfrm>
            <a:off x="8226897" y="2557479"/>
            <a:ext cx="185216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273466" y="0"/>
                </a:lnTo>
                <a:lnTo>
                  <a:pt x="304878" y="0"/>
                </a:lnTo>
              </a:path>
            </a:pathLst>
          </a:custGeom>
          <a:ln w="62825">
            <a:solidFill>
              <a:srgbClr val="0076BA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2" name="object 82"/>
          <p:cNvSpPr/>
          <p:nvPr/>
        </p:nvSpPr>
        <p:spPr>
          <a:xfrm>
            <a:off x="8392723" y="2481284"/>
            <a:ext cx="152485" cy="152485"/>
          </a:xfrm>
          <a:custGeom>
            <a:avLst/>
            <a:gdLst/>
            <a:ahLst/>
            <a:cxnLst/>
            <a:rect l="l" t="t" r="r" b="b"/>
            <a:pathLst>
              <a:path w="251459" h="251460">
                <a:moveTo>
                  <a:pt x="0" y="0"/>
                </a:moveTo>
                <a:lnTo>
                  <a:pt x="0" y="251301"/>
                </a:lnTo>
                <a:lnTo>
                  <a:pt x="251301" y="125650"/>
                </a:lnTo>
                <a:lnTo>
                  <a:pt x="0" y="0"/>
                </a:lnTo>
                <a:close/>
              </a:path>
            </a:pathLst>
          </a:custGeom>
          <a:solidFill>
            <a:srgbClr val="0076B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3" name="object 83"/>
          <p:cNvSpPr txBox="1"/>
          <p:nvPr/>
        </p:nvSpPr>
        <p:spPr>
          <a:xfrm>
            <a:off x="473594" y="1985494"/>
            <a:ext cx="1109756" cy="1098016"/>
          </a:xfrm>
          <a:prstGeom prst="rect">
            <a:avLst/>
          </a:prstGeom>
        </p:spPr>
        <p:txBody>
          <a:bodyPr vert="horz" wrap="square" lIns="0" tIns="8087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2395" b="1" spc="-12" dirty="0">
                <a:solidFill>
                  <a:srgbClr val="004D7F"/>
                </a:solidFill>
                <a:latin typeface="Arial"/>
                <a:cs typeface="Arial"/>
              </a:rPr>
              <a:t>PPG</a:t>
            </a:r>
            <a:endParaRPr sz="2395">
              <a:latin typeface="Arial"/>
              <a:cs typeface="Arial"/>
            </a:endParaRPr>
          </a:p>
          <a:p>
            <a:pPr marL="7701" marR="3080">
              <a:lnSpc>
                <a:spcPct val="100899"/>
              </a:lnSpc>
            </a:pPr>
            <a:r>
              <a:rPr sz="2395" b="1" spc="-19" dirty="0">
                <a:solidFill>
                  <a:srgbClr val="004D7F"/>
                </a:solidFill>
                <a:latin typeface="Arial"/>
                <a:cs typeface="Arial"/>
              </a:rPr>
              <a:t>Biaya  </a:t>
            </a:r>
            <a:r>
              <a:rPr sz="2395" b="1" spc="12" dirty="0">
                <a:solidFill>
                  <a:srgbClr val="004D7F"/>
                </a:solidFill>
                <a:latin typeface="Arial"/>
                <a:cs typeface="Arial"/>
              </a:rPr>
              <a:t>Mandiri</a:t>
            </a:r>
            <a:endParaRPr sz="2395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29757" y="4188877"/>
            <a:ext cx="1218344" cy="1098016"/>
          </a:xfrm>
          <a:prstGeom prst="rect">
            <a:avLst/>
          </a:prstGeom>
        </p:spPr>
        <p:txBody>
          <a:bodyPr vert="horz" wrap="square" lIns="0" tIns="8087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2395" b="1" spc="-12" dirty="0">
                <a:solidFill>
                  <a:srgbClr val="004D7F"/>
                </a:solidFill>
                <a:latin typeface="Arial"/>
                <a:cs typeface="Arial"/>
              </a:rPr>
              <a:t>PPG</a:t>
            </a:r>
            <a:endParaRPr sz="2395">
              <a:latin typeface="Arial"/>
              <a:cs typeface="Arial"/>
            </a:endParaRPr>
          </a:p>
          <a:p>
            <a:pPr marL="7701" marR="3080">
              <a:lnSpc>
                <a:spcPct val="100899"/>
              </a:lnSpc>
            </a:pPr>
            <a:r>
              <a:rPr sz="2395" b="1" spc="-19" dirty="0">
                <a:solidFill>
                  <a:srgbClr val="004D7F"/>
                </a:solidFill>
                <a:latin typeface="Arial"/>
                <a:cs typeface="Arial"/>
              </a:rPr>
              <a:t>Biaya  </a:t>
            </a:r>
            <a:r>
              <a:rPr sz="2395" b="1" spc="-219" dirty="0">
                <a:solidFill>
                  <a:srgbClr val="004D7F"/>
                </a:solidFill>
                <a:latin typeface="Arial"/>
                <a:cs typeface="Arial"/>
              </a:rPr>
              <a:t>Y</a:t>
            </a:r>
            <a:r>
              <a:rPr sz="2395" b="1" spc="-7" dirty="0">
                <a:solidFill>
                  <a:srgbClr val="004D7F"/>
                </a:solidFill>
                <a:latin typeface="Arial"/>
                <a:cs typeface="Arial"/>
              </a:rPr>
              <a:t>ayasan</a:t>
            </a:r>
            <a:endParaRPr sz="2395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888665" y="2235187"/>
            <a:ext cx="1079336" cy="634972"/>
          </a:xfrm>
          <a:custGeom>
            <a:avLst/>
            <a:gdLst/>
            <a:ahLst/>
            <a:cxnLst/>
            <a:rect l="l" t="t" r="r" b="b"/>
            <a:pathLst>
              <a:path w="1779904" h="1047114">
                <a:moveTo>
                  <a:pt x="1109424" y="0"/>
                </a:moveTo>
                <a:lnTo>
                  <a:pt x="1109424" y="356010"/>
                </a:lnTo>
                <a:lnTo>
                  <a:pt x="0" y="356010"/>
                </a:lnTo>
                <a:lnTo>
                  <a:pt x="0" y="691078"/>
                </a:lnTo>
                <a:lnTo>
                  <a:pt x="1109424" y="691078"/>
                </a:lnTo>
                <a:lnTo>
                  <a:pt x="1109424" y="1047088"/>
                </a:lnTo>
                <a:lnTo>
                  <a:pt x="1779561" y="523544"/>
                </a:lnTo>
                <a:lnTo>
                  <a:pt x="1109424" y="0"/>
                </a:lnTo>
                <a:close/>
              </a:path>
            </a:pathLst>
          </a:custGeom>
          <a:solidFill>
            <a:srgbClr val="0076B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6" name="object 86"/>
          <p:cNvSpPr/>
          <p:nvPr/>
        </p:nvSpPr>
        <p:spPr>
          <a:xfrm>
            <a:off x="1878105" y="4438573"/>
            <a:ext cx="1079336" cy="634972"/>
          </a:xfrm>
          <a:custGeom>
            <a:avLst/>
            <a:gdLst/>
            <a:ahLst/>
            <a:cxnLst/>
            <a:rect l="l" t="t" r="r" b="b"/>
            <a:pathLst>
              <a:path w="1779904" h="1047115">
                <a:moveTo>
                  <a:pt x="1109423" y="0"/>
                </a:moveTo>
                <a:lnTo>
                  <a:pt x="1109423" y="356010"/>
                </a:lnTo>
                <a:lnTo>
                  <a:pt x="0" y="356010"/>
                </a:lnTo>
                <a:lnTo>
                  <a:pt x="0" y="691078"/>
                </a:lnTo>
                <a:lnTo>
                  <a:pt x="1109423" y="691078"/>
                </a:lnTo>
                <a:lnTo>
                  <a:pt x="1109423" y="1047088"/>
                </a:lnTo>
                <a:lnTo>
                  <a:pt x="1779560" y="523544"/>
                </a:lnTo>
                <a:lnTo>
                  <a:pt x="1109423" y="0"/>
                </a:lnTo>
                <a:close/>
              </a:path>
            </a:pathLst>
          </a:custGeom>
          <a:solidFill>
            <a:srgbClr val="0076B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7" name="object 87"/>
          <p:cNvSpPr txBox="1">
            <a:spLocks noGrp="1"/>
          </p:cNvSpPr>
          <p:nvPr>
            <p:ph type="sldNum" sz="quarter" idx="7"/>
          </p:nvPr>
        </p:nvSpPr>
        <p:spPr>
          <a:xfrm>
            <a:off x="13275203" y="14426271"/>
            <a:ext cx="242145" cy="297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1933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799">
              <a:spcBef>
                <a:spcPts val="80"/>
              </a:spcBef>
            </a:pPr>
            <a:fld id="{81D60167-4931-47E6-BA6A-407CBD079E47}" type="slidenum">
              <a:rPr lang="en-ID" spc="20"/>
              <a:pPr marL="50799">
                <a:spcBef>
                  <a:spcPts val="80"/>
                </a:spcBef>
              </a:pPr>
              <a:t>8</a:t>
            </a:fld>
            <a:endParaRPr spc="9" dirty="0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674A82A9-89B7-4A3D-8123-286CD6660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8954" y="353526"/>
            <a:ext cx="1094973" cy="1097781"/>
          </a:xfrm>
          <a:prstGeom prst="rect">
            <a:avLst/>
          </a:prstGeom>
        </p:spPr>
      </p:pic>
      <p:sp>
        <p:nvSpPr>
          <p:cNvPr id="89" name="object 9">
            <a:extLst>
              <a:ext uri="{FF2B5EF4-FFF2-40B4-BE49-F238E27FC236}">
                <a16:creationId xmlns:a16="http://schemas.microsoft.com/office/drawing/2014/main" id="{E28C79D0-A7C3-4EA3-BEF6-A603C6E0F768}"/>
              </a:ext>
            </a:extLst>
          </p:cNvPr>
          <p:cNvSpPr/>
          <p:nvPr/>
        </p:nvSpPr>
        <p:spPr>
          <a:xfrm>
            <a:off x="152400" y="0"/>
            <a:ext cx="11658600" cy="1224000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 lang="en-ID" sz="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Pendidikan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Guru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mandiri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yayasan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proses </a:t>
            </a:r>
            <a:r>
              <a:rPr lang="en-ID" sz="2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perekrutan</a:t>
            </a:r>
            <a:endParaRPr sz="22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3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3275203" y="14426271"/>
            <a:ext cx="242145" cy="297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1933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799">
              <a:spcBef>
                <a:spcPts val="80"/>
              </a:spcBef>
            </a:pPr>
            <a:fld id="{81D60167-4931-47E6-BA6A-407CBD079E47}" type="slidenum">
              <a:rPr lang="en-ID" spc="20"/>
              <a:pPr marL="50799">
                <a:spcBef>
                  <a:spcPts val="80"/>
                </a:spcBef>
              </a:pPr>
              <a:t>9</a:t>
            </a:fld>
            <a:endParaRPr spc="9" dirty="0"/>
          </a:p>
        </p:txBody>
      </p:sp>
      <p:sp>
        <p:nvSpPr>
          <p:cNvPr id="3" name="object 3"/>
          <p:cNvSpPr txBox="1"/>
          <p:nvPr/>
        </p:nvSpPr>
        <p:spPr>
          <a:xfrm>
            <a:off x="621332" y="1654702"/>
            <a:ext cx="10142216" cy="5079326"/>
          </a:xfrm>
          <a:prstGeom prst="rect">
            <a:avLst/>
          </a:prstGeom>
        </p:spPr>
        <p:txBody>
          <a:bodyPr vert="horz" wrap="square" lIns="0" tIns="107048" rIns="0" bIns="0" rtlCol="0">
            <a:spAutoFit/>
          </a:bodyPr>
          <a:lstStyle/>
          <a:p>
            <a:pPr marL="312279" indent="-304963">
              <a:spcBef>
                <a:spcPts val="843"/>
              </a:spcBef>
              <a:buSzPct val="122471"/>
              <a:buFont typeface="Arial"/>
              <a:buChar char="•"/>
              <a:tabLst>
                <a:tab pos="312664" algn="l"/>
              </a:tabLst>
            </a:pPr>
            <a:r>
              <a:rPr sz="2699" b="1" spc="-15" dirty="0">
                <a:solidFill>
                  <a:srgbClr val="004D7F"/>
                </a:solidFill>
                <a:latin typeface="Arial"/>
                <a:cs typeface="Arial"/>
              </a:rPr>
              <a:t>Berbasis</a:t>
            </a:r>
            <a:r>
              <a:rPr sz="2699" b="1" spc="-3" dirty="0">
                <a:solidFill>
                  <a:srgbClr val="004D7F"/>
                </a:solidFill>
                <a:latin typeface="Arial"/>
                <a:cs typeface="Arial"/>
              </a:rPr>
              <a:t> sekolah</a:t>
            </a:r>
            <a:endParaRPr sz="2699" dirty="0">
              <a:latin typeface="Arial"/>
              <a:cs typeface="Arial"/>
            </a:endParaRPr>
          </a:p>
          <a:p>
            <a:pPr marL="312279" indent="-304963">
              <a:lnSpc>
                <a:spcPts val="3075"/>
              </a:lnSpc>
              <a:spcBef>
                <a:spcPts val="1585"/>
              </a:spcBef>
              <a:buClr>
                <a:srgbClr val="000000"/>
              </a:buClr>
              <a:buSzPct val="122471"/>
              <a:buFont typeface="Arial"/>
              <a:buChar char="•"/>
              <a:tabLst>
                <a:tab pos="312664" algn="l"/>
              </a:tabLst>
            </a:pPr>
            <a:r>
              <a:rPr sz="2699" b="1" spc="-27" dirty="0">
                <a:solidFill>
                  <a:srgbClr val="004D7F"/>
                </a:solidFill>
                <a:latin typeface="Arial"/>
                <a:cs typeface="Arial"/>
              </a:rPr>
              <a:t>Terintegrasi </a:t>
            </a:r>
            <a:r>
              <a:rPr sz="2699" b="1" dirty="0">
                <a:solidFill>
                  <a:srgbClr val="004D7F"/>
                </a:solidFill>
                <a:latin typeface="Arial"/>
                <a:cs typeface="Arial"/>
              </a:rPr>
              <a:t>dengan </a:t>
            </a:r>
            <a:r>
              <a:rPr sz="2699" b="1" spc="-19" dirty="0">
                <a:solidFill>
                  <a:srgbClr val="004D7F"/>
                </a:solidFill>
                <a:latin typeface="Arial"/>
                <a:cs typeface="Arial"/>
              </a:rPr>
              <a:t>proses</a:t>
            </a:r>
            <a:r>
              <a:rPr sz="2699" b="1" spc="24" dirty="0">
                <a:solidFill>
                  <a:srgbClr val="004D7F"/>
                </a:solidFill>
                <a:latin typeface="Arial"/>
                <a:cs typeface="Arial"/>
              </a:rPr>
              <a:t> </a:t>
            </a:r>
            <a:r>
              <a:rPr sz="2699" b="1" spc="-31" dirty="0">
                <a:solidFill>
                  <a:srgbClr val="004D7F"/>
                </a:solidFill>
                <a:latin typeface="Arial"/>
                <a:cs typeface="Arial"/>
              </a:rPr>
              <a:t>induksi</a:t>
            </a:r>
            <a:endParaRPr sz="2699" dirty="0">
              <a:latin typeface="Arial"/>
              <a:cs typeface="Arial"/>
            </a:endParaRPr>
          </a:p>
          <a:p>
            <a:pPr marL="312279" marR="548702">
              <a:lnSpc>
                <a:spcPts val="2571"/>
              </a:lnSpc>
              <a:spcBef>
                <a:spcPts val="173"/>
              </a:spcBef>
            </a:pPr>
            <a:r>
              <a:rPr sz="2395" spc="-3" dirty="0">
                <a:latin typeface="Arial"/>
                <a:cs typeface="Arial"/>
              </a:rPr>
              <a:t>Khususnya </a:t>
            </a:r>
            <a:r>
              <a:rPr sz="2395" spc="27" dirty="0">
                <a:latin typeface="Arial"/>
                <a:cs typeface="Arial"/>
              </a:rPr>
              <a:t>untuk </a:t>
            </a:r>
            <a:r>
              <a:rPr sz="2395" dirty="0">
                <a:latin typeface="Arial"/>
                <a:cs typeface="Arial"/>
              </a:rPr>
              <a:t>sekolah </a:t>
            </a:r>
            <a:r>
              <a:rPr sz="2395" spc="-9" dirty="0">
                <a:latin typeface="Arial"/>
                <a:cs typeface="Arial"/>
              </a:rPr>
              <a:t>negeri </a:t>
            </a:r>
            <a:r>
              <a:rPr sz="2395" spc="15" dirty="0">
                <a:latin typeface="Arial"/>
                <a:cs typeface="Arial"/>
              </a:rPr>
              <a:t>dan </a:t>
            </a:r>
            <a:r>
              <a:rPr sz="2395" dirty="0">
                <a:latin typeface="Arial"/>
                <a:cs typeface="Arial"/>
              </a:rPr>
              <a:t>sekolah </a:t>
            </a:r>
            <a:r>
              <a:rPr sz="2395" spc="15" dirty="0">
                <a:latin typeface="Arial"/>
                <a:cs typeface="Arial"/>
              </a:rPr>
              <a:t>swasta </a:t>
            </a:r>
            <a:r>
              <a:rPr sz="2395" spc="7" dirty="0">
                <a:latin typeface="Arial"/>
                <a:cs typeface="Arial"/>
              </a:rPr>
              <a:t>dengan</a:t>
            </a:r>
            <a:r>
              <a:rPr sz="2395" spc="-27" dirty="0">
                <a:latin typeface="Arial"/>
                <a:cs typeface="Arial"/>
              </a:rPr>
              <a:t> </a:t>
            </a:r>
            <a:r>
              <a:rPr sz="2395" spc="3" dirty="0">
                <a:latin typeface="Arial"/>
                <a:cs typeface="Arial"/>
              </a:rPr>
              <a:t>skema  </a:t>
            </a:r>
            <a:r>
              <a:rPr sz="2395" spc="7" dirty="0">
                <a:latin typeface="Arial"/>
                <a:cs typeface="Arial"/>
              </a:rPr>
              <a:t>pembiayaan</a:t>
            </a:r>
            <a:r>
              <a:rPr sz="2395" spc="-3" dirty="0">
                <a:latin typeface="Arial"/>
                <a:cs typeface="Arial"/>
              </a:rPr>
              <a:t> </a:t>
            </a:r>
            <a:r>
              <a:rPr sz="2395" spc="-19" dirty="0">
                <a:latin typeface="Arial"/>
                <a:cs typeface="Arial"/>
              </a:rPr>
              <a:t>yayasan</a:t>
            </a:r>
            <a:endParaRPr sz="2395" dirty="0">
              <a:latin typeface="Arial"/>
              <a:cs typeface="Arial"/>
            </a:endParaRPr>
          </a:p>
          <a:p>
            <a:pPr marL="312279" indent="-304963">
              <a:spcBef>
                <a:spcPts val="1573"/>
              </a:spcBef>
              <a:buSzPct val="122471"/>
              <a:buFont typeface="Arial"/>
              <a:buChar char="•"/>
              <a:tabLst>
                <a:tab pos="312664" algn="l"/>
              </a:tabLst>
            </a:pPr>
            <a:r>
              <a:rPr sz="2699" b="1" spc="7" dirty="0">
                <a:solidFill>
                  <a:srgbClr val="004D7F"/>
                </a:solidFill>
                <a:latin typeface="Arial"/>
                <a:cs typeface="Arial"/>
              </a:rPr>
              <a:t>Efektif </a:t>
            </a:r>
            <a:r>
              <a:rPr sz="2699" b="1" dirty="0">
                <a:solidFill>
                  <a:srgbClr val="004D7F"/>
                </a:solidFill>
                <a:latin typeface="Arial"/>
                <a:cs typeface="Arial"/>
              </a:rPr>
              <a:t>dan</a:t>
            </a:r>
            <a:r>
              <a:rPr sz="2699" b="1" spc="-9" dirty="0">
                <a:solidFill>
                  <a:srgbClr val="004D7F"/>
                </a:solidFill>
                <a:latin typeface="Arial"/>
                <a:cs typeface="Arial"/>
              </a:rPr>
              <a:t> efisien</a:t>
            </a:r>
            <a:endParaRPr sz="2699" dirty="0">
              <a:latin typeface="Arial"/>
              <a:cs typeface="Arial"/>
            </a:endParaRPr>
          </a:p>
          <a:p>
            <a:pPr marL="661523" lvl="1" indent="-349630">
              <a:spcBef>
                <a:spcPts val="1492"/>
              </a:spcBef>
              <a:buSzPct val="98734"/>
              <a:buFont typeface="Arial Unicode MS"/>
              <a:buChar char="✓"/>
              <a:tabLst>
                <a:tab pos="661909" algn="l"/>
              </a:tabLst>
            </a:pPr>
            <a:r>
              <a:rPr sz="2395" spc="-43" dirty="0">
                <a:latin typeface="Arial"/>
                <a:cs typeface="Arial"/>
              </a:rPr>
              <a:t>PPG </a:t>
            </a:r>
            <a:r>
              <a:rPr sz="2395" dirty="0">
                <a:latin typeface="Arial"/>
                <a:cs typeface="Arial"/>
              </a:rPr>
              <a:t>dilaksanakan berdasarkan </a:t>
            </a:r>
            <a:r>
              <a:rPr sz="2395" spc="15" dirty="0">
                <a:latin typeface="Arial"/>
                <a:cs typeface="Arial"/>
              </a:rPr>
              <a:t>kebutuhan</a:t>
            </a:r>
            <a:r>
              <a:rPr sz="2395" spc="43" dirty="0">
                <a:latin typeface="Arial"/>
                <a:cs typeface="Arial"/>
              </a:rPr>
              <a:t> </a:t>
            </a:r>
            <a:r>
              <a:rPr sz="2395" spc="9" dirty="0">
                <a:latin typeface="Arial"/>
                <a:cs typeface="Arial"/>
              </a:rPr>
              <a:t>guru.</a:t>
            </a:r>
            <a:endParaRPr sz="2395" dirty="0">
              <a:latin typeface="Arial"/>
              <a:cs typeface="Arial"/>
            </a:endParaRPr>
          </a:p>
          <a:p>
            <a:pPr marL="661523" marR="3080" lvl="1" indent="-349245">
              <a:lnSpc>
                <a:spcPts val="2553"/>
              </a:lnSpc>
              <a:spcBef>
                <a:spcPts val="1849"/>
              </a:spcBef>
              <a:buSzPct val="98734"/>
              <a:buFont typeface="Arial Unicode MS"/>
              <a:buChar char="✓"/>
              <a:tabLst>
                <a:tab pos="661909" algn="l"/>
              </a:tabLst>
            </a:pPr>
            <a:r>
              <a:rPr sz="2395" spc="-43" dirty="0">
                <a:latin typeface="Arial"/>
                <a:cs typeface="Arial"/>
              </a:rPr>
              <a:t>PPG </a:t>
            </a:r>
            <a:r>
              <a:rPr sz="2395" spc="15" dirty="0">
                <a:latin typeface="Arial"/>
                <a:cs typeface="Arial"/>
              </a:rPr>
              <a:t>dan </a:t>
            </a:r>
            <a:r>
              <a:rPr sz="2395" spc="12" dirty="0">
                <a:latin typeface="Arial"/>
                <a:cs typeface="Arial"/>
              </a:rPr>
              <a:t>Induksi </a:t>
            </a:r>
            <a:r>
              <a:rPr sz="2395" spc="7" dirty="0">
                <a:latin typeface="Arial"/>
                <a:cs typeface="Arial"/>
              </a:rPr>
              <a:t>terintegrasi. </a:t>
            </a:r>
            <a:r>
              <a:rPr sz="2395" spc="-12" dirty="0">
                <a:latin typeface="Arial"/>
                <a:cs typeface="Arial"/>
              </a:rPr>
              <a:t>Peserta </a:t>
            </a:r>
            <a:r>
              <a:rPr sz="2395" spc="-43" dirty="0">
                <a:latin typeface="Arial"/>
                <a:cs typeface="Arial"/>
              </a:rPr>
              <a:t>PPG </a:t>
            </a:r>
            <a:r>
              <a:rPr sz="2395" spc="9" dirty="0">
                <a:latin typeface="Arial"/>
                <a:cs typeface="Arial"/>
              </a:rPr>
              <a:t>sudah </a:t>
            </a:r>
            <a:r>
              <a:rPr sz="2395" spc="7" dirty="0">
                <a:latin typeface="Arial"/>
                <a:cs typeface="Arial"/>
              </a:rPr>
              <a:t>langsung </a:t>
            </a:r>
            <a:r>
              <a:rPr sz="2395" spc="-7" dirty="0">
                <a:latin typeface="Arial"/>
                <a:cs typeface="Arial"/>
              </a:rPr>
              <a:t>mengenal  </a:t>
            </a:r>
            <a:r>
              <a:rPr sz="2395" dirty="0">
                <a:latin typeface="Arial"/>
                <a:cs typeface="Arial"/>
              </a:rPr>
              <a:t>sekolah </a:t>
            </a:r>
            <a:r>
              <a:rPr sz="2395" spc="40" dirty="0">
                <a:latin typeface="Arial"/>
                <a:cs typeface="Arial"/>
              </a:rPr>
              <a:t>tempat </a:t>
            </a:r>
            <a:r>
              <a:rPr sz="2395" spc="-24" dirty="0">
                <a:latin typeface="Arial"/>
                <a:cs typeface="Arial"/>
              </a:rPr>
              <a:t>ia </a:t>
            </a:r>
            <a:r>
              <a:rPr sz="2395" spc="-12" dirty="0">
                <a:latin typeface="Arial"/>
                <a:cs typeface="Arial"/>
              </a:rPr>
              <a:t>akan </a:t>
            </a:r>
            <a:r>
              <a:rPr sz="2395" dirty="0">
                <a:latin typeface="Arial"/>
                <a:cs typeface="Arial"/>
              </a:rPr>
              <a:t>memulai</a:t>
            </a:r>
            <a:r>
              <a:rPr sz="2395" spc="-7" dirty="0">
                <a:latin typeface="Arial"/>
                <a:cs typeface="Arial"/>
              </a:rPr>
              <a:t> </a:t>
            </a:r>
            <a:r>
              <a:rPr sz="2395" spc="-36" dirty="0">
                <a:latin typeface="Arial"/>
                <a:cs typeface="Arial"/>
              </a:rPr>
              <a:t>karir.</a:t>
            </a:r>
            <a:endParaRPr sz="2395" dirty="0">
              <a:latin typeface="Arial"/>
              <a:cs typeface="Arial"/>
            </a:endParaRPr>
          </a:p>
          <a:p>
            <a:pPr marL="661523" lvl="1" indent="-349630">
              <a:spcBef>
                <a:spcPts val="1485"/>
              </a:spcBef>
              <a:buSzPct val="98734"/>
              <a:buFont typeface="Arial Unicode MS"/>
              <a:buChar char="✓"/>
              <a:tabLst>
                <a:tab pos="661909" algn="l"/>
              </a:tabLst>
            </a:pPr>
            <a:r>
              <a:rPr sz="2395" spc="-7" dirty="0">
                <a:latin typeface="Arial"/>
                <a:cs typeface="Arial"/>
              </a:rPr>
              <a:t>Lulusan </a:t>
            </a:r>
            <a:r>
              <a:rPr sz="2395" spc="-43" dirty="0">
                <a:latin typeface="Arial"/>
                <a:cs typeface="Arial"/>
              </a:rPr>
              <a:t>PPG </a:t>
            </a:r>
            <a:r>
              <a:rPr sz="2395" spc="7" dirty="0">
                <a:latin typeface="Arial"/>
                <a:cs typeface="Arial"/>
              </a:rPr>
              <a:t>langsung</a:t>
            </a:r>
            <a:r>
              <a:rPr sz="2395" spc="45" dirty="0">
                <a:latin typeface="Arial"/>
                <a:cs typeface="Arial"/>
              </a:rPr>
              <a:t> </a:t>
            </a:r>
            <a:r>
              <a:rPr sz="2395" dirty="0">
                <a:latin typeface="Arial"/>
                <a:cs typeface="Arial"/>
              </a:rPr>
              <a:t>bekerja.</a:t>
            </a:r>
          </a:p>
          <a:p>
            <a:pPr marL="312279" indent="-304963">
              <a:spcBef>
                <a:spcPts val="1589"/>
              </a:spcBef>
              <a:buClr>
                <a:srgbClr val="000000"/>
              </a:buClr>
              <a:buSzPct val="122471"/>
              <a:buFont typeface="Arial"/>
              <a:buChar char="•"/>
              <a:tabLst>
                <a:tab pos="312664" algn="l"/>
              </a:tabLst>
            </a:pPr>
            <a:r>
              <a:rPr sz="2699" b="1" spc="43" dirty="0">
                <a:solidFill>
                  <a:srgbClr val="004D7F"/>
                </a:solidFill>
                <a:latin typeface="Arial"/>
                <a:cs typeface="Arial"/>
              </a:rPr>
              <a:t>Memperkuat </a:t>
            </a:r>
            <a:r>
              <a:rPr sz="2699" b="1" spc="-33" dirty="0">
                <a:solidFill>
                  <a:srgbClr val="004D7F"/>
                </a:solidFill>
                <a:latin typeface="Arial"/>
                <a:cs typeface="Arial"/>
              </a:rPr>
              <a:t>sinergi </a:t>
            </a:r>
            <a:r>
              <a:rPr sz="2699" b="1" spc="12" dirty="0">
                <a:solidFill>
                  <a:srgbClr val="004D7F"/>
                </a:solidFill>
                <a:latin typeface="Arial"/>
                <a:cs typeface="Arial"/>
              </a:rPr>
              <a:t>pemangku</a:t>
            </a:r>
            <a:r>
              <a:rPr sz="2699" b="1" spc="-12" dirty="0">
                <a:solidFill>
                  <a:srgbClr val="004D7F"/>
                </a:solidFill>
                <a:latin typeface="Arial"/>
                <a:cs typeface="Arial"/>
              </a:rPr>
              <a:t> </a:t>
            </a:r>
            <a:r>
              <a:rPr sz="2699" b="1" spc="3" dirty="0">
                <a:solidFill>
                  <a:srgbClr val="004D7F"/>
                </a:solidFill>
                <a:latin typeface="Arial"/>
                <a:cs typeface="Arial"/>
              </a:rPr>
              <a:t>kepentingan</a:t>
            </a:r>
            <a:endParaRPr sz="2699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8D3A33-A647-4C17-AB7A-E3A2EA3D1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1" y="228600"/>
            <a:ext cx="1219200" cy="1142587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865FFE17-F28C-44E2-B8A8-8156A3C6855C}"/>
              </a:ext>
            </a:extLst>
          </p:cNvPr>
          <p:cNvSpPr/>
          <p:nvPr/>
        </p:nvSpPr>
        <p:spPr>
          <a:xfrm>
            <a:off x="152400" y="1"/>
            <a:ext cx="10611148" cy="1224000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 lang="en-ID" sz="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ID" sz="4267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PPG </a:t>
            </a:r>
            <a:r>
              <a:rPr lang="en-ID" sz="4267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Pra-Jabatan</a:t>
            </a:r>
            <a:r>
              <a:rPr lang="en-ID" sz="4267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Model </a:t>
            </a:r>
            <a:r>
              <a:rPr lang="en-ID" sz="4267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Baru</a:t>
            </a:r>
            <a:endParaRPr sz="4267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02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3275203" y="14426271"/>
            <a:ext cx="242145" cy="297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1933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799">
              <a:spcBef>
                <a:spcPts val="80"/>
              </a:spcBef>
            </a:pPr>
            <a:fld id="{81D60167-4931-47E6-BA6A-407CBD079E47}" type="slidenum">
              <a:rPr lang="en-ID" spc="20"/>
              <a:pPr marL="50799">
                <a:spcBef>
                  <a:spcPts val="80"/>
                </a:spcBef>
              </a:pPr>
              <a:t>10</a:t>
            </a:fld>
            <a:endParaRPr spc="9" dirty="0"/>
          </a:p>
        </p:txBody>
      </p:sp>
      <p:sp>
        <p:nvSpPr>
          <p:cNvPr id="3" name="object 3"/>
          <p:cNvSpPr txBox="1"/>
          <p:nvPr/>
        </p:nvSpPr>
        <p:spPr>
          <a:xfrm>
            <a:off x="407425" y="1644682"/>
            <a:ext cx="4079759" cy="346249"/>
          </a:xfrm>
          <a:prstGeom prst="rect">
            <a:avLst/>
          </a:prstGeom>
          <a:solidFill>
            <a:srgbClr val="FFF05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37"/>
              </a:lnSpc>
            </a:pPr>
            <a:r>
              <a:rPr sz="2365" b="1" spc="19" dirty="0">
                <a:latin typeface="Arial"/>
                <a:cs typeface="Arial"/>
              </a:rPr>
              <a:t>Rekrutmen </a:t>
            </a:r>
            <a:r>
              <a:rPr sz="2365" b="1" spc="-27" dirty="0">
                <a:latin typeface="Arial"/>
                <a:cs typeface="Arial"/>
              </a:rPr>
              <a:t>Guru </a:t>
            </a:r>
            <a:r>
              <a:rPr sz="2365" b="1" spc="-21" dirty="0">
                <a:latin typeface="Arial"/>
                <a:cs typeface="Arial"/>
              </a:rPr>
              <a:t>ASN</a:t>
            </a:r>
            <a:r>
              <a:rPr sz="2365" b="1" spc="-7" dirty="0">
                <a:latin typeface="Arial"/>
                <a:cs typeface="Arial"/>
              </a:rPr>
              <a:t> </a:t>
            </a:r>
            <a:r>
              <a:rPr sz="2365" b="1" spc="7" dirty="0">
                <a:latin typeface="Arial"/>
                <a:cs typeface="Arial"/>
              </a:rPr>
              <a:t>PPPK</a:t>
            </a:r>
            <a:endParaRPr sz="236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412" y="2040619"/>
            <a:ext cx="5915195" cy="3407007"/>
          </a:xfrm>
          <a:prstGeom prst="rect">
            <a:avLst/>
          </a:prstGeom>
        </p:spPr>
        <p:txBody>
          <a:bodyPr vert="horz" wrap="square" lIns="0" tIns="52753" rIns="0" bIns="0" rtlCol="0">
            <a:spAutoFit/>
          </a:bodyPr>
          <a:lstStyle/>
          <a:p>
            <a:pPr marL="309199" indent="-301883">
              <a:spcBef>
                <a:spcPts val="416"/>
              </a:spcBef>
              <a:buSzPct val="123076"/>
              <a:buChar char="•"/>
              <a:tabLst>
                <a:tab pos="309199" algn="l"/>
                <a:tab pos="309584" algn="l"/>
              </a:tabLst>
            </a:pPr>
            <a:r>
              <a:rPr sz="2365" b="1" spc="-9" dirty="0">
                <a:latin typeface="Arial"/>
                <a:cs typeface="Arial"/>
              </a:rPr>
              <a:t>mengisi </a:t>
            </a:r>
            <a:r>
              <a:rPr sz="2365" b="1" spc="3" dirty="0">
                <a:latin typeface="Arial"/>
                <a:cs typeface="Arial"/>
              </a:rPr>
              <a:t>formasi </a:t>
            </a:r>
            <a:r>
              <a:rPr sz="2365" b="1" spc="-15" dirty="0">
                <a:latin typeface="Arial"/>
                <a:cs typeface="Arial"/>
              </a:rPr>
              <a:t>guru </a:t>
            </a:r>
            <a:r>
              <a:rPr sz="2365" b="1" spc="-9" dirty="0">
                <a:solidFill>
                  <a:srgbClr val="B51700"/>
                </a:solidFill>
                <a:latin typeface="Arial"/>
                <a:cs typeface="Arial"/>
              </a:rPr>
              <a:t>hingga </a:t>
            </a:r>
            <a:r>
              <a:rPr sz="2365" b="1" spc="3" dirty="0">
                <a:latin typeface="Arial"/>
                <a:cs typeface="Arial"/>
              </a:rPr>
              <a:t>2021 </a:t>
            </a:r>
            <a:r>
              <a:rPr sz="2365" spc="-85" dirty="0">
                <a:latin typeface="Arial"/>
                <a:cs typeface="Arial"/>
              </a:rPr>
              <a:t>(1 </a:t>
            </a:r>
            <a:r>
              <a:rPr sz="2365" spc="12" dirty="0">
                <a:latin typeface="Arial"/>
                <a:cs typeface="Arial"/>
              </a:rPr>
              <a:t>juta</a:t>
            </a:r>
            <a:r>
              <a:rPr sz="2365" spc="133" dirty="0">
                <a:latin typeface="Arial"/>
                <a:cs typeface="Arial"/>
              </a:rPr>
              <a:t> </a:t>
            </a:r>
            <a:r>
              <a:rPr sz="2365" spc="-9" dirty="0">
                <a:latin typeface="Arial"/>
                <a:cs typeface="Arial"/>
              </a:rPr>
              <a:t>formasi)</a:t>
            </a:r>
            <a:endParaRPr sz="2365" dirty="0">
              <a:latin typeface="Arial"/>
              <a:cs typeface="Arial"/>
            </a:endParaRPr>
          </a:p>
          <a:p>
            <a:pPr marL="309199" indent="-301883">
              <a:spcBef>
                <a:spcPts val="983"/>
              </a:spcBef>
              <a:buSzPct val="123076"/>
              <a:buFont typeface="Arial"/>
              <a:buChar char="•"/>
              <a:tabLst>
                <a:tab pos="309199" algn="l"/>
                <a:tab pos="309584" algn="l"/>
              </a:tabLst>
            </a:pPr>
            <a:r>
              <a:rPr sz="2365" spc="3" dirty="0">
                <a:latin typeface="Arial"/>
                <a:cs typeface="Arial"/>
              </a:rPr>
              <a:t>mulai sebagai </a:t>
            </a:r>
            <a:r>
              <a:rPr sz="2365" spc="-7" dirty="0">
                <a:latin typeface="Arial"/>
                <a:cs typeface="Arial"/>
              </a:rPr>
              <a:t>Guru </a:t>
            </a:r>
            <a:r>
              <a:rPr sz="2365" spc="-24" dirty="0">
                <a:latin typeface="Arial"/>
                <a:cs typeface="Arial"/>
              </a:rPr>
              <a:t>ASN </a:t>
            </a:r>
            <a:r>
              <a:rPr sz="2365" spc="-21" dirty="0">
                <a:latin typeface="Arial"/>
                <a:cs typeface="Arial"/>
              </a:rPr>
              <a:t>PPPK, </a:t>
            </a:r>
            <a:r>
              <a:rPr sz="2365" spc="9" dirty="0">
                <a:latin typeface="Arial"/>
                <a:cs typeface="Arial"/>
              </a:rPr>
              <a:t>mengisi </a:t>
            </a:r>
            <a:r>
              <a:rPr sz="2365" spc="-15" dirty="0">
                <a:latin typeface="Arial"/>
                <a:cs typeface="Arial"/>
              </a:rPr>
              <a:t>level </a:t>
            </a:r>
            <a:r>
              <a:rPr sz="2365" spc="-7" dirty="0">
                <a:latin typeface="Arial"/>
                <a:cs typeface="Arial"/>
              </a:rPr>
              <a:t>Guru</a:t>
            </a:r>
            <a:r>
              <a:rPr sz="2365" spc="76" dirty="0">
                <a:latin typeface="Arial"/>
                <a:cs typeface="Arial"/>
              </a:rPr>
              <a:t> </a:t>
            </a:r>
            <a:r>
              <a:rPr sz="2365" spc="-3" dirty="0">
                <a:latin typeface="Arial"/>
                <a:cs typeface="Arial"/>
              </a:rPr>
              <a:t>Pertama</a:t>
            </a:r>
            <a:endParaRPr sz="2365" dirty="0">
              <a:latin typeface="Arial"/>
              <a:cs typeface="Arial"/>
            </a:endParaRPr>
          </a:p>
          <a:p>
            <a:pPr marL="309199" marR="3080" indent="-301883">
              <a:lnSpc>
                <a:spcPts val="2529"/>
              </a:lnSpc>
              <a:spcBef>
                <a:spcPts val="1316"/>
              </a:spcBef>
              <a:buSzPct val="123076"/>
              <a:buFont typeface="Arial"/>
              <a:buChar char="•"/>
              <a:tabLst>
                <a:tab pos="309199" algn="l"/>
                <a:tab pos="309584" algn="l"/>
              </a:tabLst>
            </a:pPr>
            <a:r>
              <a:rPr sz="2365" spc="3" dirty="0">
                <a:latin typeface="Arial"/>
                <a:cs typeface="Arial"/>
              </a:rPr>
              <a:t>sesudah </a:t>
            </a:r>
            <a:r>
              <a:rPr sz="2365" spc="19" dirty="0">
                <a:latin typeface="Arial"/>
                <a:cs typeface="Arial"/>
              </a:rPr>
              <a:t>bertugas, </a:t>
            </a:r>
            <a:r>
              <a:rPr sz="2365" spc="3" dirty="0">
                <a:latin typeface="Arial"/>
                <a:cs typeface="Arial"/>
              </a:rPr>
              <a:t>jika ada </a:t>
            </a:r>
            <a:r>
              <a:rPr sz="2365" spc="15" dirty="0">
                <a:latin typeface="Arial"/>
                <a:cs typeface="Arial"/>
              </a:rPr>
              <a:t>formasi </a:t>
            </a:r>
            <a:r>
              <a:rPr sz="2365" spc="19" dirty="0">
                <a:latin typeface="Arial"/>
                <a:cs typeface="Arial"/>
              </a:rPr>
              <a:t>dan </a:t>
            </a:r>
            <a:r>
              <a:rPr sz="2365" spc="7" dirty="0">
                <a:latin typeface="Arial"/>
                <a:cs typeface="Arial"/>
              </a:rPr>
              <a:t>memenuhi </a:t>
            </a:r>
            <a:r>
              <a:rPr sz="2365" spc="3" dirty="0">
                <a:latin typeface="Arial"/>
                <a:cs typeface="Arial"/>
              </a:rPr>
              <a:t>syarat, </a:t>
            </a:r>
            <a:r>
              <a:rPr sz="2365" spc="36" dirty="0">
                <a:latin typeface="Arial"/>
                <a:cs typeface="Arial"/>
              </a:rPr>
              <a:t>ikut </a:t>
            </a:r>
            <a:r>
              <a:rPr sz="2365" spc="-3" dirty="0">
                <a:latin typeface="Arial"/>
                <a:cs typeface="Arial"/>
              </a:rPr>
              <a:t>seleksi </a:t>
            </a:r>
            <a:r>
              <a:rPr sz="2365" spc="-24" dirty="0">
                <a:latin typeface="Arial"/>
                <a:cs typeface="Arial"/>
              </a:rPr>
              <a:t>ASN </a:t>
            </a:r>
            <a:r>
              <a:rPr sz="2365" spc="-19" dirty="0">
                <a:latin typeface="Arial"/>
                <a:cs typeface="Arial"/>
              </a:rPr>
              <a:t>PNS,  </a:t>
            </a:r>
            <a:r>
              <a:rPr sz="2365" spc="19" dirty="0">
                <a:latin typeface="Arial"/>
                <a:cs typeface="Arial"/>
              </a:rPr>
              <a:t>dan </a:t>
            </a:r>
            <a:r>
              <a:rPr sz="2365" spc="3" dirty="0">
                <a:latin typeface="Arial"/>
                <a:cs typeface="Arial"/>
              </a:rPr>
              <a:t>jika lulus, </a:t>
            </a:r>
            <a:r>
              <a:rPr sz="2365" spc="40" dirty="0">
                <a:latin typeface="Arial"/>
                <a:cs typeface="Arial"/>
              </a:rPr>
              <a:t>dapat </a:t>
            </a:r>
            <a:r>
              <a:rPr sz="2365" spc="12" dirty="0">
                <a:latin typeface="Arial"/>
                <a:cs typeface="Arial"/>
              </a:rPr>
              <a:t>memilih </a:t>
            </a:r>
            <a:r>
              <a:rPr sz="2365" spc="-7" dirty="0">
                <a:latin typeface="Arial"/>
                <a:cs typeface="Arial"/>
              </a:rPr>
              <a:t>jalur </a:t>
            </a:r>
            <a:r>
              <a:rPr sz="2365" spc="3" dirty="0">
                <a:latin typeface="Arial"/>
                <a:cs typeface="Arial"/>
              </a:rPr>
              <a:t>karir sebagai </a:t>
            </a:r>
            <a:r>
              <a:rPr sz="2365" spc="-7" dirty="0">
                <a:latin typeface="Arial"/>
                <a:cs typeface="Arial"/>
              </a:rPr>
              <a:t>Guru </a:t>
            </a:r>
            <a:r>
              <a:rPr sz="2365" spc="3" dirty="0">
                <a:latin typeface="Arial"/>
                <a:cs typeface="Arial"/>
              </a:rPr>
              <a:t>atau </a:t>
            </a:r>
            <a:r>
              <a:rPr sz="2365" spc="15" dirty="0">
                <a:latin typeface="Arial"/>
                <a:cs typeface="Arial"/>
              </a:rPr>
              <a:t>Kepemimpinan</a:t>
            </a:r>
            <a:r>
              <a:rPr sz="2365" spc="-21" dirty="0">
                <a:latin typeface="Arial"/>
                <a:cs typeface="Arial"/>
              </a:rPr>
              <a:t> </a:t>
            </a:r>
            <a:r>
              <a:rPr sz="2365" spc="-3" dirty="0">
                <a:latin typeface="Arial"/>
                <a:cs typeface="Arial"/>
              </a:rPr>
              <a:t>Sekolah</a:t>
            </a:r>
            <a:endParaRPr sz="236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62227" y="1507460"/>
            <a:ext cx="2448240" cy="515976"/>
          </a:xfrm>
          <a:prstGeom prst="rect">
            <a:avLst/>
          </a:prstGeom>
          <a:solidFill>
            <a:srgbClr val="FFF056"/>
          </a:solidFill>
        </p:spPr>
        <p:txBody>
          <a:bodyPr vert="horz" wrap="square" lIns="0" tIns="150560" rIns="0" bIns="0" rtlCol="0" anchor="t">
            <a:spAutoFit/>
          </a:bodyPr>
          <a:lstStyle/>
          <a:p>
            <a:r>
              <a:rPr sz="2365" b="1" spc="-9" dirty="0">
                <a:latin typeface="Arial"/>
                <a:cs typeface="Arial"/>
              </a:rPr>
              <a:t>PPG </a:t>
            </a:r>
            <a:r>
              <a:rPr sz="2365" b="1" spc="19" dirty="0">
                <a:latin typeface="Arial"/>
                <a:cs typeface="Arial"/>
              </a:rPr>
              <a:t>Pra</a:t>
            </a:r>
            <a:r>
              <a:rPr sz="2365" b="1" spc="-36" dirty="0">
                <a:latin typeface="Arial"/>
                <a:cs typeface="Arial"/>
              </a:rPr>
              <a:t> </a:t>
            </a:r>
            <a:r>
              <a:rPr sz="2365" b="1" spc="24" dirty="0">
                <a:latin typeface="Arial"/>
                <a:cs typeface="Arial"/>
              </a:rPr>
              <a:t>Jabatan</a:t>
            </a:r>
            <a:endParaRPr sz="236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7114033" y="2064393"/>
            <a:ext cx="5000424" cy="3582481"/>
          </a:xfrm>
          <a:prstGeom prst="rect">
            <a:avLst/>
          </a:prstGeom>
        </p:spPr>
        <p:txBody>
          <a:bodyPr vert="horz" wrap="square" lIns="0" tIns="56604" rIns="0" bIns="0" rtlCol="0">
            <a:spAutoFit/>
          </a:bodyPr>
          <a:lstStyle/>
          <a:p>
            <a:pPr marL="309199" indent="-301883">
              <a:spcBef>
                <a:spcPts val="445"/>
              </a:spcBef>
              <a:buSzPct val="123076"/>
              <a:tabLst>
                <a:tab pos="309199" algn="l"/>
                <a:tab pos="309584" algn="l"/>
              </a:tabLst>
            </a:pPr>
            <a:r>
              <a:rPr sz="2365" spc="-9" dirty="0"/>
              <a:t>mengisi </a:t>
            </a:r>
            <a:r>
              <a:rPr sz="2365" spc="3" dirty="0"/>
              <a:t>formasi </a:t>
            </a:r>
            <a:r>
              <a:rPr sz="2365" spc="-15" dirty="0"/>
              <a:t>guru </a:t>
            </a:r>
            <a:r>
              <a:rPr sz="2365" spc="-19" dirty="0"/>
              <a:t>yang </a:t>
            </a:r>
            <a:r>
              <a:rPr sz="2365" spc="-21" dirty="0"/>
              <a:t>pensiun </a:t>
            </a:r>
            <a:r>
              <a:rPr sz="2365" spc="-7" dirty="0">
                <a:solidFill>
                  <a:srgbClr val="B51700"/>
                </a:solidFill>
              </a:rPr>
              <a:t>mulai</a:t>
            </a:r>
            <a:r>
              <a:rPr sz="2365" spc="76" dirty="0">
                <a:solidFill>
                  <a:srgbClr val="B51700"/>
                </a:solidFill>
              </a:rPr>
              <a:t> </a:t>
            </a:r>
            <a:r>
              <a:rPr sz="2365" spc="3" dirty="0"/>
              <a:t>2022</a:t>
            </a:r>
            <a:endParaRPr sz="2365" dirty="0"/>
          </a:p>
          <a:p>
            <a:pPr marL="309199" indent="-301883">
              <a:spcBef>
                <a:spcPts val="1021"/>
              </a:spcBef>
              <a:buSzPct val="123076"/>
              <a:tabLst>
                <a:tab pos="309199" algn="l"/>
                <a:tab pos="309584" algn="l"/>
              </a:tabLst>
            </a:pPr>
            <a:r>
              <a:rPr sz="2365" spc="-19" dirty="0"/>
              <a:t>langsung</a:t>
            </a:r>
            <a:r>
              <a:rPr sz="2365" dirty="0"/>
              <a:t> </a:t>
            </a:r>
            <a:r>
              <a:rPr sz="2365" spc="9" dirty="0"/>
              <a:t>tersertifikasi</a:t>
            </a:r>
            <a:endParaRPr sz="2365" dirty="0"/>
          </a:p>
          <a:p>
            <a:pPr marL="309199" indent="-301883">
              <a:spcBef>
                <a:spcPts val="983"/>
              </a:spcBef>
              <a:buSzPct val="123076"/>
              <a:buFont typeface="Arial"/>
              <a:buChar char="•"/>
              <a:tabLst>
                <a:tab pos="309199" algn="l"/>
                <a:tab pos="309584" algn="l"/>
              </a:tabLst>
            </a:pPr>
            <a:r>
              <a:rPr sz="2365" spc="3" dirty="0">
                <a:latin typeface="Arial"/>
                <a:cs typeface="Arial"/>
              </a:rPr>
              <a:t>mulai sebagai </a:t>
            </a:r>
            <a:r>
              <a:rPr sz="2365" spc="-7" dirty="0">
                <a:latin typeface="Arial"/>
                <a:cs typeface="Arial"/>
              </a:rPr>
              <a:t>Guru </a:t>
            </a:r>
            <a:r>
              <a:rPr sz="2365" spc="-24" dirty="0">
                <a:latin typeface="Arial"/>
                <a:cs typeface="Arial"/>
              </a:rPr>
              <a:t>ASN </a:t>
            </a:r>
            <a:r>
              <a:rPr sz="2365" spc="-21" dirty="0">
                <a:latin typeface="Arial"/>
                <a:cs typeface="Arial"/>
              </a:rPr>
              <a:t>PPPK, </a:t>
            </a:r>
            <a:r>
              <a:rPr sz="2365" spc="9" dirty="0">
                <a:latin typeface="Arial"/>
                <a:cs typeface="Arial"/>
              </a:rPr>
              <a:t>mengisi </a:t>
            </a:r>
            <a:r>
              <a:rPr sz="2365" spc="-15" dirty="0">
                <a:latin typeface="Arial"/>
                <a:cs typeface="Arial"/>
              </a:rPr>
              <a:t>level </a:t>
            </a:r>
            <a:r>
              <a:rPr sz="2365" spc="-7" dirty="0">
                <a:latin typeface="Arial"/>
                <a:cs typeface="Arial"/>
              </a:rPr>
              <a:t>Guru</a:t>
            </a:r>
            <a:r>
              <a:rPr sz="2365" spc="79" dirty="0">
                <a:latin typeface="Arial"/>
                <a:cs typeface="Arial"/>
              </a:rPr>
              <a:t> </a:t>
            </a:r>
            <a:r>
              <a:rPr sz="2365" spc="-3" dirty="0">
                <a:latin typeface="Arial"/>
                <a:cs typeface="Arial"/>
              </a:rPr>
              <a:t>Pertama</a:t>
            </a:r>
            <a:endParaRPr sz="2365" dirty="0">
              <a:latin typeface="Arial"/>
              <a:cs typeface="Arial"/>
            </a:endParaRPr>
          </a:p>
          <a:p>
            <a:pPr marL="309199" marR="3080" indent="-301883">
              <a:lnSpc>
                <a:spcPts val="2529"/>
              </a:lnSpc>
              <a:spcBef>
                <a:spcPts val="1316"/>
              </a:spcBef>
              <a:buSzPct val="123076"/>
              <a:buFont typeface="Arial"/>
              <a:buChar char="•"/>
              <a:tabLst>
                <a:tab pos="309199" algn="l"/>
                <a:tab pos="309584" algn="l"/>
              </a:tabLst>
            </a:pPr>
            <a:r>
              <a:rPr sz="2365" dirty="0">
                <a:latin typeface="Arial"/>
                <a:cs typeface="Arial"/>
              </a:rPr>
              <a:t>selanjutnya </a:t>
            </a:r>
            <a:r>
              <a:rPr sz="2365" spc="-7" dirty="0">
                <a:latin typeface="Arial"/>
                <a:cs typeface="Arial"/>
              </a:rPr>
              <a:t>akan </a:t>
            </a:r>
            <a:r>
              <a:rPr sz="2365" spc="36" dirty="0">
                <a:latin typeface="Arial"/>
                <a:cs typeface="Arial"/>
              </a:rPr>
              <a:t>ikut </a:t>
            </a:r>
            <a:r>
              <a:rPr sz="2365" spc="-3" dirty="0">
                <a:latin typeface="Arial"/>
                <a:cs typeface="Arial"/>
              </a:rPr>
              <a:t>seleksi </a:t>
            </a:r>
            <a:r>
              <a:rPr sz="2365" spc="-24" dirty="0">
                <a:latin typeface="Arial"/>
                <a:cs typeface="Arial"/>
              </a:rPr>
              <a:t>ASN </a:t>
            </a:r>
            <a:r>
              <a:rPr sz="2365" spc="-19" dirty="0">
                <a:latin typeface="Arial"/>
                <a:cs typeface="Arial"/>
              </a:rPr>
              <a:t>PNS, </a:t>
            </a:r>
            <a:r>
              <a:rPr sz="2365" spc="19" dirty="0">
                <a:latin typeface="Arial"/>
                <a:cs typeface="Arial"/>
              </a:rPr>
              <a:t>dan </a:t>
            </a:r>
            <a:r>
              <a:rPr sz="2365" spc="3" dirty="0">
                <a:latin typeface="Arial"/>
                <a:cs typeface="Arial"/>
              </a:rPr>
              <a:t>jika lulus, </a:t>
            </a:r>
            <a:r>
              <a:rPr sz="2365" spc="40" dirty="0">
                <a:latin typeface="Arial"/>
                <a:cs typeface="Arial"/>
              </a:rPr>
              <a:t>dapat </a:t>
            </a:r>
            <a:r>
              <a:rPr sz="2365" spc="12" dirty="0">
                <a:latin typeface="Arial"/>
                <a:cs typeface="Arial"/>
              </a:rPr>
              <a:t>memilih </a:t>
            </a:r>
            <a:r>
              <a:rPr sz="2365" spc="-7" dirty="0">
                <a:latin typeface="Arial"/>
                <a:cs typeface="Arial"/>
              </a:rPr>
              <a:t>jalur</a:t>
            </a:r>
            <a:r>
              <a:rPr sz="2365" spc="-31" dirty="0">
                <a:latin typeface="Arial"/>
                <a:cs typeface="Arial"/>
              </a:rPr>
              <a:t> </a:t>
            </a:r>
            <a:r>
              <a:rPr sz="2365" spc="3" dirty="0">
                <a:latin typeface="Arial"/>
                <a:cs typeface="Arial"/>
              </a:rPr>
              <a:t>karir  sebagai </a:t>
            </a:r>
            <a:r>
              <a:rPr sz="2365" spc="-7" dirty="0">
                <a:latin typeface="Arial"/>
                <a:cs typeface="Arial"/>
              </a:rPr>
              <a:t>Guru </a:t>
            </a:r>
            <a:r>
              <a:rPr sz="2365" spc="3" dirty="0">
                <a:latin typeface="Arial"/>
                <a:cs typeface="Arial"/>
              </a:rPr>
              <a:t>atau </a:t>
            </a:r>
            <a:r>
              <a:rPr sz="2365" spc="15" dirty="0">
                <a:latin typeface="Arial"/>
                <a:cs typeface="Arial"/>
              </a:rPr>
              <a:t>Kepemimpinan</a:t>
            </a:r>
            <a:r>
              <a:rPr sz="2365" spc="9" dirty="0">
                <a:latin typeface="Arial"/>
                <a:cs typeface="Arial"/>
              </a:rPr>
              <a:t> </a:t>
            </a:r>
            <a:r>
              <a:rPr sz="2365" spc="-3" dirty="0">
                <a:latin typeface="Arial"/>
                <a:cs typeface="Arial"/>
              </a:rPr>
              <a:t>Sekolah</a:t>
            </a:r>
            <a:endParaRPr sz="2365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094" y="5494291"/>
            <a:ext cx="2885289" cy="515976"/>
          </a:xfrm>
          <a:prstGeom prst="rect">
            <a:avLst/>
          </a:prstGeom>
          <a:solidFill>
            <a:srgbClr val="FFF056"/>
          </a:solidFill>
        </p:spPr>
        <p:txBody>
          <a:bodyPr vert="horz" wrap="square" lIns="0" tIns="150560" rIns="0" bIns="0" rtlCol="0">
            <a:spAutoFit/>
          </a:bodyPr>
          <a:lstStyle/>
          <a:p>
            <a:pPr>
              <a:spcBef>
                <a:spcPts val="1185"/>
              </a:spcBef>
            </a:pPr>
            <a:r>
              <a:rPr sz="2365" b="1" spc="-9" dirty="0">
                <a:latin typeface="Arial"/>
                <a:cs typeface="Arial"/>
              </a:rPr>
              <a:t>PPG </a:t>
            </a:r>
            <a:r>
              <a:rPr sz="2365" b="1" spc="31" dirty="0">
                <a:latin typeface="Arial"/>
                <a:cs typeface="Arial"/>
              </a:rPr>
              <a:t>Dalam</a:t>
            </a:r>
            <a:r>
              <a:rPr sz="2365" b="1" spc="-33" dirty="0">
                <a:latin typeface="Arial"/>
                <a:cs typeface="Arial"/>
              </a:rPr>
              <a:t> </a:t>
            </a:r>
            <a:r>
              <a:rPr sz="2365" b="1" spc="24" dirty="0">
                <a:latin typeface="Arial"/>
                <a:cs typeface="Arial"/>
              </a:rPr>
              <a:t>Jabatan</a:t>
            </a:r>
            <a:endParaRPr sz="2365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8019" y="6075887"/>
            <a:ext cx="7798328" cy="372888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309199" indent="-301883">
              <a:spcBef>
                <a:spcPts val="69"/>
              </a:spcBef>
              <a:buSzPct val="123076"/>
              <a:buChar char="•"/>
              <a:tabLst>
                <a:tab pos="309199" algn="l"/>
                <a:tab pos="309584" algn="l"/>
              </a:tabLst>
            </a:pPr>
            <a:r>
              <a:rPr sz="2365" b="1" spc="3" dirty="0">
                <a:latin typeface="Arial"/>
                <a:cs typeface="Arial"/>
              </a:rPr>
              <a:t>menyelesaikan sertifikasi </a:t>
            </a:r>
            <a:r>
              <a:rPr sz="2365" b="1" spc="-15" dirty="0">
                <a:latin typeface="Arial"/>
                <a:cs typeface="Arial"/>
              </a:rPr>
              <a:t>guru </a:t>
            </a:r>
            <a:r>
              <a:rPr sz="2365" b="1" spc="-19" dirty="0">
                <a:latin typeface="Arial"/>
                <a:cs typeface="Arial"/>
              </a:rPr>
              <a:t>yang </a:t>
            </a:r>
            <a:r>
              <a:rPr sz="2365" b="1" spc="-12" dirty="0">
                <a:latin typeface="Arial"/>
                <a:cs typeface="Arial"/>
              </a:rPr>
              <a:t>sudah</a:t>
            </a:r>
            <a:r>
              <a:rPr sz="2365" b="1" spc="36" dirty="0">
                <a:latin typeface="Arial"/>
                <a:cs typeface="Arial"/>
              </a:rPr>
              <a:t> </a:t>
            </a:r>
            <a:r>
              <a:rPr sz="2365" b="1" spc="9" dirty="0">
                <a:latin typeface="Arial"/>
                <a:cs typeface="Arial"/>
              </a:rPr>
              <a:t>bertugas</a:t>
            </a:r>
            <a:endParaRPr sz="2365" dirty="0">
              <a:latin typeface="Arial"/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9E9D31-1FDF-4A3B-9032-54B06269A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384" y="259407"/>
            <a:ext cx="1214216" cy="1217293"/>
          </a:xfrm>
          <a:prstGeom prst="rect">
            <a:avLst/>
          </a:prstGeom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1E7A8492-F66F-40B6-92CF-EF98667A348F}"/>
              </a:ext>
            </a:extLst>
          </p:cNvPr>
          <p:cNvSpPr/>
          <p:nvPr/>
        </p:nvSpPr>
        <p:spPr>
          <a:xfrm>
            <a:off x="152400" y="0"/>
            <a:ext cx="10744200" cy="1296000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 kumimoji="0" lang="en-ID" sz="1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kumimoji="0" lang="en-ID" sz="3200" b="0" i="0" u="none" strike="noStrike" kern="1200" cap="none" spc="0" normalizeH="0" baseline="0" noProof="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Pembenahan</a:t>
            </a:r>
            <a:r>
              <a:rPr kumimoji="0" lang="en-ID" sz="3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Tata Kelola dan </a:t>
            </a:r>
            <a:r>
              <a:rPr kumimoji="0" lang="en-ID" sz="3200" b="0" i="0" u="none" strike="noStrike" kern="1200" cap="none" spc="0" normalizeH="0" baseline="0" noProof="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Jenjang</a:t>
            </a:r>
            <a:r>
              <a:rPr kumimoji="0" lang="en-ID" sz="3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ID" sz="3200" b="0" i="0" u="none" strike="noStrike" kern="1200" cap="none" spc="0" normalizeH="0" baseline="0" noProof="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Karir</a:t>
            </a:r>
            <a:r>
              <a:rPr kumimoji="0" lang="en-ID" sz="3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r>
              <a:rPr kumimoji="0" lang="en-ID" sz="3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Guru Indonesia</a:t>
            </a:r>
          </a:p>
          <a:p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40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3691" y="5676316"/>
            <a:ext cx="3225685" cy="572430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>
              <a:spcBef>
                <a:spcPts val="69"/>
              </a:spcBef>
            </a:pPr>
            <a:r>
              <a:rPr sz="1789" b="1" spc="3" dirty="0">
                <a:solidFill>
                  <a:srgbClr val="FFFFFF"/>
                </a:solidFill>
                <a:latin typeface="Arial"/>
                <a:cs typeface="Arial"/>
              </a:rPr>
              <a:t>Kebutuhan </a:t>
            </a:r>
            <a:r>
              <a:rPr sz="1789" b="1" spc="-19" dirty="0">
                <a:solidFill>
                  <a:srgbClr val="FFFFFF"/>
                </a:solidFill>
                <a:latin typeface="Arial"/>
                <a:cs typeface="Arial"/>
              </a:rPr>
              <a:t>Guru </a:t>
            </a:r>
            <a:r>
              <a:rPr sz="1789" b="1" spc="-7" dirty="0">
                <a:solidFill>
                  <a:srgbClr val="FFFFFF"/>
                </a:solidFill>
                <a:latin typeface="Arial"/>
                <a:cs typeface="Arial"/>
              </a:rPr>
              <a:t>hingga</a:t>
            </a:r>
            <a:r>
              <a:rPr sz="1789" b="1" spc="-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89" b="1" spc="3" dirty="0">
                <a:solidFill>
                  <a:srgbClr val="FFFFFF"/>
                </a:solidFill>
                <a:latin typeface="Arial"/>
                <a:cs typeface="Arial"/>
              </a:rPr>
              <a:t>2021</a:t>
            </a:r>
            <a:endParaRPr sz="1789">
              <a:latin typeface="Arial"/>
              <a:cs typeface="Arial"/>
            </a:endParaRPr>
          </a:p>
          <a:p>
            <a:pPr marL="23873">
              <a:spcBef>
                <a:spcPts val="55"/>
              </a:spcBef>
              <a:tabLst>
                <a:tab pos="516742" algn="l"/>
              </a:tabLst>
            </a:pPr>
            <a:r>
              <a:rPr sz="1789" b="1" spc="21" dirty="0">
                <a:solidFill>
                  <a:srgbClr val="FFFFFF"/>
                </a:solidFill>
                <a:latin typeface="Arial"/>
                <a:cs typeface="Arial"/>
              </a:rPr>
              <a:t>—&gt;	REKRUTMEN </a:t>
            </a:r>
            <a:r>
              <a:rPr sz="1789" b="1" spc="-15" dirty="0">
                <a:solidFill>
                  <a:srgbClr val="FFFFFF"/>
                </a:solidFill>
                <a:latin typeface="Arial"/>
                <a:cs typeface="Arial"/>
              </a:rPr>
              <a:t>ASN</a:t>
            </a:r>
            <a:r>
              <a:rPr sz="1789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89" b="1" spc="7" dirty="0">
                <a:solidFill>
                  <a:srgbClr val="FFFFFF"/>
                </a:solidFill>
                <a:latin typeface="Arial"/>
                <a:cs typeface="Arial"/>
              </a:rPr>
              <a:t>PPPK</a:t>
            </a:r>
            <a:endParaRPr sz="1789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1014" y="4652092"/>
            <a:ext cx="4166399" cy="572430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R="3080" algn="ctr">
              <a:spcBef>
                <a:spcPts val="69"/>
              </a:spcBef>
            </a:pPr>
            <a:r>
              <a:rPr sz="1789" b="1" spc="3" dirty="0">
                <a:solidFill>
                  <a:srgbClr val="FFFFFF"/>
                </a:solidFill>
                <a:latin typeface="Arial"/>
                <a:cs typeface="Arial"/>
              </a:rPr>
              <a:t>Kebutuhan </a:t>
            </a:r>
            <a:r>
              <a:rPr sz="1789" b="1" spc="-19" dirty="0">
                <a:solidFill>
                  <a:srgbClr val="FFFFFF"/>
                </a:solidFill>
                <a:latin typeface="Arial"/>
                <a:cs typeface="Arial"/>
              </a:rPr>
              <a:t>Guru </a:t>
            </a:r>
            <a:r>
              <a:rPr sz="1789" b="1" spc="3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r>
              <a:rPr sz="1789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89" b="1" spc="3" dirty="0">
                <a:solidFill>
                  <a:srgbClr val="FFFFFF"/>
                </a:solidFill>
                <a:latin typeface="Arial"/>
                <a:cs typeface="Arial"/>
              </a:rPr>
              <a:t>dst</a:t>
            </a:r>
            <a:endParaRPr sz="1789">
              <a:latin typeface="Arial"/>
              <a:cs typeface="Arial"/>
            </a:endParaRPr>
          </a:p>
          <a:p>
            <a:pPr algn="ctr">
              <a:spcBef>
                <a:spcPts val="55"/>
              </a:spcBef>
            </a:pPr>
            <a:r>
              <a:rPr sz="1789" b="1" spc="21" dirty="0">
                <a:solidFill>
                  <a:srgbClr val="FFFFFF"/>
                </a:solidFill>
                <a:latin typeface="Arial"/>
                <a:cs typeface="Arial"/>
              </a:rPr>
              <a:t>—&gt; </a:t>
            </a:r>
            <a:r>
              <a:rPr sz="1789" b="1" spc="-7" dirty="0">
                <a:solidFill>
                  <a:srgbClr val="FFFFFF"/>
                </a:solidFill>
                <a:latin typeface="Arial"/>
                <a:cs typeface="Arial"/>
              </a:rPr>
              <a:t>PPG </a:t>
            </a:r>
            <a:r>
              <a:rPr sz="1789" b="1" spc="-15" dirty="0">
                <a:solidFill>
                  <a:srgbClr val="FFFFFF"/>
                </a:solidFill>
                <a:latin typeface="Arial"/>
                <a:cs typeface="Arial"/>
              </a:rPr>
              <a:t>PRA </a:t>
            </a:r>
            <a:r>
              <a:rPr sz="1789" b="1" spc="-69" dirty="0">
                <a:solidFill>
                  <a:srgbClr val="FFFFFF"/>
                </a:solidFill>
                <a:latin typeface="Arial"/>
                <a:cs typeface="Arial"/>
              </a:rPr>
              <a:t>JABATAN </a:t>
            </a:r>
            <a:r>
              <a:rPr sz="1789" b="1" spc="27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r>
              <a:rPr sz="1789" b="1" spc="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89" b="1" spc="-9" dirty="0">
                <a:solidFill>
                  <a:srgbClr val="FFFFFF"/>
                </a:solidFill>
                <a:latin typeface="Arial"/>
                <a:cs typeface="Arial"/>
              </a:rPr>
              <a:t>BARU</a:t>
            </a:r>
            <a:endParaRPr sz="1789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3275203" y="14426271"/>
            <a:ext cx="242145" cy="297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1933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799">
              <a:spcBef>
                <a:spcPts val="80"/>
              </a:spcBef>
            </a:pPr>
            <a:fld id="{81D60167-4931-47E6-BA6A-407CBD079E47}" type="slidenum">
              <a:rPr lang="en-ID" spc="20"/>
              <a:pPr marL="50799">
                <a:spcBef>
                  <a:spcPts val="80"/>
                </a:spcBef>
              </a:pPr>
              <a:t>11</a:t>
            </a:fld>
            <a:endParaRPr spc="9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0DBB81-329F-41FD-8FB9-39D8BBB6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6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3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3CA60-D79E-4732-8F6B-27A32EDEBF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7B0FCFE-D9D7-4C85-9001-8CB3D5E5FD6C}"/>
              </a:ext>
            </a:extLst>
          </p:cNvPr>
          <p:cNvSpPr/>
          <p:nvPr/>
        </p:nvSpPr>
        <p:spPr>
          <a:xfrm>
            <a:off x="7763643" y="0"/>
            <a:ext cx="4310142" cy="5291005"/>
          </a:xfrm>
          <a:custGeom>
            <a:avLst/>
            <a:gdLst/>
            <a:ahLst/>
            <a:cxnLst/>
            <a:rect l="l" t="t" r="r" b="b"/>
            <a:pathLst>
              <a:path w="4310142" h="5097264">
                <a:moveTo>
                  <a:pt x="4285788" y="913645"/>
                </a:moveTo>
                <a:lnTo>
                  <a:pt x="4285788" y="422252"/>
                </a:lnTo>
                <a:lnTo>
                  <a:pt x="4284883" y="414526"/>
                </a:lnTo>
                <a:lnTo>
                  <a:pt x="4281786" y="383622"/>
                </a:lnTo>
                <a:lnTo>
                  <a:pt x="4279000" y="348925"/>
                </a:lnTo>
                <a:lnTo>
                  <a:pt x="4276630" y="309344"/>
                </a:lnTo>
                <a:lnTo>
                  <a:pt x="4274779" y="263789"/>
                </a:lnTo>
                <a:lnTo>
                  <a:pt x="4273552" y="211168"/>
                </a:lnTo>
                <a:lnTo>
                  <a:pt x="4273053" y="150390"/>
                </a:lnTo>
                <a:lnTo>
                  <a:pt x="4273385" y="80364"/>
                </a:lnTo>
                <a:lnTo>
                  <a:pt x="4274128" y="33205"/>
                </a:lnTo>
                <a:lnTo>
                  <a:pt x="4247185" y="33205"/>
                </a:lnTo>
                <a:lnTo>
                  <a:pt x="4057958" y="261970"/>
                </a:lnTo>
                <a:lnTo>
                  <a:pt x="3842199" y="521696"/>
                </a:lnTo>
                <a:lnTo>
                  <a:pt x="3627271" y="779427"/>
                </a:lnTo>
                <a:lnTo>
                  <a:pt x="3413071" y="1035413"/>
                </a:lnTo>
                <a:lnTo>
                  <a:pt x="3199494" y="1289902"/>
                </a:lnTo>
                <a:lnTo>
                  <a:pt x="2986437" y="1543144"/>
                </a:lnTo>
                <a:lnTo>
                  <a:pt x="2773796" y="1795389"/>
                </a:lnTo>
                <a:lnTo>
                  <a:pt x="2561466" y="2046885"/>
                </a:lnTo>
                <a:lnTo>
                  <a:pt x="2349344" y="2297883"/>
                </a:lnTo>
                <a:lnTo>
                  <a:pt x="2137326" y="2548631"/>
                </a:lnTo>
                <a:lnTo>
                  <a:pt x="1925308" y="2799380"/>
                </a:lnTo>
                <a:lnTo>
                  <a:pt x="1713186" y="3050377"/>
                </a:lnTo>
                <a:lnTo>
                  <a:pt x="1500856" y="3301874"/>
                </a:lnTo>
                <a:lnTo>
                  <a:pt x="1288214" y="3554119"/>
                </a:lnTo>
                <a:lnTo>
                  <a:pt x="1075157" y="3807361"/>
                </a:lnTo>
                <a:lnTo>
                  <a:pt x="861580" y="4061850"/>
                </a:lnTo>
                <a:lnTo>
                  <a:pt x="647380" y="4317836"/>
                </a:lnTo>
                <a:lnTo>
                  <a:pt x="432452" y="4575567"/>
                </a:lnTo>
                <a:lnTo>
                  <a:pt x="216694" y="4835293"/>
                </a:lnTo>
                <a:lnTo>
                  <a:pt x="0" y="5097264"/>
                </a:lnTo>
                <a:lnTo>
                  <a:pt x="754326" y="5097264"/>
                </a:lnTo>
                <a:lnTo>
                  <a:pt x="4285788" y="913645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7353E36A-DF75-4FF4-B61B-2920CC039923}"/>
              </a:ext>
            </a:extLst>
          </p:cNvPr>
          <p:cNvSpPr/>
          <p:nvPr/>
        </p:nvSpPr>
        <p:spPr>
          <a:xfrm>
            <a:off x="7064100" y="4297094"/>
            <a:ext cx="1252325" cy="993912"/>
          </a:xfrm>
          <a:custGeom>
            <a:avLst/>
            <a:gdLst/>
            <a:ahLst/>
            <a:cxnLst/>
            <a:rect l="l" t="t" r="r" b="b"/>
            <a:pathLst>
              <a:path w="1252325" h="993912">
                <a:moveTo>
                  <a:pt x="1252325" y="993912"/>
                </a:moveTo>
                <a:lnTo>
                  <a:pt x="554608" y="0"/>
                </a:lnTo>
                <a:lnTo>
                  <a:pt x="0" y="0"/>
                </a:lnTo>
                <a:lnTo>
                  <a:pt x="697716" y="993912"/>
                </a:lnTo>
                <a:lnTo>
                  <a:pt x="1252325" y="993912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EC8B5B13-71EB-4A8D-933B-15F52DFAB856}"/>
              </a:ext>
            </a:extLst>
          </p:cNvPr>
          <p:cNvSpPr/>
          <p:nvPr/>
        </p:nvSpPr>
        <p:spPr>
          <a:xfrm>
            <a:off x="9832" y="2073095"/>
            <a:ext cx="10240480" cy="2544417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lang="en-ID"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ID" sz="6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Sekolah</a:t>
            </a:r>
            <a:r>
              <a:rPr lang="en-ID" sz="6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ID" sz="6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Penggerak</a:t>
            </a:r>
            <a:endParaRPr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2712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AF59-6193-4DA1-9E26-FACBB5B93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79089-07EB-48FE-81D6-28F7AAEFD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8CDC8-3803-4BC0-A1B8-D3BD8D26AE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/>
              <a:pPr algn="r"/>
              <a:t>13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1118EE-DC2D-45BA-97D9-C2FE68357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8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52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203"/>
          <p:cNvSpPr txBox="1">
            <a:spLocks noGrp="1"/>
          </p:cNvSpPr>
          <p:nvPr>
            <p:ph type="sldNum" idx="12"/>
          </p:nvPr>
        </p:nvSpPr>
        <p:spPr>
          <a:xfrm>
            <a:off x="9347200" y="6311717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14</a:t>
            </a:fld>
            <a:endParaRPr/>
          </a:p>
        </p:txBody>
      </p:sp>
      <p:sp>
        <p:nvSpPr>
          <p:cNvPr id="1069" name="Google Shape;1069;p203"/>
          <p:cNvSpPr txBox="1">
            <a:spLocks noGrp="1"/>
          </p:cNvSpPr>
          <p:nvPr>
            <p:ph type="title"/>
          </p:nvPr>
        </p:nvSpPr>
        <p:spPr>
          <a:xfrm>
            <a:off x="838200" y="365133"/>
            <a:ext cx="4313200" cy="83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2400" b="1"/>
              <a:t>Sekolah Penggerak sebagai katalis</a:t>
            </a:r>
            <a:endParaRPr sz="2400" b="1"/>
          </a:p>
        </p:txBody>
      </p:sp>
      <p:sp>
        <p:nvSpPr>
          <p:cNvPr id="1070" name="Google Shape;1070;p203"/>
          <p:cNvSpPr txBox="1">
            <a:spLocks noGrp="1"/>
          </p:cNvSpPr>
          <p:nvPr>
            <p:ph type="title"/>
          </p:nvPr>
        </p:nvSpPr>
        <p:spPr>
          <a:xfrm>
            <a:off x="7187933" y="365133"/>
            <a:ext cx="4470400" cy="8560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2400" b="1"/>
              <a:t>Gambaran Akhir Sekolah Penggerak Secara Umum </a:t>
            </a:r>
            <a:endParaRPr sz="2400" b="1"/>
          </a:p>
        </p:txBody>
      </p:sp>
      <p:sp>
        <p:nvSpPr>
          <p:cNvPr id="1071" name="Google Shape;1071;p203"/>
          <p:cNvSpPr/>
          <p:nvPr/>
        </p:nvSpPr>
        <p:spPr>
          <a:xfrm>
            <a:off x="969834" y="1370200"/>
            <a:ext cx="5721497" cy="4647312"/>
          </a:xfrm>
          <a:custGeom>
            <a:avLst/>
            <a:gdLst/>
            <a:ahLst/>
            <a:cxnLst/>
            <a:rect l="l" t="t" r="r" b="b"/>
            <a:pathLst>
              <a:path w="21504" h="21600" extrusionOk="0">
                <a:moveTo>
                  <a:pt x="12612" y="0"/>
                </a:moveTo>
                <a:lnTo>
                  <a:pt x="116" y="0"/>
                </a:lnTo>
                <a:cubicBezTo>
                  <a:pt x="46" y="0"/>
                  <a:pt x="0" y="56"/>
                  <a:pt x="0" y="141"/>
                </a:cubicBezTo>
                <a:lnTo>
                  <a:pt x="0" y="141"/>
                </a:lnTo>
                <a:cubicBezTo>
                  <a:pt x="0" y="226"/>
                  <a:pt x="46" y="282"/>
                  <a:pt x="116" y="282"/>
                </a:cubicBezTo>
                <a:lnTo>
                  <a:pt x="12600" y="282"/>
                </a:lnTo>
                <a:cubicBezTo>
                  <a:pt x="12809" y="282"/>
                  <a:pt x="13018" y="381"/>
                  <a:pt x="13169" y="564"/>
                </a:cubicBezTo>
                <a:lnTo>
                  <a:pt x="14435" y="2102"/>
                </a:lnTo>
                <a:cubicBezTo>
                  <a:pt x="14748" y="2483"/>
                  <a:pt x="14748" y="3104"/>
                  <a:pt x="14435" y="3485"/>
                </a:cubicBezTo>
                <a:lnTo>
                  <a:pt x="13157" y="5037"/>
                </a:lnTo>
                <a:cubicBezTo>
                  <a:pt x="13006" y="5220"/>
                  <a:pt x="12797" y="5319"/>
                  <a:pt x="12588" y="5319"/>
                </a:cubicBezTo>
                <a:lnTo>
                  <a:pt x="116" y="5319"/>
                </a:lnTo>
                <a:cubicBezTo>
                  <a:pt x="46" y="5319"/>
                  <a:pt x="0" y="5375"/>
                  <a:pt x="0" y="5460"/>
                </a:cubicBezTo>
                <a:lnTo>
                  <a:pt x="0" y="5460"/>
                </a:lnTo>
                <a:cubicBezTo>
                  <a:pt x="0" y="5545"/>
                  <a:pt x="46" y="5601"/>
                  <a:pt x="116" y="5601"/>
                </a:cubicBezTo>
                <a:lnTo>
                  <a:pt x="12588" y="5601"/>
                </a:lnTo>
                <a:cubicBezTo>
                  <a:pt x="12797" y="5601"/>
                  <a:pt x="13006" y="5700"/>
                  <a:pt x="13157" y="5883"/>
                </a:cubicBezTo>
                <a:lnTo>
                  <a:pt x="14435" y="7435"/>
                </a:lnTo>
                <a:cubicBezTo>
                  <a:pt x="14748" y="7816"/>
                  <a:pt x="14748" y="8437"/>
                  <a:pt x="14435" y="8818"/>
                </a:cubicBezTo>
                <a:lnTo>
                  <a:pt x="13157" y="10370"/>
                </a:lnTo>
                <a:cubicBezTo>
                  <a:pt x="13006" y="10553"/>
                  <a:pt x="12797" y="10652"/>
                  <a:pt x="12588" y="10652"/>
                </a:cubicBezTo>
                <a:lnTo>
                  <a:pt x="116" y="10652"/>
                </a:lnTo>
                <a:cubicBezTo>
                  <a:pt x="46" y="10652"/>
                  <a:pt x="0" y="10708"/>
                  <a:pt x="0" y="10793"/>
                </a:cubicBezTo>
                <a:lnTo>
                  <a:pt x="0" y="10793"/>
                </a:lnTo>
                <a:cubicBezTo>
                  <a:pt x="0" y="10878"/>
                  <a:pt x="46" y="10934"/>
                  <a:pt x="116" y="10934"/>
                </a:cubicBezTo>
                <a:lnTo>
                  <a:pt x="12600" y="10934"/>
                </a:lnTo>
                <a:cubicBezTo>
                  <a:pt x="12809" y="10934"/>
                  <a:pt x="13018" y="11033"/>
                  <a:pt x="13169" y="11216"/>
                </a:cubicBezTo>
                <a:lnTo>
                  <a:pt x="14446" y="12768"/>
                </a:lnTo>
                <a:cubicBezTo>
                  <a:pt x="14760" y="13149"/>
                  <a:pt x="14760" y="13770"/>
                  <a:pt x="14446" y="14151"/>
                </a:cubicBezTo>
                <a:lnTo>
                  <a:pt x="13169" y="15703"/>
                </a:lnTo>
                <a:cubicBezTo>
                  <a:pt x="13018" y="15886"/>
                  <a:pt x="12809" y="15985"/>
                  <a:pt x="12600" y="15985"/>
                </a:cubicBezTo>
                <a:lnTo>
                  <a:pt x="116" y="15985"/>
                </a:lnTo>
                <a:cubicBezTo>
                  <a:pt x="46" y="15985"/>
                  <a:pt x="0" y="16041"/>
                  <a:pt x="0" y="16126"/>
                </a:cubicBezTo>
                <a:lnTo>
                  <a:pt x="0" y="16126"/>
                </a:lnTo>
                <a:cubicBezTo>
                  <a:pt x="0" y="16211"/>
                  <a:pt x="46" y="16267"/>
                  <a:pt x="116" y="16267"/>
                </a:cubicBezTo>
                <a:lnTo>
                  <a:pt x="12600" y="16267"/>
                </a:lnTo>
                <a:cubicBezTo>
                  <a:pt x="12809" y="16267"/>
                  <a:pt x="13018" y="16366"/>
                  <a:pt x="13169" y="16549"/>
                </a:cubicBezTo>
                <a:lnTo>
                  <a:pt x="14446" y="18101"/>
                </a:lnTo>
                <a:cubicBezTo>
                  <a:pt x="14760" y="18482"/>
                  <a:pt x="14760" y="19103"/>
                  <a:pt x="14446" y="19484"/>
                </a:cubicBezTo>
                <a:lnTo>
                  <a:pt x="13169" y="21036"/>
                </a:lnTo>
                <a:cubicBezTo>
                  <a:pt x="13018" y="21219"/>
                  <a:pt x="12809" y="21318"/>
                  <a:pt x="12600" y="21318"/>
                </a:cubicBezTo>
                <a:lnTo>
                  <a:pt x="116" y="21318"/>
                </a:lnTo>
                <a:cubicBezTo>
                  <a:pt x="46" y="21318"/>
                  <a:pt x="0" y="21374"/>
                  <a:pt x="0" y="21459"/>
                </a:cubicBezTo>
                <a:lnTo>
                  <a:pt x="0" y="21459"/>
                </a:lnTo>
                <a:cubicBezTo>
                  <a:pt x="0" y="21544"/>
                  <a:pt x="46" y="21600"/>
                  <a:pt x="116" y="21600"/>
                </a:cubicBezTo>
                <a:lnTo>
                  <a:pt x="12612" y="21600"/>
                </a:lnTo>
                <a:cubicBezTo>
                  <a:pt x="12879" y="21600"/>
                  <a:pt x="13134" y="21473"/>
                  <a:pt x="13320" y="21247"/>
                </a:cubicBezTo>
                <a:lnTo>
                  <a:pt x="21217" y="11654"/>
                </a:lnTo>
                <a:cubicBezTo>
                  <a:pt x="21600" y="11188"/>
                  <a:pt x="21600" y="10412"/>
                  <a:pt x="21217" y="9946"/>
                </a:cubicBezTo>
                <a:lnTo>
                  <a:pt x="13320" y="353"/>
                </a:lnTo>
                <a:cubicBezTo>
                  <a:pt x="13134" y="127"/>
                  <a:pt x="12879" y="0"/>
                  <a:pt x="12612" y="0"/>
                </a:cubicBezTo>
                <a:close/>
                <a:moveTo>
                  <a:pt x="17930" y="6363"/>
                </a:moveTo>
                <a:lnTo>
                  <a:pt x="18825" y="7449"/>
                </a:lnTo>
                <a:cubicBezTo>
                  <a:pt x="19138" y="7830"/>
                  <a:pt x="19138" y="8451"/>
                  <a:pt x="18825" y="8832"/>
                </a:cubicBezTo>
                <a:lnTo>
                  <a:pt x="17930" y="9918"/>
                </a:lnTo>
                <a:cubicBezTo>
                  <a:pt x="17617" y="10299"/>
                  <a:pt x="17106" y="10299"/>
                  <a:pt x="16792" y="9918"/>
                </a:cubicBezTo>
                <a:lnTo>
                  <a:pt x="15898" y="8832"/>
                </a:lnTo>
                <a:cubicBezTo>
                  <a:pt x="15585" y="8451"/>
                  <a:pt x="15585" y="7830"/>
                  <a:pt x="15898" y="7449"/>
                </a:cubicBezTo>
                <a:lnTo>
                  <a:pt x="16792" y="6363"/>
                </a:lnTo>
                <a:cubicBezTo>
                  <a:pt x="17117" y="5982"/>
                  <a:pt x="17617" y="5982"/>
                  <a:pt x="17930" y="6363"/>
                </a:cubicBezTo>
                <a:close/>
                <a:moveTo>
                  <a:pt x="14609" y="7252"/>
                </a:moveTo>
                <a:lnTo>
                  <a:pt x="13703" y="6151"/>
                </a:lnTo>
                <a:cubicBezTo>
                  <a:pt x="13390" y="5770"/>
                  <a:pt x="13390" y="5150"/>
                  <a:pt x="13703" y="4769"/>
                </a:cubicBezTo>
                <a:lnTo>
                  <a:pt x="14597" y="3682"/>
                </a:lnTo>
                <a:cubicBezTo>
                  <a:pt x="14911" y="3301"/>
                  <a:pt x="15422" y="3301"/>
                  <a:pt x="15735" y="3682"/>
                </a:cubicBezTo>
                <a:lnTo>
                  <a:pt x="16641" y="4783"/>
                </a:lnTo>
                <a:cubicBezTo>
                  <a:pt x="16955" y="5164"/>
                  <a:pt x="16955" y="5784"/>
                  <a:pt x="16641" y="6165"/>
                </a:cubicBezTo>
                <a:lnTo>
                  <a:pt x="15747" y="7252"/>
                </a:lnTo>
                <a:cubicBezTo>
                  <a:pt x="15422" y="7633"/>
                  <a:pt x="14923" y="7633"/>
                  <a:pt x="14609" y="7252"/>
                </a:cubicBezTo>
                <a:close/>
                <a:moveTo>
                  <a:pt x="14609" y="12585"/>
                </a:moveTo>
                <a:lnTo>
                  <a:pt x="13715" y="11498"/>
                </a:lnTo>
                <a:cubicBezTo>
                  <a:pt x="13401" y="11117"/>
                  <a:pt x="13401" y="10497"/>
                  <a:pt x="13715" y="10116"/>
                </a:cubicBezTo>
                <a:lnTo>
                  <a:pt x="14609" y="9029"/>
                </a:lnTo>
                <a:cubicBezTo>
                  <a:pt x="14923" y="8648"/>
                  <a:pt x="15434" y="8648"/>
                  <a:pt x="15747" y="9029"/>
                </a:cubicBezTo>
                <a:lnTo>
                  <a:pt x="16641" y="10116"/>
                </a:lnTo>
                <a:cubicBezTo>
                  <a:pt x="16955" y="10497"/>
                  <a:pt x="16955" y="11117"/>
                  <a:pt x="16641" y="11498"/>
                </a:cubicBezTo>
                <a:lnTo>
                  <a:pt x="15747" y="12585"/>
                </a:lnTo>
                <a:cubicBezTo>
                  <a:pt x="15422" y="12966"/>
                  <a:pt x="14923" y="12966"/>
                  <a:pt x="14609" y="12585"/>
                </a:cubicBezTo>
                <a:close/>
                <a:moveTo>
                  <a:pt x="16630" y="16831"/>
                </a:moveTo>
                <a:lnTo>
                  <a:pt x="15735" y="17918"/>
                </a:lnTo>
                <a:cubicBezTo>
                  <a:pt x="15422" y="18299"/>
                  <a:pt x="14911" y="18299"/>
                  <a:pt x="14597" y="17918"/>
                </a:cubicBezTo>
                <a:lnTo>
                  <a:pt x="13703" y="16831"/>
                </a:lnTo>
                <a:cubicBezTo>
                  <a:pt x="13390" y="16450"/>
                  <a:pt x="13390" y="15830"/>
                  <a:pt x="13703" y="15449"/>
                </a:cubicBezTo>
                <a:lnTo>
                  <a:pt x="14597" y="14362"/>
                </a:lnTo>
                <a:cubicBezTo>
                  <a:pt x="14911" y="13981"/>
                  <a:pt x="15422" y="13981"/>
                  <a:pt x="15735" y="14362"/>
                </a:cubicBezTo>
                <a:lnTo>
                  <a:pt x="16630" y="15449"/>
                </a:lnTo>
                <a:cubicBezTo>
                  <a:pt x="16943" y="15830"/>
                  <a:pt x="16943" y="16450"/>
                  <a:pt x="16630" y="16831"/>
                </a:cubicBezTo>
                <a:close/>
                <a:moveTo>
                  <a:pt x="18825" y="14165"/>
                </a:moveTo>
                <a:lnTo>
                  <a:pt x="17930" y="15251"/>
                </a:lnTo>
                <a:cubicBezTo>
                  <a:pt x="17617" y="15632"/>
                  <a:pt x="17106" y="15632"/>
                  <a:pt x="16792" y="15251"/>
                </a:cubicBezTo>
                <a:lnTo>
                  <a:pt x="15898" y="14165"/>
                </a:lnTo>
                <a:cubicBezTo>
                  <a:pt x="15585" y="13784"/>
                  <a:pt x="15585" y="13163"/>
                  <a:pt x="15898" y="12782"/>
                </a:cubicBezTo>
                <a:lnTo>
                  <a:pt x="16792" y="11696"/>
                </a:lnTo>
                <a:cubicBezTo>
                  <a:pt x="17106" y="11315"/>
                  <a:pt x="17617" y="11315"/>
                  <a:pt x="17930" y="11696"/>
                </a:cubicBezTo>
                <a:lnTo>
                  <a:pt x="18825" y="12782"/>
                </a:lnTo>
                <a:cubicBezTo>
                  <a:pt x="19138" y="13163"/>
                  <a:pt x="19138" y="13784"/>
                  <a:pt x="18825" y="14165"/>
                </a:cubicBezTo>
                <a:close/>
                <a:moveTo>
                  <a:pt x="20125" y="12585"/>
                </a:moveTo>
                <a:cubicBezTo>
                  <a:pt x="19812" y="12966"/>
                  <a:pt x="19301" y="12966"/>
                  <a:pt x="18987" y="12585"/>
                </a:cubicBezTo>
                <a:lnTo>
                  <a:pt x="18093" y="11498"/>
                </a:lnTo>
                <a:cubicBezTo>
                  <a:pt x="17779" y="11117"/>
                  <a:pt x="17779" y="10497"/>
                  <a:pt x="18093" y="10116"/>
                </a:cubicBezTo>
                <a:lnTo>
                  <a:pt x="18987" y="9029"/>
                </a:lnTo>
                <a:cubicBezTo>
                  <a:pt x="19301" y="8648"/>
                  <a:pt x="19812" y="8648"/>
                  <a:pt x="20125" y="9029"/>
                </a:cubicBezTo>
                <a:lnTo>
                  <a:pt x="21019" y="10116"/>
                </a:lnTo>
                <a:cubicBezTo>
                  <a:pt x="21333" y="10497"/>
                  <a:pt x="21333" y="11117"/>
                  <a:pt x="21019" y="11498"/>
                </a:cubicBezTo>
                <a:lnTo>
                  <a:pt x="20125" y="12585"/>
                </a:lnTo>
                <a:close/>
              </a:path>
            </a:pathLst>
          </a:custGeom>
          <a:solidFill>
            <a:srgbClr val="17406D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203"/>
          <p:cNvSpPr txBox="1">
            <a:spLocks noGrp="1"/>
          </p:cNvSpPr>
          <p:nvPr>
            <p:ph type="body" idx="1"/>
          </p:nvPr>
        </p:nvSpPr>
        <p:spPr>
          <a:xfrm>
            <a:off x="969833" y="1611733"/>
            <a:ext cx="3434400" cy="410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>
                <a:solidFill>
                  <a:schemeClr val="dk1"/>
                </a:solidFill>
              </a:rPr>
              <a:t>Sekolah Penggerak adalah </a:t>
            </a:r>
            <a:r>
              <a:rPr lang="en" sz="2000" b="1">
                <a:solidFill>
                  <a:schemeClr val="dk1"/>
                </a:solidFill>
              </a:rPr>
              <a:t>katalis untuk mewujudkan visi pendidikan Indonesia</a:t>
            </a:r>
            <a:endParaRPr sz="2000" b="1">
              <a:solidFill>
                <a:schemeClr val="dk1"/>
              </a:solidFill>
            </a:endParaRPr>
          </a:p>
          <a:p>
            <a:pPr marL="609585" indent="-431789">
              <a:spcBef>
                <a:spcPts val="0"/>
              </a:spcBef>
              <a:buClr>
                <a:schemeClr val="dk1"/>
              </a:buClr>
              <a:buSzPts val="1500"/>
              <a:buChar char="●"/>
            </a:pPr>
            <a:r>
              <a:rPr lang="en" sz="2000">
                <a:solidFill>
                  <a:schemeClr val="dk1"/>
                </a:solidFill>
              </a:rPr>
              <a:t>Sekolah yang </a:t>
            </a:r>
            <a:r>
              <a:rPr lang="en" sz="2000" b="1">
                <a:solidFill>
                  <a:schemeClr val="dk1"/>
                </a:solidFill>
              </a:rPr>
              <a:t>berfokus pada pengembangan hasil belajar siswa secara holistik</a:t>
            </a:r>
            <a:r>
              <a:rPr lang="en" sz="2000">
                <a:solidFill>
                  <a:schemeClr val="dk1"/>
                </a:solidFill>
              </a:rPr>
              <a:t> untuk mewujudkan Profil Pelajar Pancasila </a:t>
            </a:r>
            <a:endParaRPr sz="2000">
              <a:solidFill>
                <a:schemeClr val="dk1"/>
              </a:solidFill>
            </a:endParaRPr>
          </a:p>
          <a:p>
            <a:pPr marL="609585" indent="-431789">
              <a:spcBef>
                <a:spcPts val="0"/>
              </a:spcBef>
              <a:buClr>
                <a:schemeClr val="dk1"/>
              </a:buClr>
              <a:buSzPts val="1500"/>
              <a:buChar char="●"/>
            </a:pPr>
            <a:r>
              <a:rPr lang="en" sz="2000">
                <a:solidFill>
                  <a:schemeClr val="dk1"/>
                </a:solidFill>
              </a:rPr>
              <a:t>Diawali dengan </a:t>
            </a:r>
            <a:r>
              <a:rPr lang="en" sz="2000" b="1">
                <a:solidFill>
                  <a:schemeClr val="dk1"/>
                </a:solidFill>
              </a:rPr>
              <a:t>SDM yang unggul </a:t>
            </a:r>
            <a:r>
              <a:rPr lang="en" sz="2000">
                <a:solidFill>
                  <a:schemeClr val="dk1"/>
                </a:solidFill>
              </a:rPr>
              <a:t>(kepala sekolah dan guru)</a:t>
            </a:r>
            <a:endParaRPr sz="200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073" name="Google Shape;1073;p203"/>
          <p:cNvSpPr/>
          <p:nvPr/>
        </p:nvSpPr>
        <p:spPr>
          <a:xfrm>
            <a:off x="4685700" y="2259569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203"/>
          <p:cNvSpPr/>
          <p:nvPr/>
        </p:nvSpPr>
        <p:spPr>
          <a:xfrm>
            <a:off x="5253733" y="2844802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203"/>
          <p:cNvSpPr/>
          <p:nvPr/>
        </p:nvSpPr>
        <p:spPr>
          <a:xfrm>
            <a:off x="5846600" y="3401235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203"/>
          <p:cNvSpPr/>
          <p:nvPr/>
        </p:nvSpPr>
        <p:spPr>
          <a:xfrm>
            <a:off x="5253733" y="3986469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203"/>
          <p:cNvSpPr/>
          <p:nvPr/>
        </p:nvSpPr>
        <p:spPr>
          <a:xfrm>
            <a:off x="4685700" y="3401235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203"/>
          <p:cNvSpPr/>
          <p:nvPr/>
        </p:nvSpPr>
        <p:spPr>
          <a:xfrm>
            <a:off x="4685700" y="4571702"/>
            <a:ext cx="634448" cy="585220"/>
          </a:xfrm>
          <a:custGeom>
            <a:avLst/>
            <a:gdLst/>
            <a:ahLst/>
            <a:cxnLst/>
            <a:rect l="l" t="t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9" name="Google Shape;1079;p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084" y="3464417"/>
            <a:ext cx="487680" cy="4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2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9967" y="3421100"/>
            <a:ext cx="487680" cy="4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2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7117" y="4035233"/>
            <a:ext cx="487680" cy="4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2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7117" y="2879184"/>
            <a:ext cx="487680" cy="4876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3" name="Google Shape;1083;p203"/>
          <p:cNvGrpSpPr/>
          <p:nvPr/>
        </p:nvGrpSpPr>
        <p:grpSpPr>
          <a:xfrm>
            <a:off x="7007514" y="1334384"/>
            <a:ext cx="4900153" cy="856416"/>
            <a:chOff x="5255635" y="1000788"/>
            <a:chExt cx="3675115" cy="642312"/>
          </a:xfrm>
        </p:grpSpPr>
        <p:sp>
          <p:nvSpPr>
            <p:cNvPr id="1084" name="Google Shape;1084;p203"/>
            <p:cNvSpPr/>
            <p:nvPr/>
          </p:nvSpPr>
          <p:spPr>
            <a:xfrm>
              <a:off x="5577950" y="1001100"/>
              <a:ext cx="3352800" cy="6420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487667" tIns="121900" rIns="121900" bIns="121900" anchor="ctr" anchorCtr="0">
              <a:noAutofit/>
            </a:bodyPr>
            <a:lstStyle/>
            <a:p>
              <a:r>
                <a:rPr lang="en" sz="1600"/>
                <a:t>Hasil Belajar :</a:t>
              </a:r>
              <a:endParaRPr sz="1600"/>
            </a:p>
            <a:p>
              <a:r>
                <a:rPr lang="en" sz="2133" b="1">
                  <a:solidFill>
                    <a:schemeClr val="dk1"/>
                  </a:solidFill>
                </a:rPr>
                <a:t>Di atas level yang diharapkan</a:t>
              </a:r>
              <a:endParaRPr sz="2000" b="1"/>
            </a:p>
          </p:txBody>
        </p:sp>
        <p:sp>
          <p:nvSpPr>
            <p:cNvPr id="1085" name="Google Shape;1085;p203"/>
            <p:cNvSpPr/>
            <p:nvPr/>
          </p:nvSpPr>
          <p:spPr>
            <a:xfrm rot="-5400000">
              <a:off x="5402375" y="1130869"/>
              <a:ext cx="539493" cy="279332"/>
            </a:xfrm>
            <a:custGeom>
              <a:avLst/>
              <a:gdLst/>
              <a:ahLst/>
              <a:cxnLst/>
              <a:rect l="l" t="t" r="r" b="b"/>
              <a:pathLst>
                <a:path w="9834" h="5123" extrusionOk="0">
                  <a:moveTo>
                    <a:pt x="458" y="0"/>
                  </a:moveTo>
                  <a:lnTo>
                    <a:pt x="92" y="641"/>
                  </a:lnTo>
                  <a:lnTo>
                    <a:pt x="1" y="823"/>
                  </a:lnTo>
                  <a:lnTo>
                    <a:pt x="2425" y="5122"/>
                  </a:lnTo>
                  <a:lnTo>
                    <a:pt x="7364" y="5122"/>
                  </a:lnTo>
                  <a:lnTo>
                    <a:pt x="9833" y="823"/>
                  </a:lnTo>
                  <a:lnTo>
                    <a:pt x="9696" y="641"/>
                  </a:lnTo>
                  <a:lnTo>
                    <a:pt x="9330" y="0"/>
                  </a:lnTo>
                  <a:lnTo>
                    <a:pt x="7364" y="3430"/>
                  </a:lnTo>
                  <a:lnTo>
                    <a:pt x="2425" y="343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086" name="Google Shape;1086;p203"/>
            <p:cNvSpPr/>
            <p:nvPr/>
          </p:nvSpPr>
          <p:spPr>
            <a:xfrm rot="-5400000">
              <a:off x="5217837" y="1038585"/>
              <a:ext cx="539493" cy="463899"/>
            </a:xfrm>
            <a:custGeom>
              <a:avLst/>
              <a:gdLst/>
              <a:ahLst/>
              <a:cxnLst/>
              <a:rect l="l" t="t" r="r" b="b"/>
              <a:pathLst>
                <a:path w="9834" h="8508" extrusionOk="0">
                  <a:moveTo>
                    <a:pt x="2425" y="1"/>
                  </a:moveTo>
                  <a:lnTo>
                    <a:pt x="1" y="4254"/>
                  </a:lnTo>
                  <a:lnTo>
                    <a:pt x="458" y="5077"/>
                  </a:lnTo>
                  <a:lnTo>
                    <a:pt x="2425" y="8507"/>
                  </a:lnTo>
                  <a:lnTo>
                    <a:pt x="7364" y="8507"/>
                  </a:lnTo>
                  <a:lnTo>
                    <a:pt x="9330" y="5077"/>
                  </a:lnTo>
                  <a:lnTo>
                    <a:pt x="9833" y="4254"/>
                  </a:lnTo>
                  <a:lnTo>
                    <a:pt x="7364" y="1"/>
                  </a:lnTo>
                  <a:close/>
                </a:path>
              </a:pathLst>
            </a:custGeom>
            <a:solidFill>
              <a:srgbClr val="01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087" name="Google Shape;1087;p2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04700" y="1087663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8" name="Google Shape;1088;p203"/>
          <p:cNvGrpSpPr/>
          <p:nvPr/>
        </p:nvGrpSpPr>
        <p:grpSpPr>
          <a:xfrm>
            <a:off x="7007512" y="3334998"/>
            <a:ext cx="4900154" cy="902073"/>
            <a:chOff x="5255634" y="2425049"/>
            <a:chExt cx="3675116" cy="676555"/>
          </a:xfrm>
        </p:grpSpPr>
        <p:sp>
          <p:nvSpPr>
            <p:cNvPr id="1089" name="Google Shape;1089;p203"/>
            <p:cNvSpPr/>
            <p:nvPr/>
          </p:nvSpPr>
          <p:spPr>
            <a:xfrm>
              <a:off x="5577950" y="2425049"/>
              <a:ext cx="3352800" cy="676555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487667" tIns="121900" rIns="121900" bIns="121900" anchor="ctr" anchorCtr="0">
              <a:noAutofit/>
            </a:bodyPr>
            <a:lstStyle/>
            <a:p>
              <a:r>
                <a:rPr lang="en" sz="1600" dirty="0"/>
                <a:t>Pembelajaran:</a:t>
              </a:r>
            </a:p>
            <a:p>
              <a:pPr>
                <a:spcAft>
                  <a:spcPts val="600"/>
                </a:spcAft>
              </a:pPr>
              <a:r>
                <a:rPr lang="en" sz="2133" b="1" dirty="0">
                  <a:solidFill>
                    <a:schemeClr val="dk1"/>
                  </a:solidFill>
                </a:rPr>
                <a:t>Berpusat pada murid</a:t>
              </a:r>
              <a:endParaRPr sz="2000" b="1" dirty="0"/>
            </a:p>
          </p:txBody>
        </p:sp>
        <p:sp>
          <p:nvSpPr>
            <p:cNvPr id="1090" name="Google Shape;1090;p203"/>
            <p:cNvSpPr/>
            <p:nvPr/>
          </p:nvSpPr>
          <p:spPr>
            <a:xfrm rot="-5400000">
              <a:off x="5402375" y="2579219"/>
              <a:ext cx="539493" cy="279332"/>
            </a:xfrm>
            <a:custGeom>
              <a:avLst/>
              <a:gdLst/>
              <a:ahLst/>
              <a:cxnLst/>
              <a:rect l="l" t="t" r="r" b="b"/>
              <a:pathLst>
                <a:path w="9834" h="5123" extrusionOk="0">
                  <a:moveTo>
                    <a:pt x="458" y="0"/>
                  </a:moveTo>
                  <a:lnTo>
                    <a:pt x="92" y="641"/>
                  </a:lnTo>
                  <a:lnTo>
                    <a:pt x="1" y="823"/>
                  </a:lnTo>
                  <a:lnTo>
                    <a:pt x="2425" y="5122"/>
                  </a:lnTo>
                  <a:lnTo>
                    <a:pt x="7364" y="5122"/>
                  </a:lnTo>
                  <a:lnTo>
                    <a:pt x="9833" y="823"/>
                  </a:lnTo>
                  <a:lnTo>
                    <a:pt x="9696" y="641"/>
                  </a:lnTo>
                  <a:lnTo>
                    <a:pt x="9330" y="0"/>
                  </a:lnTo>
                  <a:lnTo>
                    <a:pt x="7364" y="3430"/>
                  </a:lnTo>
                  <a:lnTo>
                    <a:pt x="2425" y="343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091" name="Google Shape;1091;p203"/>
            <p:cNvSpPr/>
            <p:nvPr/>
          </p:nvSpPr>
          <p:spPr>
            <a:xfrm rot="-5400000">
              <a:off x="5217837" y="2486935"/>
              <a:ext cx="539493" cy="463899"/>
            </a:xfrm>
            <a:custGeom>
              <a:avLst/>
              <a:gdLst/>
              <a:ahLst/>
              <a:cxnLst/>
              <a:rect l="l" t="t" r="r" b="b"/>
              <a:pathLst>
                <a:path w="9834" h="8508" extrusionOk="0">
                  <a:moveTo>
                    <a:pt x="2425" y="1"/>
                  </a:moveTo>
                  <a:lnTo>
                    <a:pt x="1" y="4254"/>
                  </a:lnTo>
                  <a:lnTo>
                    <a:pt x="458" y="5077"/>
                  </a:lnTo>
                  <a:lnTo>
                    <a:pt x="2425" y="8507"/>
                  </a:lnTo>
                  <a:lnTo>
                    <a:pt x="7364" y="8507"/>
                  </a:lnTo>
                  <a:lnTo>
                    <a:pt x="9330" y="5077"/>
                  </a:lnTo>
                  <a:lnTo>
                    <a:pt x="9833" y="4254"/>
                  </a:lnTo>
                  <a:lnTo>
                    <a:pt x="7364" y="1"/>
                  </a:lnTo>
                  <a:close/>
                </a:path>
              </a:pathLst>
            </a:custGeom>
            <a:solidFill>
              <a:srgbClr val="01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092" name="Google Shape;1092;p20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10638" y="2531063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3" name="Google Shape;1093;p203"/>
          <p:cNvGrpSpPr/>
          <p:nvPr/>
        </p:nvGrpSpPr>
        <p:grpSpPr>
          <a:xfrm>
            <a:off x="7007514" y="2303651"/>
            <a:ext cx="4900153" cy="951216"/>
            <a:chOff x="5255635" y="1727738"/>
            <a:chExt cx="3675115" cy="713412"/>
          </a:xfrm>
        </p:grpSpPr>
        <p:sp>
          <p:nvSpPr>
            <p:cNvPr id="1094" name="Google Shape;1094;p203"/>
            <p:cNvSpPr/>
            <p:nvPr/>
          </p:nvSpPr>
          <p:spPr>
            <a:xfrm>
              <a:off x="5577950" y="1728050"/>
              <a:ext cx="3352800" cy="7131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487667" tIns="121900" rIns="121900" bIns="121900" anchor="ctr" anchorCtr="0">
              <a:noAutofit/>
            </a:bodyPr>
            <a:lstStyle/>
            <a:p>
              <a:r>
                <a:rPr lang="en" sz="1600"/>
                <a:t>Lingkungan Belajar:</a:t>
              </a:r>
              <a:endParaRPr sz="1600"/>
            </a:p>
            <a:p>
              <a:r>
                <a:rPr lang="en" sz="2133" b="1">
                  <a:solidFill>
                    <a:schemeClr val="dk1"/>
                  </a:solidFill>
                </a:rPr>
                <a:t>Aman, nyaman, inklusif, dan menyenangkan</a:t>
              </a:r>
              <a:endParaRPr sz="2000" b="1"/>
            </a:p>
          </p:txBody>
        </p:sp>
        <p:sp>
          <p:nvSpPr>
            <p:cNvPr id="1095" name="Google Shape;1095;p203"/>
            <p:cNvSpPr/>
            <p:nvPr/>
          </p:nvSpPr>
          <p:spPr>
            <a:xfrm rot="-5400000">
              <a:off x="5402375" y="1857819"/>
              <a:ext cx="539493" cy="279332"/>
            </a:xfrm>
            <a:custGeom>
              <a:avLst/>
              <a:gdLst/>
              <a:ahLst/>
              <a:cxnLst/>
              <a:rect l="l" t="t" r="r" b="b"/>
              <a:pathLst>
                <a:path w="9834" h="5123" extrusionOk="0">
                  <a:moveTo>
                    <a:pt x="458" y="0"/>
                  </a:moveTo>
                  <a:lnTo>
                    <a:pt x="92" y="641"/>
                  </a:lnTo>
                  <a:lnTo>
                    <a:pt x="1" y="823"/>
                  </a:lnTo>
                  <a:lnTo>
                    <a:pt x="2425" y="5122"/>
                  </a:lnTo>
                  <a:lnTo>
                    <a:pt x="7364" y="5122"/>
                  </a:lnTo>
                  <a:lnTo>
                    <a:pt x="9833" y="823"/>
                  </a:lnTo>
                  <a:lnTo>
                    <a:pt x="9696" y="641"/>
                  </a:lnTo>
                  <a:lnTo>
                    <a:pt x="9330" y="0"/>
                  </a:lnTo>
                  <a:lnTo>
                    <a:pt x="7364" y="3430"/>
                  </a:lnTo>
                  <a:lnTo>
                    <a:pt x="2425" y="343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096" name="Google Shape;1096;p203"/>
            <p:cNvSpPr/>
            <p:nvPr/>
          </p:nvSpPr>
          <p:spPr>
            <a:xfrm rot="-5400000">
              <a:off x="5217837" y="1765535"/>
              <a:ext cx="539493" cy="463899"/>
            </a:xfrm>
            <a:custGeom>
              <a:avLst/>
              <a:gdLst/>
              <a:ahLst/>
              <a:cxnLst/>
              <a:rect l="l" t="t" r="r" b="b"/>
              <a:pathLst>
                <a:path w="9834" h="8508" extrusionOk="0">
                  <a:moveTo>
                    <a:pt x="2425" y="1"/>
                  </a:moveTo>
                  <a:lnTo>
                    <a:pt x="1" y="4254"/>
                  </a:lnTo>
                  <a:lnTo>
                    <a:pt x="458" y="5077"/>
                  </a:lnTo>
                  <a:lnTo>
                    <a:pt x="2425" y="8507"/>
                  </a:lnTo>
                  <a:lnTo>
                    <a:pt x="7364" y="8507"/>
                  </a:lnTo>
                  <a:lnTo>
                    <a:pt x="9330" y="5077"/>
                  </a:lnTo>
                  <a:lnTo>
                    <a:pt x="9833" y="4254"/>
                  </a:lnTo>
                  <a:lnTo>
                    <a:pt x="7364" y="1"/>
                  </a:lnTo>
                  <a:close/>
                </a:path>
              </a:pathLst>
            </a:custGeom>
            <a:solidFill>
              <a:srgbClr val="01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097" name="Google Shape;1097;p20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04688" y="1811975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8" name="Google Shape;1098;p203"/>
          <p:cNvGrpSpPr/>
          <p:nvPr/>
        </p:nvGrpSpPr>
        <p:grpSpPr>
          <a:xfrm>
            <a:off x="7007496" y="4335783"/>
            <a:ext cx="4900171" cy="2341133"/>
            <a:chOff x="5229797" y="3160338"/>
            <a:chExt cx="3675128" cy="1507212"/>
          </a:xfrm>
        </p:grpSpPr>
        <p:sp>
          <p:nvSpPr>
            <p:cNvPr id="1099" name="Google Shape;1099;p203"/>
            <p:cNvSpPr/>
            <p:nvPr/>
          </p:nvSpPr>
          <p:spPr>
            <a:xfrm>
              <a:off x="5552125" y="3160650"/>
              <a:ext cx="3352800" cy="150690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487667" tIns="121900" rIns="121900" bIns="121900" anchor="ctr" anchorCtr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" sz="2000" dirty="0"/>
                <a:t>Refleksi diri dan pengimbasan:</a:t>
              </a:r>
              <a:endParaRPr sz="2000" dirty="0"/>
            </a:p>
            <a:p>
              <a:pPr marL="228594" indent="-194728">
                <a:buClr>
                  <a:schemeClr val="dk1"/>
                </a:buClr>
                <a:buSzPts val="1400"/>
                <a:buChar char="●"/>
              </a:pPr>
              <a:r>
                <a:rPr lang="en" sz="2000" b="1" dirty="0">
                  <a:solidFill>
                    <a:schemeClr val="dk1"/>
                  </a:solidFill>
                </a:rPr>
                <a:t>Perencanaan program dan anggaran berbasis refleksi diri</a:t>
              </a:r>
              <a:endParaRPr sz="2000" b="1" dirty="0">
                <a:solidFill>
                  <a:schemeClr val="dk1"/>
                </a:solidFill>
              </a:endParaRPr>
            </a:p>
            <a:p>
              <a:pPr marL="228594" indent="-194728">
                <a:buClr>
                  <a:schemeClr val="dk1"/>
                </a:buClr>
                <a:buSzPts val="1400"/>
                <a:buChar char="●"/>
              </a:pPr>
              <a:r>
                <a:rPr lang="en" sz="2000" b="1" dirty="0">
                  <a:solidFill>
                    <a:schemeClr val="dk1"/>
                  </a:solidFill>
                </a:rPr>
                <a:t>Refleksi guru dan perbaikan pembelajaran terjadi </a:t>
              </a:r>
              <a:endParaRPr sz="2000" b="1" dirty="0">
                <a:solidFill>
                  <a:schemeClr val="dk1"/>
                </a:solidFill>
              </a:endParaRPr>
            </a:p>
            <a:p>
              <a:pPr marL="228594" indent="-194728">
                <a:buClr>
                  <a:schemeClr val="dk1"/>
                </a:buClr>
                <a:buSzPts val="1400"/>
                <a:buChar char="●"/>
              </a:pPr>
              <a:r>
                <a:rPr lang="en" sz="2000" b="1" dirty="0">
                  <a:solidFill>
                    <a:schemeClr val="dk1"/>
                  </a:solidFill>
                </a:rPr>
                <a:t>Sekolah melakukan pengimbasan</a:t>
              </a:r>
              <a:endParaRPr sz="2000" b="1" dirty="0"/>
            </a:p>
          </p:txBody>
        </p:sp>
        <p:sp>
          <p:nvSpPr>
            <p:cNvPr id="1100" name="Google Shape;1100;p203"/>
            <p:cNvSpPr/>
            <p:nvPr/>
          </p:nvSpPr>
          <p:spPr>
            <a:xfrm rot="-5400000">
              <a:off x="5376538" y="3290419"/>
              <a:ext cx="539493" cy="279332"/>
            </a:xfrm>
            <a:custGeom>
              <a:avLst/>
              <a:gdLst/>
              <a:ahLst/>
              <a:cxnLst/>
              <a:rect l="l" t="t" r="r" b="b"/>
              <a:pathLst>
                <a:path w="9834" h="5123" extrusionOk="0">
                  <a:moveTo>
                    <a:pt x="458" y="0"/>
                  </a:moveTo>
                  <a:lnTo>
                    <a:pt x="92" y="641"/>
                  </a:lnTo>
                  <a:lnTo>
                    <a:pt x="1" y="823"/>
                  </a:lnTo>
                  <a:lnTo>
                    <a:pt x="2425" y="5122"/>
                  </a:lnTo>
                  <a:lnTo>
                    <a:pt x="7364" y="5122"/>
                  </a:lnTo>
                  <a:lnTo>
                    <a:pt x="9833" y="823"/>
                  </a:lnTo>
                  <a:lnTo>
                    <a:pt x="9696" y="641"/>
                  </a:lnTo>
                  <a:lnTo>
                    <a:pt x="9330" y="0"/>
                  </a:lnTo>
                  <a:lnTo>
                    <a:pt x="7364" y="3430"/>
                  </a:lnTo>
                  <a:lnTo>
                    <a:pt x="2425" y="343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101" name="Google Shape;1101;p203"/>
            <p:cNvSpPr/>
            <p:nvPr/>
          </p:nvSpPr>
          <p:spPr>
            <a:xfrm rot="-5400000">
              <a:off x="5192000" y="3198135"/>
              <a:ext cx="539493" cy="463899"/>
            </a:xfrm>
            <a:custGeom>
              <a:avLst/>
              <a:gdLst/>
              <a:ahLst/>
              <a:cxnLst/>
              <a:rect l="l" t="t" r="r" b="b"/>
              <a:pathLst>
                <a:path w="9834" h="8508" extrusionOk="0">
                  <a:moveTo>
                    <a:pt x="2425" y="1"/>
                  </a:moveTo>
                  <a:lnTo>
                    <a:pt x="1" y="4254"/>
                  </a:lnTo>
                  <a:lnTo>
                    <a:pt x="458" y="5077"/>
                  </a:lnTo>
                  <a:lnTo>
                    <a:pt x="2425" y="8507"/>
                  </a:lnTo>
                  <a:lnTo>
                    <a:pt x="7364" y="8507"/>
                  </a:lnTo>
                  <a:lnTo>
                    <a:pt x="9330" y="5077"/>
                  </a:lnTo>
                  <a:lnTo>
                    <a:pt x="9833" y="4254"/>
                  </a:lnTo>
                  <a:lnTo>
                    <a:pt x="7364" y="1"/>
                  </a:lnTo>
                  <a:close/>
                </a:path>
              </a:pathLst>
            </a:custGeom>
            <a:solidFill>
              <a:srgbClr val="01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102" name="Google Shape;1102;p2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78863" y="3260038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00442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06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en" b="1"/>
              <a:t>Program Sekolah Penggerak terdiri dari lima intervensi yang saling terkait dan tidak bisa dipisahkan</a:t>
            </a:r>
            <a:endParaRPr/>
          </a:p>
        </p:txBody>
      </p:sp>
      <p:sp>
        <p:nvSpPr>
          <p:cNvPr id="1214" name="Google Shape;1214;p206"/>
          <p:cNvSpPr/>
          <p:nvPr/>
        </p:nvSpPr>
        <p:spPr>
          <a:xfrm>
            <a:off x="1403633" y="5546467"/>
            <a:ext cx="9243600" cy="10620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243833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Pendampingan konsultatif dan asimetris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spcBef>
                <a:spcPts val="800"/>
              </a:spcBef>
            </a:pPr>
            <a:r>
              <a:rPr lang="en" sz="14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kemitraan antara</a:t>
            </a:r>
            <a:r>
              <a:rPr lang="en" sz="1467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 Kemendikbud dan pemerintah daerah di mana Kemendikbud memberikan pendampingan implementasi Sekolah Penggerak</a:t>
            </a:r>
            <a:endParaRPr sz="2267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206"/>
          <p:cNvSpPr/>
          <p:nvPr/>
        </p:nvSpPr>
        <p:spPr>
          <a:xfrm>
            <a:off x="1403933" y="2401333"/>
            <a:ext cx="2310800" cy="31452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6" name="Google Shape;1216;p206"/>
          <p:cNvSpPr/>
          <p:nvPr/>
        </p:nvSpPr>
        <p:spPr>
          <a:xfrm>
            <a:off x="3714800" y="2401333"/>
            <a:ext cx="2310800" cy="31452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7" name="Google Shape;1217;p206"/>
          <p:cNvSpPr/>
          <p:nvPr/>
        </p:nvSpPr>
        <p:spPr>
          <a:xfrm>
            <a:off x="6025667" y="2401333"/>
            <a:ext cx="2310800" cy="31452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8" name="Google Shape;1218;p206"/>
          <p:cNvSpPr/>
          <p:nvPr/>
        </p:nvSpPr>
        <p:spPr>
          <a:xfrm>
            <a:off x="8336568" y="2401333"/>
            <a:ext cx="2310800" cy="31452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219" name="Google Shape;1219;p206"/>
          <p:cNvGrpSpPr/>
          <p:nvPr/>
        </p:nvGrpSpPr>
        <p:grpSpPr>
          <a:xfrm>
            <a:off x="1403642" y="2401336"/>
            <a:ext cx="2310449" cy="3145105"/>
            <a:chOff x="8602772" y="414474"/>
            <a:chExt cx="3626700" cy="3248628"/>
          </a:xfrm>
        </p:grpSpPr>
        <p:sp>
          <p:nvSpPr>
            <p:cNvPr id="1220" name="Google Shape;1220;p206"/>
            <p:cNvSpPr txBox="1"/>
            <p:nvPr/>
          </p:nvSpPr>
          <p:spPr>
            <a:xfrm>
              <a:off x="8602772" y="414474"/>
              <a:ext cx="3626700" cy="115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600" tIns="45700" rIns="0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Penguatan </a:t>
              </a:r>
              <a:endParaRPr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700"/>
              </a:pPr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SDM sekolah</a:t>
              </a:r>
              <a:endParaRPr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206"/>
            <p:cNvSpPr txBox="1"/>
            <p:nvPr/>
          </p:nvSpPr>
          <p:spPr>
            <a:xfrm>
              <a:off x="8602772" y="1502202"/>
              <a:ext cx="3626700" cy="216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45700" rIns="60933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100"/>
              </a:pPr>
              <a:r>
                <a:rPr lang="en" sz="1467" b="1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Penguatan Kepala Sekolah, Pengawas Sekolah, Penilik, dan Guru </a:t>
              </a: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melalui program pelatihan dan pendampingan intensif (</a:t>
              </a:r>
              <a:r>
                <a:rPr lang="en" sz="1467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coaching one to one</a:t>
              </a: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 dengan pelatih ahli yang disediakan oleh Kemdikbud.</a:t>
              </a:r>
              <a:endParaRPr sz="14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2" name="Google Shape;1222;p206"/>
          <p:cNvGrpSpPr/>
          <p:nvPr/>
        </p:nvGrpSpPr>
        <p:grpSpPr>
          <a:xfrm>
            <a:off x="3753596" y="2401333"/>
            <a:ext cx="2310449" cy="3145267"/>
            <a:chOff x="8602770" y="517954"/>
            <a:chExt cx="3626700" cy="3145267"/>
          </a:xfrm>
        </p:grpSpPr>
        <p:sp>
          <p:nvSpPr>
            <p:cNvPr id="1223" name="Google Shape;1223;p206"/>
            <p:cNvSpPr txBox="1"/>
            <p:nvPr/>
          </p:nvSpPr>
          <p:spPr>
            <a:xfrm>
              <a:off x="8602770" y="517954"/>
              <a:ext cx="3626700" cy="105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667" tIns="45700" rIns="0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en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Pembelajaran dengan </a:t>
              </a:r>
              <a:endParaRPr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700"/>
              </a:pPr>
              <a:r>
                <a:rPr lang="en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paradigma baru</a:t>
              </a:r>
              <a:endPara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206"/>
            <p:cNvSpPr txBox="1"/>
            <p:nvPr/>
          </p:nvSpPr>
          <p:spPr>
            <a:xfrm>
              <a:off x="8602770" y="1571020"/>
              <a:ext cx="3626700" cy="20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45700" rIns="60933" bIns="4570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1100"/>
              </a:pP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Pembelajaran yang berorientasi pada </a:t>
              </a:r>
              <a:r>
                <a:rPr lang="en" sz="1467" b="1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penguatan kompetensi dan pengembangan karakter</a:t>
              </a:r>
              <a:r>
                <a:rPr lang="en" sz="1467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 y</a:t>
              </a: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ang sesuai nilai-nilai Pancasila, melalui kegiatan pembelajaran di dalam dan luar kelas. </a:t>
              </a:r>
              <a:endParaRPr sz="14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>
                <a:buClr>
                  <a:srgbClr val="000000"/>
                </a:buClr>
                <a:buSzPts val="1100"/>
              </a:pPr>
              <a:endParaRPr sz="1467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5" name="Google Shape;1225;p206"/>
          <p:cNvGrpSpPr/>
          <p:nvPr/>
        </p:nvGrpSpPr>
        <p:grpSpPr>
          <a:xfrm>
            <a:off x="6030625" y="2401333"/>
            <a:ext cx="2277084" cy="3145267"/>
            <a:chOff x="8602770" y="517954"/>
            <a:chExt cx="3626700" cy="3145267"/>
          </a:xfrm>
        </p:grpSpPr>
        <p:sp>
          <p:nvSpPr>
            <p:cNvPr id="1226" name="Google Shape;1226;p206"/>
            <p:cNvSpPr txBox="1"/>
            <p:nvPr/>
          </p:nvSpPr>
          <p:spPr>
            <a:xfrm>
              <a:off x="8602770" y="517954"/>
              <a:ext cx="3626700" cy="105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600" tIns="45700" rIns="0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Perencanaan berbasis data</a:t>
              </a:r>
              <a:endParaRPr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206"/>
            <p:cNvSpPr txBox="1"/>
            <p:nvPr/>
          </p:nvSpPr>
          <p:spPr>
            <a:xfrm>
              <a:off x="8602770" y="1571020"/>
              <a:ext cx="3626700" cy="20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45700" rIns="60933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en" sz="1467" b="1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Manajemen berbasis sekolah:</a:t>
              </a:r>
              <a:r>
                <a:rPr lang="en" sz="14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perencanaan berdasarkan </a:t>
              </a:r>
              <a:r>
                <a:rPr lang="en" sz="1467" b="1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refleksi diri sekolah</a:t>
              </a:r>
              <a:endParaRPr sz="1467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8" name="Google Shape;1228;p206"/>
          <p:cNvGrpSpPr/>
          <p:nvPr/>
        </p:nvGrpSpPr>
        <p:grpSpPr>
          <a:xfrm>
            <a:off x="8346754" y="2401333"/>
            <a:ext cx="2310449" cy="3145267"/>
            <a:chOff x="8602770" y="517954"/>
            <a:chExt cx="3626700" cy="3145267"/>
          </a:xfrm>
        </p:grpSpPr>
        <p:sp>
          <p:nvSpPr>
            <p:cNvPr id="1229" name="Google Shape;1229;p206"/>
            <p:cNvSpPr txBox="1"/>
            <p:nvPr/>
          </p:nvSpPr>
          <p:spPr>
            <a:xfrm>
              <a:off x="8602770" y="517954"/>
              <a:ext cx="3626700" cy="105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600" tIns="45700" rIns="0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Digitalisasi sekolah</a:t>
              </a:r>
              <a:endParaRPr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206"/>
            <p:cNvSpPr txBox="1"/>
            <p:nvPr/>
          </p:nvSpPr>
          <p:spPr>
            <a:xfrm>
              <a:off x="8602770" y="1571020"/>
              <a:ext cx="3626700" cy="20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45700" rIns="60933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en" sz="1467" b="1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Penggunaan berbagai platform digital</a:t>
              </a:r>
              <a:r>
                <a:rPr lang="en" sz="1467">
                  <a:solidFill>
                    <a:srgbClr val="1155CC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bertujuan mengurangi kompleksitas, meningkatkan efisiensi, menambah inspirasi, dan pendekatan yang disesuaikan</a:t>
              </a:r>
              <a:endParaRPr sz="14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31" name="Google Shape;1231;p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901" y="2604534"/>
            <a:ext cx="609601" cy="60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2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4252" y="2604534"/>
            <a:ext cx="609601" cy="60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206"/>
          <p:cNvSpPr/>
          <p:nvPr/>
        </p:nvSpPr>
        <p:spPr>
          <a:xfrm>
            <a:off x="1167984" y="748900"/>
            <a:ext cx="9682000" cy="1710000"/>
          </a:xfrm>
          <a:prstGeom prst="triangle">
            <a:avLst>
              <a:gd name="adj" fmla="val 50000"/>
            </a:avLst>
          </a:prstGeom>
          <a:solidFill>
            <a:srgbClr val="17406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234" name="Google Shape;1234;p2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1734" y="2604534"/>
            <a:ext cx="609601" cy="60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206"/>
          <p:cNvSpPr txBox="1"/>
          <p:nvPr/>
        </p:nvSpPr>
        <p:spPr>
          <a:xfrm>
            <a:off x="3394384" y="1858733"/>
            <a:ext cx="54032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933" b="1">
                <a:solidFill>
                  <a:schemeClr val="lt1"/>
                </a:solidFill>
              </a:rPr>
              <a:t>Profil Pelajar Pancasila</a:t>
            </a:r>
            <a:endParaRPr sz="2933" b="1">
              <a:solidFill>
                <a:schemeClr val="lt1"/>
              </a:solidFill>
            </a:endParaRPr>
          </a:p>
        </p:txBody>
      </p:sp>
      <p:pic>
        <p:nvPicPr>
          <p:cNvPr id="1236" name="Google Shape;1236;p206"/>
          <p:cNvPicPr preferRelativeResize="0"/>
          <p:nvPr/>
        </p:nvPicPr>
        <p:blipFill rotWithShape="1">
          <a:blip r:embed="rId6">
            <a:alphaModFix/>
          </a:blip>
          <a:srcRect t="27509"/>
          <a:stretch/>
        </p:blipFill>
        <p:spPr>
          <a:xfrm>
            <a:off x="5437234" y="971867"/>
            <a:ext cx="1143525" cy="82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20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51534" y="2604534"/>
            <a:ext cx="609601" cy="60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2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45744" y="5528505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206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207"/>
          <p:cNvSpPr/>
          <p:nvPr/>
        </p:nvSpPr>
        <p:spPr>
          <a:xfrm flipH="1">
            <a:off x="0" y="974659"/>
            <a:ext cx="12188952" cy="5842171"/>
          </a:xfrm>
          <a:custGeom>
            <a:avLst/>
            <a:gdLst/>
            <a:ahLst/>
            <a:cxnLst/>
            <a:rect l="l" t="t" r="r" b="b"/>
            <a:pathLst>
              <a:path w="12188952" h="5842171" extrusionOk="0">
                <a:moveTo>
                  <a:pt x="5911642" y="3974299"/>
                </a:moveTo>
                <a:lnTo>
                  <a:pt x="6255302" y="4323207"/>
                </a:lnTo>
                <a:cubicBezTo>
                  <a:pt x="6246838" y="4331591"/>
                  <a:pt x="6215801" y="4352959"/>
                  <a:pt x="6162757" y="4399750"/>
                </a:cubicBezTo>
                <a:cubicBezTo>
                  <a:pt x="6079240" y="4467909"/>
                  <a:pt x="5929135" y="4421117"/>
                  <a:pt x="5854083" y="4395423"/>
                </a:cubicBezTo>
                <a:lnTo>
                  <a:pt x="5832075" y="4391095"/>
                </a:lnTo>
                <a:cubicBezTo>
                  <a:pt x="5924621" y="4225296"/>
                  <a:pt x="5915592" y="3987011"/>
                  <a:pt x="5911642" y="3974299"/>
                </a:cubicBezTo>
                <a:close/>
                <a:moveTo>
                  <a:pt x="5470247" y="3063624"/>
                </a:moveTo>
                <a:cubicBezTo>
                  <a:pt x="5496721" y="3093415"/>
                  <a:pt x="5527590" y="3123205"/>
                  <a:pt x="5554064" y="3152973"/>
                </a:cubicBezTo>
                <a:cubicBezTo>
                  <a:pt x="5589353" y="3187022"/>
                  <a:pt x="5620222" y="3212554"/>
                  <a:pt x="5651117" y="3242344"/>
                </a:cubicBezTo>
                <a:cubicBezTo>
                  <a:pt x="5708459" y="3293407"/>
                  <a:pt x="5770223" y="3344470"/>
                  <a:pt x="5831987" y="3395532"/>
                </a:cubicBezTo>
                <a:cubicBezTo>
                  <a:pt x="5836408" y="3416805"/>
                  <a:pt x="5840802" y="3433818"/>
                  <a:pt x="5840802" y="3455091"/>
                </a:cubicBezTo>
                <a:cubicBezTo>
                  <a:pt x="5845224" y="3476363"/>
                  <a:pt x="5849645" y="3501894"/>
                  <a:pt x="5854039" y="3523167"/>
                </a:cubicBezTo>
                <a:lnTo>
                  <a:pt x="5858461" y="3535944"/>
                </a:lnTo>
                <a:lnTo>
                  <a:pt x="5871698" y="3535944"/>
                </a:lnTo>
                <a:cubicBezTo>
                  <a:pt x="5884935" y="3540203"/>
                  <a:pt x="5902566" y="3540203"/>
                  <a:pt x="5915803" y="3540203"/>
                </a:cubicBezTo>
                <a:cubicBezTo>
                  <a:pt x="5929040" y="3540203"/>
                  <a:pt x="5946698" y="3544439"/>
                  <a:pt x="5959935" y="3544439"/>
                </a:cubicBezTo>
                <a:cubicBezTo>
                  <a:pt x="5990804" y="3548698"/>
                  <a:pt x="6021699" y="3548698"/>
                  <a:pt x="6052567" y="3552957"/>
                </a:cubicBezTo>
                <a:cubicBezTo>
                  <a:pt x="6021699" y="3544439"/>
                  <a:pt x="5995225" y="3531685"/>
                  <a:pt x="5964330" y="3523167"/>
                </a:cubicBezTo>
                <a:cubicBezTo>
                  <a:pt x="5951093" y="3518908"/>
                  <a:pt x="5933461" y="3514671"/>
                  <a:pt x="5920224" y="3510412"/>
                </a:cubicBezTo>
                <a:cubicBezTo>
                  <a:pt x="5911409" y="3506153"/>
                  <a:pt x="5898172" y="3506153"/>
                  <a:pt x="5889356" y="3501894"/>
                </a:cubicBezTo>
                <a:cubicBezTo>
                  <a:pt x="5889356" y="3480622"/>
                  <a:pt x="5884935" y="3463609"/>
                  <a:pt x="5884935" y="3442314"/>
                </a:cubicBezTo>
                <a:cubicBezTo>
                  <a:pt x="5880513" y="3421041"/>
                  <a:pt x="5880513" y="3395510"/>
                  <a:pt x="5876119" y="3374237"/>
                </a:cubicBezTo>
                <a:lnTo>
                  <a:pt x="5876119" y="3365742"/>
                </a:lnTo>
                <a:lnTo>
                  <a:pt x="5867303" y="3361483"/>
                </a:lnTo>
                <a:cubicBezTo>
                  <a:pt x="5805540" y="3306161"/>
                  <a:pt x="5739355" y="3255098"/>
                  <a:pt x="5677591" y="3204036"/>
                </a:cubicBezTo>
                <a:cubicBezTo>
                  <a:pt x="5646723" y="3178504"/>
                  <a:pt x="5611433" y="3152973"/>
                  <a:pt x="5576116" y="3131700"/>
                </a:cubicBezTo>
                <a:cubicBezTo>
                  <a:pt x="5540827" y="3106169"/>
                  <a:pt x="5509958" y="3084897"/>
                  <a:pt x="5470247" y="3063624"/>
                </a:cubicBezTo>
                <a:close/>
                <a:moveTo>
                  <a:pt x="5779055" y="2765775"/>
                </a:moveTo>
                <a:cubicBezTo>
                  <a:pt x="5809933" y="2804064"/>
                  <a:pt x="5836404" y="2829598"/>
                  <a:pt x="5862875" y="2855132"/>
                </a:cubicBezTo>
                <a:cubicBezTo>
                  <a:pt x="5893753" y="2884910"/>
                  <a:pt x="5924631" y="2910444"/>
                  <a:pt x="5951102" y="2940244"/>
                </a:cubicBezTo>
                <a:cubicBezTo>
                  <a:pt x="6008451" y="2991289"/>
                  <a:pt x="6070208" y="3042357"/>
                  <a:pt x="6131964" y="3093425"/>
                </a:cubicBezTo>
                <a:cubicBezTo>
                  <a:pt x="6136371" y="3114692"/>
                  <a:pt x="6140779" y="3131714"/>
                  <a:pt x="6140779" y="3152981"/>
                </a:cubicBezTo>
                <a:cubicBezTo>
                  <a:pt x="6145213" y="3174270"/>
                  <a:pt x="6149620" y="3199782"/>
                  <a:pt x="6154027" y="3221071"/>
                </a:cubicBezTo>
                <a:lnTo>
                  <a:pt x="6158435" y="3233827"/>
                </a:lnTo>
                <a:lnTo>
                  <a:pt x="6171683" y="3233827"/>
                </a:lnTo>
                <a:cubicBezTo>
                  <a:pt x="6184906" y="3238093"/>
                  <a:pt x="6202562" y="3238093"/>
                  <a:pt x="6215784" y="3238093"/>
                </a:cubicBezTo>
                <a:cubicBezTo>
                  <a:pt x="6229032" y="3238093"/>
                  <a:pt x="6246662" y="3242338"/>
                  <a:pt x="6259911" y="3242338"/>
                </a:cubicBezTo>
                <a:cubicBezTo>
                  <a:pt x="6290789" y="3246582"/>
                  <a:pt x="6321667" y="3246582"/>
                  <a:pt x="6352545" y="3250849"/>
                </a:cubicBezTo>
                <a:cubicBezTo>
                  <a:pt x="6321667" y="3242338"/>
                  <a:pt x="6295196" y="3229582"/>
                  <a:pt x="6264318" y="3221071"/>
                </a:cubicBezTo>
                <a:cubicBezTo>
                  <a:pt x="6251069" y="3216804"/>
                  <a:pt x="6233440" y="3212560"/>
                  <a:pt x="6220191" y="3208293"/>
                </a:cubicBezTo>
                <a:cubicBezTo>
                  <a:pt x="6211376" y="3204048"/>
                  <a:pt x="6198154" y="3204048"/>
                  <a:pt x="6189313" y="3199782"/>
                </a:cubicBezTo>
                <a:cubicBezTo>
                  <a:pt x="6189313" y="3178515"/>
                  <a:pt x="6184906" y="3161492"/>
                  <a:pt x="6184906" y="3140225"/>
                </a:cubicBezTo>
                <a:cubicBezTo>
                  <a:pt x="6180498" y="3118936"/>
                  <a:pt x="6180498" y="3093402"/>
                  <a:pt x="6176091" y="3072135"/>
                </a:cubicBezTo>
                <a:lnTo>
                  <a:pt x="6176091" y="3063624"/>
                </a:lnTo>
                <a:lnTo>
                  <a:pt x="6167276" y="3059379"/>
                </a:lnTo>
                <a:cubicBezTo>
                  <a:pt x="6105520" y="3004067"/>
                  <a:pt x="6039329" y="2953000"/>
                  <a:pt x="5977573" y="2901932"/>
                </a:cubicBezTo>
                <a:cubicBezTo>
                  <a:pt x="5946695" y="2876399"/>
                  <a:pt x="5911409" y="2850865"/>
                  <a:pt x="5876097" y="2829598"/>
                </a:cubicBezTo>
                <a:cubicBezTo>
                  <a:pt x="5845219" y="2808331"/>
                  <a:pt x="5814341" y="2787042"/>
                  <a:pt x="5779055" y="2765775"/>
                </a:cubicBezTo>
                <a:close/>
                <a:moveTo>
                  <a:pt x="3273524" y="2540262"/>
                </a:moveTo>
                <a:cubicBezTo>
                  <a:pt x="3374534" y="2540262"/>
                  <a:pt x="3458615" y="2621133"/>
                  <a:pt x="3458615" y="2719044"/>
                </a:cubicBezTo>
                <a:cubicBezTo>
                  <a:pt x="3458615" y="2816954"/>
                  <a:pt x="3374534" y="2897825"/>
                  <a:pt x="3273524" y="2897825"/>
                </a:cubicBezTo>
                <a:cubicBezTo>
                  <a:pt x="3171949" y="2897825"/>
                  <a:pt x="3087868" y="2816954"/>
                  <a:pt x="3087868" y="2719044"/>
                </a:cubicBezTo>
                <a:cubicBezTo>
                  <a:pt x="3087868" y="2621133"/>
                  <a:pt x="3171949" y="2540262"/>
                  <a:pt x="3273524" y="2540262"/>
                </a:cubicBezTo>
                <a:close/>
                <a:moveTo>
                  <a:pt x="8915428" y="2361481"/>
                </a:moveTo>
                <a:cubicBezTo>
                  <a:pt x="8814418" y="2361481"/>
                  <a:pt x="8730337" y="2442352"/>
                  <a:pt x="8730337" y="2540262"/>
                </a:cubicBezTo>
                <a:cubicBezTo>
                  <a:pt x="8730337" y="2638173"/>
                  <a:pt x="8814418" y="2719044"/>
                  <a:pt x="8915428" y="2719044"/>
                </a:cubicBezTo>
                <a:cubicBezTo>
                  <a:pt x="9017003" y="2719044"/>
                  <a:pt x="9101084" y="2638173"/>
                  <a:pt x="9101084" y="2540262"/>
                </a:cubicBezTo>
                <a:cubicBezTo>
                  <a:pt x="9101084" y="2442352"/>
                  <a:pt x="9017003" y="2361481"/>
                  <a:pt x="8915428" y="2361481"/>
                </a:cubicBezTo>
                <a:close/>
                <a:moveTo>
                  <a:pt x="0" y="0"/>
                </a:moveTo>
                <a:lnTo>
                  <a:pt x="0" y="1319086"/>
                </a:lnTo>
                <a:lnTo>
                  <a:pt x="0" y="2710389"/>
                </a:lnTo>
                <a:lnTo>
                  <a:pt x="0" y="5842171"/>
                </a:lnTo>
                <a:lnTo>
                  <a:pt x="12188952" y="5842171"/>
                </a:lnTo>
                <a:lnTo>
                  <a:pt x="12188952" y="1612547"/>
                </a:lnTo>
                <a:lnTo>
                  <a:pt x="8791846" y="2970041"/>
                </a:lnTo>
                <a:cubicBezTo>
                  <a:pt x="8694786" y="3008447"/>
                  <a:pt x="8620298" y="2978425"/>
                  <a:pt x="8593775" y="2910537"/>
                </a:cubicBezTo>
                <a:lnTo>
                  <a:pt x="8523238" y="2731756"/>
                </a:lnTo>
                <a:lnTo>
                  <a:pt x="8395141" y="2791259"/>
                </a:lnTo>
                <a:cubicBezTo>
                  <a:pt x="8329117" y="2821011"/>
                  <a:pt x="8249550" y="2795587"/>
                  <a:pt x="8218514" y="2731756"/>
                </a:cubicBezTo>
                <a:lnTo>
                  <a:pt x="7645181" y="1531947"/>
                </a:lnTo>
                <a:cubicBezTo>
                  <a:pt x="7473069" y="1612547"/>
                  <a:pt x="7230419" y="1706401"/>
                  <a:pt x="7133359" y="1740209"/>
                </a:cubicBezTo>
                <a:cubicBezTo>
                  <a:pt x="7142388" y="1744537"/>
                  <a:pt x="7150852" y="1744537"/>
                  <a:pt x="7155367" y="1748865"/>
                </a:cubicBezTo>
                <a:cubicBezTo>
                  <a:pt x="7195432" y="1765904"/>
                  <a:pt x="7234933" y="1787001"/>
                  <a:pt x="7265970" y="1812696"/>
                </a:cubicBezTo>
                <a:cubicBezTo>
                  <a:pt x="7274435" y="1821080"/>
                  <a:pt x="7283463" y="1825408"/>
                  <a:pt x="7291928" y="1834063"/>
                </a:cubicBezTo>
                <a:lnTo>
                  <a:pt x="7314500" y="1855160"/>
                </a:lnTo>
                <a:cubicBezTo>
                  <a:pt x="7322965" y="1863815"/>
                  <a:pt x="7327479" y="1872199"/>
                  <a:pt x="7336508" y="1880854"/>
                </a:cubicBezTo>
                <a:lnTo>
                  <a:pt x="7344972" y="1893566"/>
                </a:lnTo>
                <a:lnTo>
                  <a:pt x="7354001" y="1906279"/>
                </a:lnTo>
                <a:cubicBezTo>
                  <a:pt x="7380524" y="1940358"/>
                  <a:pt x="7398017" y="1978494"/>
                  <a:pt x="7411560" y="2021229"/>
                </a:cubicBezTo>
                <a:cubicBezTo>
                  <a:pt x="7393503" y="1982822"/>
                  <a:pt x="7371495" y="1944685"/>
                  <a:pt x="7344972" y="1914663"/>
                </a:cubicBezTo>
                <a:lnTo>
                  <a:pt x="7336508" y="1901951"/>
                </a:lnTo>
                <a:lnTo>
                  <a:pt x="7322965" y="1889239"/>
                </a:lnTo>
                <a:cubicBezTo>
                  <a:pt x="7314500" y="1880854"/>
                  <a:pt x="7309986" y="1876527"/>
                  <a:pt x="7300957" y="1867872"/>
                </a:cubicBezTo>
                <a:lnTo>
                  <a:pt x="7278949" y="1850832"/>
                </a:lnTo>
                <a:cubicBezTo>
                  <a:pt x="7269920" y="1842447"/>
                  <a:pt x="7261455" y="1838120"/>
                  <a:pt x="7252426" y="1833792"/>
                </a:cubicBezTo>
                <a:cubicBezTo>
                  <a:pt x="7217440" y="1812696"/>
                  <a:pt x="7181888" y="1795656"/>
                  <a:pt x="7142388" y="1782944"/>
                </a:cubicBezTo>
                <a:cubicBezTo>
                  <a:pt x="7124330" y="1778616"/>
                  <a:pt x="7102322" y="1770232"/>
                  <a:pt x="7084829" y="1765904"/>
                </a:cubicBezTo>
                <a:cubicBezTo>
                  <a:pt x="7075800" y="1765904"/>
                  <a:pt x="7071849" y="1761577"/>
                  <a:pt x="7062821" y="1761577"/>
                </a:cubicBezTo>
                <a:lnTo>
                  <a:pt x="7058306" y="1761577"/>
                </a:lnTo>
                <a:lnTo>
                  <a:pt x="7053792" y="1761577"/>
                </a:lnTo>
                <a:cubicBezTo>
                  <a:pt x="6824685" y="1727497"/>
                  <a:pt x="6251353" y="1655282"/>
                  <a:pt x="6193794" y="1655282"/>
                </a:cubicBezTo>
                <a:cubicBezTo>
                  <a:pt x="6176300" y="1659339"/>
                  <a:pt x="6096733" y="1702073"/>
                  <a:pt x="5995159" y="1761577"/>
                </a:cubicBezTo>
                <a:lnTo>
                  <a:pt x="5968637" y="1778616"/>
                </a:lnTo>
                <a:cubicBezTo>
                  <a:pt x="5810067" y="1872199"/>
                  <a:pt x="5598454" y="2008517"/>
                  <a:pt x="5439320" y="2106157"/>
                </a:cubicBezTo>
                <a:cubicBezTo>
                  <a:pt x="5426341" y="2152948"/>
                  <a:pt x="5359753" y="2370136"/>
                  <a:pt x="5293729" y="2582726"/>
                </a:cubicBezTo>
                <a:cubicBezTo>
                  <a:pt x="5293729" y="2582726"/>
                  <a:pt x="5196669" y="2859418"/>
                  <a:pt x="5170147" y="2918922"/>
                </a:cubicBezTo>
                <a:cubicBezTo>
                  <a:pt x="5165632" y="2927577"/>
                  <a:pt x="5161682" y="2935961"/>
                  <a:pt x="5161682" y="2944616"/>
                </a:cubicBezTo>
                <a:cubicBezTo>
                  <a:pt x="5161682" y="2948673"/>
                  <a:pt x="5161682" y="2948673"/>
                  <a:pt x="5161682" y="2948673"/>
                </a:cubicBezTo>
                <a:cubicBezTo>
                  <a:pt x="5165632" y="2961386"/>
                  <a:pt x="5174661" y="2970041"/>
                  <a:pt x="5183690" y="2978425"/>
                </a:cubicBezTo>
                <a:cubicBezTo>
                  <a:pt x="5183690" y="2978425"/>
                  <a:pt x="5187640" y="2978425"/>
                  <a:pt x="5192155" y="2982753"/>
                </a:cubicBezTo>
                <a:cubicBezTo>
                  <a:pt x="5201184" y="2987080"/>
                  <a:pt x="5205698" y="2991408"/>
                  <a:pt x="5214163" y="2995465"/>
                </a:cubicBezTo>
                <a:cubicBezTo>
                  <a:pt x="5232220" y="3004120"/>
                  <a:pt x="5258743" y="3008447"/>
                  <a:pt x="5293729" y="3012505"/>
                </a:cubicBezTo>
                <a:cubicBezTo>
                  <a:pt x="5395304" y="2991408"/>
                  <a:pt x="5527351" y="2935961"/>
                  <a:pt x="5584910" y="2880785"/>
                </a:cubicBezTo>
                <a:cubicBezTo>
                  <a:pt x="5672942" y="2799915"/>
                  <a:pt x="5761537" y="2706331"/>
                  <a:pt x="5836590" y="2621133"/>
                </a:cubicBezTo>
                <a:cubicBezTo>
                  <a:pt x="5946629" y="2493471"/>
                  <a:pt x="6034660" y="2395560"/>
                  <a:pt x="6109712" y="2370136"/>
                </a:cubicBezTo>
                <a:cubicBezTo>
                  <a:pt x="6109712" y="2357424"/>
                  <a:pt x="6109712" y="2340385"/>
                  <a:pt x="6109712" y="2327402"/>
                </a:cubicBezTo>
                <a:cubicBezTo>
                  <a:pt x="6105762" y="2297650"/>
                  <a:pt x="6101248" y="2267898"/>
                  <a:pt x="6096733" y="2238146"/>
                </a:cubicBezTo>
                <a:cubicBezTo>
                  <a:pt x="6087705" y="2208395"/>
                  <a:pt x="6079240" y="2178643"/>
                  <a:pt x="6065697" y="2152948"/>
                </a:cubicBezTo>
                <a:cubicBezTo>
                  <a:pt x="6052718" y="2127524"/>
                  <a:pt x="6034660" y="2097772"/>
                  <a:pt x="6017167" y="2076405"/>
                </a:cubicBezTo>
                <a:cubicBezTo>
                  <a:pt x="6039175" y="2097772"/>
                  <a:pt x="6061182" y="2119139"/>
                  <a:pt x="6079240" y="2148891"/>
                </a:cubicBezTo>
                <a:cubicBezTo>
                  <a:pt x="6096733" y="2174315"/>
                  <a:pt x="6109712" y="2204067"/>
                  <a:pt x="6118741" y="2233819"/>
                </a:cubicBezTo>
                <a:cubicBezTo>
                  <a:pt x="6131720" y="2263571"/>
                  <a:pt x="6140749" y="2293593"/>
                  <a:pt x="6145264" y="2323345"/>
                </a:cubicBezTo>
                <a:cubicBezTo>
                  <a:pt x="6149778" y="2336057"/>
                  <a:pt x="6149778" y="2353097"/>
                  <a:pt x="6154292" y="2365809"/>
                </a:cubicBezTo>
                <a:cubicBezTo>
                  <a:pt x="6162757" y="2365809"/>
                  <a:pt x="6167271" y="2365809"/>
                  <a:pt x="6176300" y="2370136"/>
                </a:cubicBezTo>
                <a:cubicBezTo>
                  <a:pt x="6242324" y="2391233"/>
                  <a:pt x="6361392" y="2497798"/>
                  <a:pt x="6467480" y="2587054"/>
                </a:cubicBezTo>
                <a:cubicBezTo>
                  <a:pt x="6516011" y="2629518"/>
                  <a:pt x="6568491" y="2676309"/>
                  <a:pt x="6604042" y="2702004"/>
                </a:cubicBezTo>
                <a:cubicBezTo>
                  <a:pt x="6621536" y="2710389"/>
                  <a:pt x="6648058" y="2719044"/>
                  <a:pt x="6648058" y="2723101"/>
                </a:cubicBezTo>
                <a:cubicBezTo>
                  <a:pt x="6648058" y="2723101"/>
                  <a:pt x="6652572" y="2723101"/>
                  <a:pt x="6652572" y="2723101"/>
                </a:cubicBezTo>
                <a:cubicBezTo>
                  <a:pt x="6661601" y="2723101"/>
                  <a:pt x="6665551" y="2723101"/>
                  <a:pt x="6674580" y="2723101"/>
                </a:cubicBezTo>
                <a:cubicBezTo>
                  <a:pt x="6692073" y="2723101"/>
                  <a:pt x="6705617" y="2723101"/>
                  <a:pt x="6723110" y="2719044"/>
                </a:cubicBezTo>
                <a:cubicBezTo>
                  <a:pt x="6754147" y="2714716"/>
                  <a:pt x="6789133" y="2714716"/>
                  <a:pt x="6820170" y="2710389"/>
                </a:cubicBezTo>
                <a:cubicBezTo>
                  <a:pt x="6881679" y="2702004"/>
                  <a:pt x="6948267" y="2689292"/>
                  <a:pt x="7009776" y="2676309"/>
                </a:cubicBezTo>
                <a:cubicBezTo>
                  <a:pt x="7071849" y="2659540"/>
                  <a:pt x="7133359" y="2642500"/>
                  <a:pt x="7194868" y="2616806"/>
                </a:cubicBezTo>
                <a:cubicBezTo>
                  <a:pt x="7225904" y="2604094"/>
                  <a:pt x="7252426" y="2587054"/>
                  <a:pt x="7278949" y="2565687"/>
                </a:cubicBezTo>
                <a:cubicBezTo>
                  <a:pt x="7305471" y="2544590"/>
                  <a:pt x="7327479" y="2518895"/>
                  <a:pt x="7336508" y="2489143"/>
                </a:cubicBezTo>
                <a:cubicBezTo>
                  <a:pt x="7331993" y="2523223"/>
                  <a:pt x="7309986" y="2548647"/>
                  <a:pt x="7283463" y="2570014"/>
                </a:cubicBezTo>
                <a:cubicBezTo>
                  <a:pt x="7256941" y="2591381"/>
                  <a:pt x="7230419" y="2608421"/>
                  <a:pt x="7199382" y="2625461"/>
                </a:cubicBezTo>
                <a:cubicBezTo>
                  <a:pt x="7142388" y="2655213"/>
                  <a:pt x="7080314" y="2680637"/>
                  <a:pt x="7018805" y="2697676"/>
                </a:cubicBezTo>
                <a:cubicBezTo>
                  <a:pt x="6956732" y="2714716"/>
                  <a:pt x="6890708" y="2731756"/>
                  <a:pt x="6829199" y="2744468"/>
                </a:cubicBezTo>
                <a:cubicBezTo>
                  <a:pt x="6798162" y="2748795"/>
                  <a:pt x="6762611" y="2757180"/>
                  <a:pt x="6732139" y="2761508"/>
                </a:cubicBezTo>
                <a:cubicBezTo>
                  <a:pt x="6727625" y="2761508"/>
                  <a:pt x="6718595" y="2761508"/>
                  <a:pt x="6714081" y="2761508"/>
                </a:cubicBezTo>
                <a:cubicBezTo>
                  <a:pt x="6718595" y="2761508"/>
                  <a:pt x="6718595" y="2765835"/>
                  <a:pt x="6723110" y="2765835"/>
                </a:cubicBezTo>
                <a:cubicBezTo>
                  <a:pt x="6749632" y="2782875"/>
                  <a:pt x="6776155" y="2795587"/>
                  <a:pt x="6807191" y="2803971"/>
                </a:cubicBezTo>
                <a:cubicBezTo>
                  <a:pt x="6837664" y="2816954"/>
                  <a:pt x="6864186" y="2821011"/>
                  <a:pt x="6895223" y="2829666"/>
                </a:cubicBezTo>
                <a:cubicBezTo>
                  <a:pt x="6926259" y="2833994"/>
                  <a:pt x="6956732" y="2838051"/>
                  <a:pt x="6987768" y="2833994"/>
                </a:cubicBezTo>
                <a:cubicBezTo>
                  <a:pt x="6956732" y="2842378"/>
                  <a:pt x="6926259" y="2850763"/>
                  <a:pt x="6890708" y="2850763"/>
                </a:cubicBezTo>
                <a:cubicBezTo>
                  <a:pt x="6859672" y="2855090"/>
                  <a:pt x="6824685" y="2850763"/>
                  <a:pt x="6793648" y="2850763"/>
                </a:cubicBezTo>
                <a:cubicBezTo>
                  <a:pt x="6776155" y="2850763"/>
                  <a:pt x="6758661" y="2846706"/>
                  <a:pt x="6740604" y="2842378"/>
                </a:cubicBezTo>
                <a:lnTo>
                  <a:pt x="6868700" y="3038199"/>
                </a:lnTo>
                <a:cubicBezTo>
                  <a:pt x="6904252" y="3072008"/>
                  <a:pt x="6939238" y="3102031"/>
                  <a:pt x="6970275" y="3131782"/>
                </a:cubicBezTo>
                <a:lnTo>
                  <a:pt x="7256941" y="3467978"/>
                </a:lnTo>
                <a:cubicBezTo>
                  <a:pt x="7261455" y="3467978"/>
                  <a:pt x="7261455" y="3467978"/>
                  <a:pt x="7265970" y="3467978"/>
                </a:cubicBezTo>
                <a:cubicBezTo>
                  <a:pt x="7274435" y="3467978"/>
                  <a:pt x="7283463" y="3467978"/>
                  <a:pt x="7291928" y="3467978"/>
                </a:cubicBezTo>
                <a:cubicBezTo>
                  <a:pt x="7305471" y="3472035"/>
                  <a:pt x="7314500" y="3476362"/>
                  <a:pt x="7327479" y="3480690"/>
                </a:cubicBezTo>
                <a:cubicBezTo>
                  <a:pt x="7340458" y="3485017"/>
                  <a:pt x="7349487" y="3493402"/>
                  <a:pt x="7358516" y="3501787"/>
                </a:cubicBezTo>
                <a:cubicBezTo>
                  <a:pt x="7366980" y="3510442"/>
                  <a:pt x="7376009" y="3518826"/>
                  <a:pt x="7385037" y="3531809"/>
                </a:cubicBezTo>
                <a:cubicBezTo>
                  <a:pt x="7380524" y="3518826"/>
                  <a:pt x="7376009" y="3506114"/>
                  <a:pt x="7366980" y="3493402"/>
                </a:cubicBezTo>
                <a:cubicBezTo>
                  <a:pt x="7358516" y="3480690"/>
                  <a:pt x="7349487" y="3472035"/>
                  <a:pt x="7340458" y="3463650"/>
                </a:cubicBezTo>
                <a:cubicBezTo>
                  <a:pt x="7331993" y="3454995"/>
                  <a:pt x="7318450" y="3446611"/>
                  <a:pt x="7309986" y="3442283"/>
                </a:cubicBezTo>
                <a:cubicBezTo>
                  <a:pt x="7318450" y="3437955"/>
                  <a:pt x="7327479" y="3433898"/>
                  <a:pt x="7340458" y="3429571"/>
                </a:cubicBezTo>
                <a:cubicBezTo>
                  <a:pt x="7411560" y="3399819"/>
                  <a:pt x="7477584" y="3374124"/>
                  <a:pt x="7534578" y="3340315"/>
                </a:cubicBezTo>
                <a:cubicBezTo>
                  <a:pt x="7534578" y="3353028"/>
                  <a:pt x="7539093" y="3365740"/>
                  <a:pt x="7539093" y="3382779"/>
                </a:cubicBezTo>
                <a:cubicBezTo>
                  <a:pt x="7548122" y="3472035"/>
                  <a:pt x="7565615" y="3621064"/>
                  <a:pt x="7517085" y="3736014"/>
                </a:cubicBezTo>
                <a:cubicBezTo>
                  <a:pt x="7451061" y="3846637"/>
                  <a:pt x="7261455" y="3872061"/>
                  <a:pt x="7115865" y="3855022"/>
                </a:cubicBezTo>
                <a:lnTo>
                  <a:pt x="7106836" y="3855022"/>
                </a:lnTo>
                <a:lnTo>
                  <a:pt x="6546483" y="3280541"/>
                </a:lnTo>
                <a:cubicBezTo>
                  <a:pt x="6550998" y="3280541"/>
                  <a:pt x="6555512" y="3276484"/>
                  <a:pt x="6560026" y="3276484"/>
                </a:cubicBezTo>
                <a:cubicBezTo>
                  <a:pt x="6577520" y="3267829"/>
                  <a:pt x="6595013" y="3259445"/>
                  <a:pt x="6613071" y="3246733"/>
                </a:cubicBezTo>
                <a:cubicBezTo>
                  <a:pt x="6590499" y="3242405"/>
                  <a:pt x="6573005" y="3242405"/>
                  <a:pt x="6550998" y="3242405"/>
                </a:cubicBezTo>
                <a:cubicBezTo>
                  <a:pt x="6528990" y="3242405"/>
                  <a:pt x="6511496" y="3246733"/>
                  <a:pt x="6493439" y="3250790"/>
                </a:cubicBezTo>
                <a:cubicBezTo>
                  <a:pt x="6475945" y="3255117"/>
                  <a:pt x="6453937" y="3259445"/>
                  <a:pt x="6436444" y="3267829"/>
                </a:cubicBezTo>
                <a:cubicBezTo>
                  <a:pt x="6418951" y="3276484"/>
                  <a:pt x="6400893" y="3284869"/>
                  <a:pt x="6383400" y="3293524"/>
                </a:cubicBezTo>
                <a:cubicBezTo>
                  <a:pt x="6405407" y="3297581"/>
                  <a:pt x="6427415" y="3297581"/>
                  <a:pt x="6445473" y="3297581"/>
                </a:cubicBezTo>
                <a:cubicBezTo>
                  <a:pt x="6462966" y="3297581"/>
                  <a:pt x="6480460" y="3293524"/>
                  <a:pt x="6497953" y="3289196"/>
                </a:cubicBezTo>
                <a:lnTo>
                  <a:pt x="7084829" y="3889101"/>
                </a:lnTo>
                <a:cubicBezTo>
                  <a:pt x="7049842" y="3987011"/>
                  <a:pt x="6970275" y="4050842"/>
                  <a:pt x="6904252" y="4080594"/>
                </a:cubicBezTo>
                <a:cubicBezTo>
                  <a:pt x="6851207" y="4106019"/>
                  <a:pt x="6798162" y="4110346"/>
                  <a:pt x="6762611" y="4097634"/>
                </a:cubicBezTo>
                <a:lnTo>
                  <a:pt x="6220316" y="3616737"/>
                </a:lnTo>
                <a:cubicBezTo>
                  <a:pt x="6233295" y="3612409"/>
                  <a:pt x="6246838" y="3608352"/>
                  <a:pt x="6259817" y="3604025"/>
                </a:cubicBezTo>
                <a:cubicBezTo>
                  <a:pt x="6277311" y="3595640"/>
                  <a:pt x="6295368" y="3586985"/>
                  <a:pt x="6312862" y="3574273"/>
                </a:cubicBezTo>
                <a:cubicBezTo>
                  <a:pt x="6290854" y="3569945"/>
                  <a:pt x="6273360" y="3569945"/>
                  <a:pt x="6251353" y="3569945"/>
                </a:cubicBezTo>
                <a:cubicBezTo>
                  <a:pt x="6228780" y="3569945"/>
                  <a:pt x="6211287" y="3574273"/>
                  <a:pt x="6193794" y="3578600"/>
                </a:cubicBezTo>
                <a:cubicBezTo>
                  <a:pt x="6176300" y="3582657"/>
                  <a:pt x="6154292" y="3586985"/>
                  <a:pt x="6136235" y="3595640"/>
                </a:cubicBezTo>
                <a:cubicBezTo>
                  <a:pt x="6118741" y="3604025"/>
                  <a:pt x="6101248" y="3612409"/>
                  <a:pt x="6083190" y="3621064"/>
                </a:cubicBezTo>
                <a:cubicBezTo>
                  <a:pt x="6105762" y="3625392"/>
                  <a:pt x="6123256" y="3625392"/>
                  <a:pt x="6145264" y="3625392"/>
                </a:cubicBezTo>
                <a:cubicBezTo>
                  <a:pt x="6154292" y="3625392"/>
                  <a:pt x="6158243" y="3625392"/>
                  <a:pt x="6167271" y="3621064"/>
                </a:cubicBezTo>
                <a:lnTo>
                  <a:pt x="6727625" y="4114674"/>
                </a:lnTo>
                <a:cubicBezTo>
                  <a:pt x="6701102" y="4212584"/>
                  <a:pt x="6590499" y="4306167"/>
                  <a:pt x="6497953" y="4331591"/>
                </a:cubicBezTo>
                <a:cubicBezTo>
                  <a:pt x="6418951" y="4352959"/>
                  <a:pt x="6352363" y="4314552"/>
                  <a:pt x="6330355" y="4301840"/>
                </a:cubicBezTo>
                <a:lnTo>
                  <a:pt x="6321890" y="4297512"/>
                </a:lnTo>
                <a:lnTo>
                  <a:pt x="5871576" y="3842309"/>
                </a:lnTo>
                <a:cubicBezTo>
                  <a:pt x="5849569" y="3812558"/>
                  <a:pt x="5823046" y="3791190"/>
                  <a:pt x="5788060" y="3778478"/>
                </a:cubicBezTo>
                <a:cubicBezTo>
                  <a:pt x="5761537" y="3770094"/>
                  <a:pt x="5735015" y="3774151"/>
                  <a:pt x="5708493" y="3782806"/>
                </a:cubicBezTo>
                <a:cubicBezTo>
                  <a:pt x="5717522" y="3770094"/>
                  <a:pt x="5725986" y="3757111"/>
                  <a:pt x="5730501" y="3744399"/>
                </a:cubicBezTo>
                <a:cubicBezTo>
                  <a:pt x="5770002" y="3680568"/>
                  <a:pt x="5717522" y="3548578"/>
                  <a:pt x="5620461" y="3472035"/>
                </a:cubicBezTo>
                <a:cubicBezTo>
                  <a:pt x="5545409" y="3412531"/>
                  <a:pt x="5465842" y="3399819"/>
                  <a:pt x="5390789" y="3433898"/>
                </a:cubicBezTo>
                <a:cubicBezTo>
                  <a:pt x="5395304" y="3425243"/>
                  <a:pt x="5395304" y="3416859"/>
                  <a:pt x="5399818" y="3408204"/>
                </a:cubicBezTo>
                <a:cubicBezTo>
                  <a:pt x="5408283" y="3353028"/>
                  <a:pt x="5368782" y="3263502"/>
                  <a:pt x="5302758" y="3203998"/>
                </a:cubicBezTo>
                <a:cubicBezTo>
                  <a:pt x="5236170" y="3144495"/>
                  <a:pt x="5161682" y="3119070"/>
                  <a:pt x="5086630" y="3135840"/>
                </a:cubicBezTo>
                <a:cubicBezTo>
                  <a:pt x="5033585" y="3148822"/>
                  <a:pt x="4954019" y="3212653"/>
                  <a:pt x="4856959" y="3327333"/>
                </a:cubicBezTo>
                <a:cubicBezTo>
                  <a:pt x="4865987" y="3284869"/>
                  <a:pt x="4870502" y="3242405"/>
                  <a:pt x="4861473" y="3208326"/>
                </a:cubicBezTo>
                <a:cubicBezTo>
                  <a:pt x="4808428" y="3021160"/>
                  <a:pt x="4676381" y="3042256"/>
                  <a:pt x="4592300" y="3055239"/>
                </a:cubicBezTo>
                <a:cubicBezTo>
                  <a:pt x="4579321" y="3055239"/>
                  <a:pt x="4565778" y="3059296"/>
                  <a:pt x="4557313" y="3059296"/>
                </a:cubicBezTo>
                <a:cubicBezTo>
                  <a:pt x="4508783" y="3063624"/>
                  <a:pt x="4415673" y="3174246"/>
                  <a:pt x="4327642" y="3284869"/>
                </a:cubicBezTo>
                <a:lnTo>
                  <a:pt x="3996960" y="3055239"/>
                </a:lnTo>
                <a:lnTo>
                  <a:pt x="4543770" y="1906279"/>
                </a:lnTo>
                <a:cubicBezTo>
                  <a:pt x="4574807" y="1842447"/>
                  <a:pt x="4543770" y="1770232"/>
                  <a:pt x="4482261" y="1740209"/>
                </a:cubicBezTo>
                <a:lnTo>
                  <a:pt x="4248075" y="1633914"/>
                </a:lnTo>
                <a:lnTo>
                  <a:pt x="4305634" y="1493540"/>
                </a:lnTo>
                <a:cubicBezTo>
                  <a:pt x="4332156" y="1425382"/>
                  <a:pt x="4296605" y="1353166"/>
                  <a:pt x="4226067" y="132747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207"/>
          <p:cNvSpPr txBox="1"/>
          <p:nvPr/>
        </p:nvSpPr>
        <p:spPr>
          <a:xfrm>
            <a:off x="220133" y="4393600"/>
            <a:ext cx="4036800" cy="21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Kemdikbud melalui UPT di masing masing provinsi akan memberikan </a:t>
            </a:r>
            <a:r>
              <a:rPr lang="en" sz="1867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pendampingan bagi </a:t>
            </a:r>
            <a:r>
              <a:rPr lang="en" sz="2400" b="1">
                <a:solidFill>
                  <a:schemeClr val="lt1"/>
                </a:solidFill>
              </a:rPr>
              <a:t>Pemda</a:t>
            </a:r>
            <a:r>
              <a:rPr lang="en" sz="1867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provinsi dan kab/kota dalam perencanaan Program Sekolah Penggerak.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207"/>
          <p:cNvSpPr txBox="1"/>
          <p:nvPr/>
        </p:nvSpPr>
        <p:spPr>
          <a:xfrm>
            <a:off x="6722867" y="4393600"/>
            <a:ext cx="5304000" cy="21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UPT Kemdikbud di masing masing provinsi akan memberikan </a:t>
            </a:r>
            <a:r>
              <a:rPr lang="en" sz="1867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pendampingan Pemda selama implementasi </a:t>
            </a:r>
            <a:r>
              <a:rPr lang="en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Sekolah Penggerak seperti fasilitasi Pemda dalam sosialisasi terhadap pihak pihak yang dibutuhkan hingga mencarikan solusi terhadap kendala lapangan pada waktu implementasi 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207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 sz="2267" b="1"/>
              <a:t>01. Pendampingan konsultatif dan asimetris</a:t>
            </a:r>
            <a:endParaRPr sz="2267" b="1"/>
          </a:p>
        </p:txBody>
      </p:sp>
      <p:sp>
        <p:nvSpPr>
          <p:cNvPr id="1248" name="Google Shape;1248;p207"/>
          <p:cNvSpPr txBox="1">
            <a:spLocks noGrp="1"/>
          </p:cNvSpPr>
          <p:nvPr>
            <p:ph type="title" idx="2"/>
          </p:nvPr>
        </p:nvSpPr>
        <p:spPr>
          <a:xfrm>
            <a:off x="288767" y="724567"/>
            <a:ext cx="112796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>
                <a:solidFill>
                  <a:schemeClr val="dk1"/>
                </a:solidFill>
              </a:rPr>
              <a:t>Program kemitraan antara</a:t>
            </a:r>
            <a:r>
              <a:rPr lang="en" b="1">
                <a:solidFill>
                  <a:srgbClr val="1155CC"/>
                </a:solidFill>
              </a:rPr>
              <a:t> Kemendikbud dan pemerintah daerah dimana Kemendikbud memberikan pendampingan implementasi Sekolah Penggerak</a:t>
            </a:r>
            <a:endParaRPr/>
          </a:p>
        </p:txBody>
      </p:sp>
      <p:sp>
        <p:nvSpPr>
          <p:cNvPr id="1249" name="Google Shape;1249;p207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208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pic>
        <p:nvPicPr>
          <p:cNvPr id="1255" name="Google Shape;1255;p208"/>
          <p:cNvPicPr preferRelativeResize="0"/>
          <p:nvPr/>
        </p:nvPicPr>
        <p:blipFill rotWithShape="1">
          <a:blip r:embed="rId3">
            <a:alphaModFix/>
          </a:blip>
          <a:srcRect t="16881" r="2903"/>
          <a:stretch/>
        </p:blipFill>
        <p:spPr>
          <a:xfrm>
            <a:off x="73901" y="1424534"/>
            <a:ext cx="11837532" cy="5360068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208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 sz="2267" b="1"/>
              <a:t>02. Penguatan SDM Sekolah</a:t>
            </a:r>
            <a:endParaRPr sz="2267" b="1"/>
          </a:p>
        </p:txBody>
      </p:sp>
      <p:sp>
        <p:nvSpPr>
          <p:cNvPr id="1257" name="Google Shape;1257;p208"/>
          <p:cNvSpPr txBox="1">
            <a:spLocks noGrp="1"/>
          </p:cNvSpPr>
          <p:nvPr>
            <p:ph type="title" idx="2"/>
          </p:nvPr>
        </p:nvSpPr>
        <p:spPr>
          <a:xfrm>
            <a:off x="497267" y="724567"/>
            <a:ext cx="118224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b="1">
                <a:solidFill>
                  <a:srgbClr val="1155CC"/>
                </a:solidFill>
              </a:rPr>
              <a:t>Penguatan Kepala Sekolah, Pengawas Sekolah, Penilik, dan Guru </a:t>
            </a:r>
            <a:r>
              <a:rPr lang="en">
                <a:solidFill>
                  <a:schemeClr val="dk1"/>
                </a:solidFill>
              </a:rPr>
              <a:t>melalui program pelatihan dan pendampingan intensif (</a:t>
            </a:r>
            <a:r>
              <a:rPr lang="en" i="1">
                <a:solidFill>
                  <a:schemeClr val="dk1"/>
                </a:solidFill>
              </a:rPr>
              <a:t>coaching</a:t>
            </a:r>
            <a:r>
              <a:rPr lang="en">
                <a:solidFill>
                  <a:schemeClr val="dk1"/>
                </a:solidFill>
              </a:rPr>
              <a:t>) one to one dengan pelatih ahli yang disediakan oleh Kemdikbud.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209"/>
          <p:cNvGrpSpPr/>
          <p:nvPr/>
        </p:nvGrpSpPr>
        <p:grpSpPr>
          <a:xfrm>
            <a:off x="7177797" y="1558601"/>
            <a:ext cx="4755476" cy="1990033"/>
            <a:chOff x="4042090" y="1016550"/>
            <a:chExt cx="4874411" cy="1492525"/>
          </a:xfrm>
        </p:grpSpPr>
        <p:sp>
          <p:nvSpPr>
            <p:cNvPr id="1263" name="Google Shape;1263;p209"/>
            <p:cNvSpPr/>
            <p:nvPr/>
          </p:nvSpPr>
          <p:spPr>
            <a:xfrm>
              <a:off x="4042101" y="1016550"/>
              <a:ext cx="4874400" cy="271200"/>
            </a:xfrm>
            <a:prstGeom prst="rect">
              <a:avLst/>
            </a:prstGeom>
            <a:solidFill>
              <a:srgbClr val="3D85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en" sz="1867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Program Intrakurikuler</a:t>
              </a:r>
              <a:endParaRPr sz="1867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4" name="Google Shape;1264;p209"/>
            <p:cNvSpPr/>
            <p:nvPr/>
          </p:nvSpPr>
          <p:spPr>
            <a:xfrm>
              <a:off x="4042090" y="1313575"/>
              <a:ext cx="4874400" cy="1195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304792" indent="-253994">
                <a:buClr>
                  <a:srgbClr val="595959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Pembelajaran terdiferensiasi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Capaian pembelajaran disederhanakan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Siswa memiliki cukup waktu untuk mendalami konsep dan menguatkan kompetensi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Guru leluasa memilih perangkat ajar sesuai kebutuhan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5" name="Google Shape;1265;p209"/>
          <p:cNvGrpSpPr/>
          <p:nvPr/>
        </p:nvGrpSpPr>
        <p:grpSpPr>
          <a:xfrm>
            <a:off x="7177771" y="3958201"/>
            <a:ext cx="4755471" cy="2499633"/>
            <a:chOff x="4042101" y="2511450"/>
            <a:chExt cx="4874406" cy="1874725"/>
          </a:xfrm>
        </p:grpSpPr>
        <p:sp>
          <p:nvSpPr>
            <p:cNvPr id="1266" name="Google Shape;1266;p209"/>
            <p:cNvSpPr/>
            <p:nvPr/>
          </p:nvSpPr>
          <p:spPr>
            <a:xfrm>
              <a:off x="4042101" y="2511450"/>
              <a:ext cx="4874400" cy="271200"/>
            </a:xfrm>
            <a:prstGeom prst="rect">
              <a:avLst/>
            </a:prstGeom>
            <a:solidFill>
              <a:srgbClr val="3D85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en" sz="1867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Program Kokurikuler</a:t>
              </a:r>
              <a:endParaRPr sz="1867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7" name="Google Shape;1267;p209"/>
            <p:cNvSpPr/>
            <p:nvPr/>
          </p:nvSpPr>
          <p:spPr>
            <a:xfrm>
              <a:off x="4042107" y="2808475"/>
              <a:ext cx="4874400" cy="15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304792" indent="-253994">
                <a:buClr>
                  <a:srgbClr val="595959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Lintas mata pelajaran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Berorientasi pada pengembangan karakter dan kompetensi umum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Pembelajaran interdisipliner di luar kegiatan kelas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Melibatkan masyarakat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792" indent="-253994">
                <a:buClr>
                  <a:srgbClr val="1F3864"/>
                </a:buClr>
                <a:buSzPts val="1200"/>
                <a:buFont typeface="Arial"/>
                <a:buChar char="●"/>
              </a:pPr>
              <a:r>
                <a:rPr lang="en" sz="16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Muatan lokal dikembangkan sesuai dengan isu nasional dan global</a:t>
              </a:r>
              <a:endParaRPr sz="16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8" name="Google Shape;1268;p209"/>
          <p:cNvSpPr/>
          <p:nvPr/>
        </p:nvSpPr>
        <p:spPr>
          <a:xfrm>
            <a:off x="5800367" y="1964567"/>
            <a:ext cx="1377600" cy="3693200"/>
          </a:xfrm>
          <a:prstGeom prst="rightArrow">
            <a:avLst>
              <a:gd name="adj1" fmla="val 71408"/>
              <a:gd name="adj2" fmla="val 40334"/>
            </a:avLst>
          </a:prstGeom>
          <a:solidFill>
            <a:srgbClr val="EEEEEE"/>
          </a:solidFill>
          <a:ln w="1905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121900" rIns="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Dipelajari melalui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9" name="Google Shape;1269;p209"/>
          <p:cNvGrpSpPr/>
          <p:nvPr/>
        </p:nvGrpSpPr>
        <p:grpSpPr>
          <a:xfrm>
            <a:off x="71369" y="2134792"/>
            <a:ext cx="5652839" cy="3596800"/>
            <a:chOff x="129726" y="1296294"/>
            <a:chExt cx="4239629" cy="2697600"/>
          </a:xfrm>
        </p:grpSpPr>
        <p:sp>
          <p:nvSpPr>
            <p:cNvPr id="1270" name="Google Shape;1270;p209"/>
            <p:cNvSpPr/>
            <p:nvPr/>
          </p:nvSpPr>
          <p:spPr>
            <a:xfrm>
              <a:off x="820674" y="1296294"/>
              <a:ext cx="2936400" cy="26976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209"/>
            <p:cNvSpPr txBox="1"/>
            <p:nvPr/>
          </p:nvSpPr>
          <p:spPr>
            <a:xfrm>
              <a:off x="1690500" y="2462425"/>
              <a:ext cx="1192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333" rIns="0" bIns="0" anchor="t" anchorCtr="0">
              <a:noAutofit/>
            </a:bodyPr>
            <a:lstStyle/>
            <a:p>
              <a:pPr marL="16933" indent="135463" algn="ctr">
                <a:buClr>
                  <a:srgbClr val="000000"/>
                </a:buClr>
                <a:buSzPts val="1200"/>
              </a:pPr>
              <a:r>
                <a:rPr lang="en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PELAJAR  PANCASILA</a:t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209"/>
            <p:cNvSpPr/>
            <p:nvPr/>
          </p:nvSpPr>
          <p:spPr>
            <a:xfrm>
              <a:off x="3057257" y="3058472"/>
              <a:ext cx="411300" cy="417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209"/>
            <p:cNvSpPr/>
            <p:nvPr/>
          </p:nvSpPr>
          <p:spPr>
            <a:xfrm>
              <a:off x="3072161" y="3073361"/>
              <a:ext cx="349800" cy="355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209"/>
            <p:cNvSpPr/>
            <p:nvPr/>
          </p:nvSpPr>
          <p:spPr>
            <a:xfrm>
              <a:off x="1181006" y="3053217"/>
              <a:ext cx="411300" cy="417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209"/>
            <p:cNvSpPr/>
            <p:nvPr/>
          </p:nvSpPr>
          <p:spPr>
            <a:xfrm>
              <a:off x="1195911" y="3068106"/>
              <a:ext cx="349800" cy="3555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209"/>
            <p:cNvSpPr/>
            <p:nvPr/>
          </p:nvSpPr>
          <p:spPr>
            <a:xfrm>
              <a:off x="1091578" y="2347293"/>
              <a:ext cx="411300" cy="4170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209"/>
            <p:cNvSpPr/>
            <p:nvPr/>
          </p:nvSpPr>
          <p:spPr>
            <a:xfrm>
              <a:off x="1175143" y="2362183"/>
              <a:ext cx="211773" cy="355266"/>
            </a:xfrm>
            <a:custGeom>
              <a:avLst/>
              <a:gdLst/>
              <a:ahLst/>
              <a:cxnLst/>
              <a:rect l="l" t="t" r="r" b="b"/>
              <a:pathLst>
                <a:path w="368300" h="617854" extrusionOk="0">
                  <a:moveTo>
                    <a:pt x="137892" y="617356"/>
                  </a:moveTo>
                  <a:lnTo>
                    <a:pt x="102319" y="617356"/>
                  </a:lnTo>
                  <a:lnTo>
                    <a:pt x="108787" y="362434"/>
                  </a:lnTo>
                  <a:lnTo>
                    <a:pt x="0" y="218008"/>
                  </a:lnTo>
                  <a:lnTo>
                    <a:pt x="93" y="217119"/>
                  </a:lnTo>
                  <a:lnTo>
                    <a:pt x="21146" y="58501"/>
                  </a:lnTo>
                  <a:lnTo>
                    <a:pt x="77064" y="51988"/>
                  </a:lnTo>
                  <a:lnTo>
                    <a:pt x="77064" y="6"/>
                  </a:lnTo>
                  <a:lnTo>
                    <a:pt x="140923" y="6"/>
                  </a:lnTo>
                  <a:lnTo>
                    <a:pt x="240344" y="0"/>
                  </a:lnTo>
                  <a:lnTo>
                    <a:pt x="240344" y="15266"/>
                  </a:lnTo>
                  <a:lnTo>
                    <a:pt x="304204" y="15266"/>
                  </a:lnTo>
                  <a:lnTo>
                    <a:pt x="304204" y="36182"/>
                  </a:lnTo>
                  <a:lnTo>
                    <a:pt x="176489" y="36182"/>
                  </a:lnTo>
                  <a:lnTo>
                    <a:pt x="112626" y="36188"/>
                  </a:lnTo>
                  <a:lnTo>
                    <a:pt x="112626" y="48100"/>
                  </a:lnTo>
                  <a:lnTo>
                    <a:pt x="120181" y="48499"/>
                  </a:lnTo>
                  <a:lnTo>
                    <a:pt x="127473" y="49942"/>
                  </a:lnTo>
                  <a:lnTo>
                    <a:pt x="134416" y="52367"/>
                  </a:lnTo>
                  <a:lnTo>
                    <a:pt x="140925" y="55711"/>
                  </a:lnTo>
                  <a:lnTo>
                    <a:pt x="176489" y="55711"/>
                  </a:lnTo>
                  <a:lnTo>
                    <a:pt x="176489" y="84398"/>
                  </a:lnTo>
                  <a:lnTo>
                    <a:pt x="111464" y="84398"/>
                  </a:lnTo>
                  <a:lnTo>
                    <a:pt x="52685" y="91248"/>
                  </a:lnTo>
                  <a:lnTo>
                    <a:pt x="37200" y="207912"/>
                  </a:lnTo>
                  <a:lnTo>
                    <a:pt x="137409" y="340947"/>
                  </a:lnTo>
                  <a:lnTo>
                    <a:pt x="195313" y="357016"/>
                  </a:lnTo>
                  <a:lnTo>
                    <a:pt x="189085" y="380256"/>
                  </a:lnTo>
                  <a:lnTo>
                    <a:pt x="143910" y="380256"/>
                  </a:lnTo>
                  <a:lnTo>
                    <a:pt x="137892" y="617356"/>
                  </a:lnTo>
                  <a:close/>
                </a:path>
                <a:path w="368300" h="617854" extrusionOk="0">
                  <a:moveTo>
                    <a:pt x="240346" y="158371"/>
                  </a:moveTo>
                  <a:lnTo>
                    <a:pt x="198436" y="158371"/>
                  </a:lnTo>
                  <a:lnTo>
                    <a:pt x="204733" y="151963"/>
                  </a:lnTo>
                  <a:lnTo>
                    <a:pt x="204783" y="36182"/>
                  </a:lnTo>
                  <a:lnTo>
                    <a:pt x="304204" y="36182"/>
                  </a:lnTo>
                  <a:lnTo>
                    <a:pt x="304204" y="51450"/>
                  </a:lnTo>
                  <a:lnTo>
                    <a:pt x="240346" y="51450"/>
                  </a:lnTo>
                  <a:lnTo>
                    <a:pt x="240346" y="158371"/>
                  </a:lnTo>
                  <a:close/>
                </a:path>
                <a:path w="368300" h="617854" extrusionOk="0">
                  <a:moveTo>
                    <a:pt x="176489" y="55711"/>
                  </a:moveTo>
                  <a:lnTo>
                    <a:pt x="140925" y="55711"/>
                  </a:lnTo>
                  <a:lnTo>
                    <a:pt x="140925" y="36188"/>
                  </a:lnTo>
                  <a:lnTo>
                    <a:pt x="176489" y="36188"/>
                  </a:lnTo>
                  <a:lnTo>
                    <a:pt x="176489" y="55711"/>
                  </a:lnTo>
                  <a:close/>
                </a:path>
                <a:path w="368300" h="617854" extrusionOk="0">
                  <a:moveTo>
                    <a:pt x="304205" y="173637"/>
                  </a:moveTo>
                  <a:lnTo>
                    <a:pt x="262297" y="173637"/>
                  </a:lnTo>
                  <a:lnTo>
                    <a:pt x="268643" y="167180"/>
                  </a:lnTo>
                  <a:lnTo>
                    <a:pt x="268645" y="51450"/>
                  </a:lnTo>
                  <a:lnTo>
                    <a:pt x="304204" y="51450"/>
                  </a:lnTo>
                  <a:lnTo>
                    <a:pt x="304204" y="54891"/>
                  </a:lnTo>
                  <a:lnTo>
                    <a:pt x="368067" y="54891"/>
                  </a:lnTo>
                  <a:lnTo>
                    <a:pt x="368067" y="91075"/>
                  </a:lnTo>
                  <a:lnTo>
                    <a:pt x="304205" y="91075"/>
                  </a:lnTo>
                  <a:lnTo>
                    <a:pt x="304205" y="173637"/>
                  </a:lnTo>
                  <a:close/>
                </a:path>
                <a:path w="368300" h="617854" extrusionOk="0">
                  <a:moveTo>
                    <a:pt x="196210" y="299290"/>
                  </a:moveTo>
                  <a:lnTo>
                    <a:pt x="178982" y="249646"/>
                  </a:lnTo>
                  <a:lnTo>
                    <a:pt x="143759" y="220599"/>
                  </a:lnTo>
                  <a:lnTo>
                    <a:pt x="92674" y="203490"/>
                  </a:lnTo>
                  <a:lnTo>
                    <a:pt x="77066" y="201535"/>
                  </a:lnTo>
                  <a:lnTo>
                    <a:pt x="77066" y="141529"/>
                  </a:lnTo>
                  <a:lnTo>
                    <a:pt x="129027" y="115416"/>
                  </a:lnTo>
                  <a:lnTo>
                    <a:pt x="132992" y="106988"/>
                  </a:lnTo>
                  <a:lnTo>
                    <a:pt x="131178" y="98684"/>
                  </a:lnTo>
                  <a:lnTo>
                    <a:pt x="128545" y="92412"/>
                  </a:lnTo>
                  <a:lnTo>
                    <a:pt x="124025" y="87682"/>
                  </a:lnTo>
                  <a:lnTo>
                    <a:pt x="118154" y="84882"/>
                  </a:lnTo>
                  <a:lnTo>
                    <a:pt x="111464" y="84398"/>
                  </a:lnTo>
                  <a:lnTo>
                    <a:pt x="176489" y="84398"/>
                  </a:lnTo>
                  <a:lnTo>
                    <a:pt x="176525" y="149602"/>
                  </a:lnTo>
                  <a:lnTo>
                    <a:pt x="140932" y="149602"/>
                  </a:lnTo>
                  <a:lnTo>
                    <a:pt x="139748" y="150316"/>
                  </a:lnTo>
                  <a:lnTo>
                    <a:pt x="138533" y="150995"/>
                  </a:lnTo>
                  <a:lnTo>
                    <a:pt x="113547" y="163552"/>
                  </a:lnTo>
                  <a:lnTo>
                    <a:pt x="115580" y="169054"/>
                  </a:lnTo>
                  <a:lnTo>
                    <a:pt x="120814" y="172844"/>
                  </a:lnTo>
                  <a:lnTo>
                    <a:pt x="245912" y="172844"/>
                  </a:lnTo>
                  <a:lnTo>
                    <a:pt x="246692" y="173637"/>
                  </a:lnTo>
                  <a:lnTo>
                    <a:pt x="304205" y="173637"/>
                  </a:lnTo>
                  <a:lnTo>
                    <a:pt x="304205" y="176577"/>
                  </a:lnTo>
                  <a:lnTo>
                    <a:pt x="310552" y="183034"/>
                  </a:lnTo>
                  <a:lnTo>
                    <a:pt x="368067" y="183034"/>
                  </a:lnTo>
                  <a:lnTo>
                    <a:pt x="368067" y="188364"/>
                  </a:lnTo>
                  <a:lnTo>
                    <a:pt x="166832" y="188364"/>
                  </a:lnTo>
                  <a:lnTo>
                    <a:pt x="166180" y="189265"/>
                  </a:lnTo>
                  <a:lnTo>
                    <a:pt x="165501" y="190139"/>
                  </a:lnTo>
                  <a:lnTo>
                    <a:pt x="164795" y="190992"/>
                  </a:lnTo>
                  <a:lnTo>
                    <a:pt x="192854" y="211437"/>
                  </a:lnTo>
                  <a:lnTo>
                    <a:pt x="213520" y="236326"/>
                  </a:lnTo>
                  <a:lnTo>
                    <a:pt x="226562" y="265306"/>
                  </a:lnTo>
                  <a:lnTo>
                    <a:pt x="231750" y="298025"/>
                  </a:lnTo>
                  <a:lnTo>
                    <a:pt x="196210" y="299290"/>
                  </a:lnTo>
                  <a:close/>
                </a:path>
                <a:path w="368300" h="617854" extrusionOk="0">
                  <a:moveTo>
                    <a:pt x="368067" y="183034"/>
                  </a:moveTo>
                  <a:lnTo>
                    <a:pt x="326157" y="183034"/>
                  </a:lnTo>
                  <a:lnTo>
                    <a:pt x="332501" y="176577"/>
                  </a:lnTo>
                  <a:lnTo>
                    <a:pt x="332504" y="91075"/>
                  </a:lnTo>
                  <a:lnTo>
                    <a:pt x="368067" y="91075"/>
                  </a:lnTo>
                  <a:lnTo>
                    <a:pt x="368067" y="183034"/>
                  </a:lnTo>
                  <a:close/>
                </a:path>
                <a:path w="368300" h="617854" extrusionOk="0">
                  <a:moveTo>
                    <a:pt x="245912" y="172844"/>
                  </a:moveTo>
                  <a:lnTo>
                    <a:pt x="134582" y="172844"/>
                  </a:lnTo>
                  <a:lnTo>
                    <a:pt x="140929" y="166386"/>
                  </a:lnTo>
                  <a:lnTo>
                    <a:pt x="140932" y="149602"/>
                  </a:lnTo>
                  <a:lnTo>
                    <a:pt x="176525" y="149602"/>
                  </a:lnTo>
                  <a:lnTo>
                    <a:pt x="176540" y="151963"/>
                  </a:lnTo>
                  <a:lnTo>
                    <a:pt x="182862" y="158371"/>
                  </a:lnTo>
                  <a:lnTo>
                    <a:pt x="240346" y="158371"/>
                  </a:lnTo>
                  <a:lnTo>
                    <a:pt x="240346" y="167180"/>
                  </a:lnTo>
                  <a:lnTo>
                    <a:pt x="245912" y="172844"/>
                  </a:lnTo>
                  <a:close/>
                </a:path>
                <a:path w="368300" h="617854" extrusionOk="0">
                  <a:moveTo>
                    <a:pt x="199096" y="194554"/>
                  </a:moveTo>
                  <a:lnTo>
                    <a:pt x="182018" y="194554"/>
                  </a:lnTo>
                  <a:lnTo>
                    <a:pt x="173907" y="192309"/>
                  </a:lnTo>
                  <a:lnTo>
                    <a:pt x="166832" y="188364"/>
                  </a:lnTo>
                  <a:lnTo>
                    <a:pt x="368067" y="188364"/>
                  </a:lnTo>
                  <a:lnTo>
                    <a:pt x="368067" y="188581"/>
                  </a:lnTo>
                  <a:lnTo>
                    <a:pt x="214043" y="188581"/>
                  </a:lnTo>
                  <a:lnTo>
                    <a:pt x="207064" y="192387"/>
                  </a:lnTo>
                  <a:lnTo>
                    <a:pt x="199096" y="194554"/>
                  </a:lnTo>
                  <a:close/>
                </a:path>
                <a:path w="368300" h="617854" extrusionOk="0">
                  <a:moveTo>
                    <a:pt x="254497" y="209821"/>
                  </a:moveTo>
                  <a:lnTo>
                    <a:pt x="242414" y="208309"/>
                  </a:lnTo>
                  <a:lnTo>
                    <a:pt x="231404" y="204018"/>
                  </a:lnTo>
                  <a:lnTo>
                    <a:pt x="221827" y="197319"/>
                  </a:lnTo>
                  <a:lnTo>
                    <a:pt x="214043" y="188581"/>
                  </a:lnTo>
                  <a:lnTo>
                    <a:pt x="368067" y="188581"/>
                  </a:lnTo>
                  <a:lnTo>
                    <a:pt x="368067" y="201984"/>
                  </a:lnTo>
                  <a:lnTo>
                    <a:pt x="281027" y="201984"/>
                  </a:lnTo>
                  <a:lnTo>
                    <a:pt x="275011" y="205298"/>
                  </a:lnTo>
                  <a:lnTo>
                    <a:pt x="268537" y="207760"/>
                  </a:lnTo>
                  <a:lnTo>
                    <a:pt x="261675" y="209293"/>
                  </a:lnTo>
                  <a:lnTo>
                    <a:pt x="254497" y="209821"/>
                  </a:lnTo>
                  <a:close/>
                </a:path>
                <a:path w="368300" h="617854" extrusionOk="0">
                  <a:moveTo>
                    <a:pt x="323272" y="219217"/>
                  </a:moveTo>
                  <a:lnTo>
                    <a:pt x="318357" y="219217"/>
                  </a:lnTo>
                  <a:lnTo>
                    <a:pt x="307536" y="218008"/>
                  </a:lnTo>
                  <a:lnTo>
                    <a:pt x="297537" y="214557"/>
                  </a:lnTo>
                  <a:lnTo>
                    <a:pt x="288615" y="209128"/>
                  </a:lnTo>
                  <a:lnTo>
                    <a:pt x="281027" y="201984"/>
                  </a:lnTo>
                  <a:lnTo>
                    <a:pt x="368067" y="201984"/>
                  </a:lnTo>
                  <a:lnTo>
                    <a:pt x="368067" y="217119"/>
                  </a:lnTo>
                  <a:lnTo>
                    <a:pt x="332505" y="217119"/>
                  </a:lnTo>
                  <a:lnTo>
                    <a:pt x="328018" y="218476"/>
                  </a:lnTo>
                  <a:lnTo>
                    <a:pt x="323272" y="219217"/>
                  </a:lnTo>
                  <a:close/>
                </a:path>
                <a:path w="368300" h="617854" extrusionOk="0">
                  <a:moveTo>
                    <a:pt x="341950" y="617356"/>
                  </a:moveTo>
                  <a:lnTo>
                    <a:pt x="306386" y="617356"/>
                  </a:lnTo>
                  <a:lnTo>
                    <a:pt x="303113" y="364885"/>
                  </a:lnTo>
                  <a:lnTo>
                    <a:pt x="332505" y="304903"/>
                  </a:lnTo>
                  <a:lnTo>
                    <a:pt x="332505" y="217119"/>
                  </a:lnTo>
                  <a:lnTo>
                    <a:pt x="368067" y="217119"/>
                  </a:lnTo>
                  <a:lnTo>
                    <a:pt x="368067" y="313421"/>
                  </a:lnTo>
                  <a:lnTo>
                    <a:pt x="338786" y="373178"/>
                  </a:lnTo>
                  <a:lnTo>
                    <a:pt x="341950" y="617356"/>
                  </a:lnTo>
                  <a:close/>
                </a:path>
                <a:path w="368300" h="617854" extrusionOk="0">
                  <a:moveTo>
                    <a:pt x="185957" y="391925"/>
                  </a:moveTo>
                  <a:lnTo>
                    <a:pt x="143910" y="380256"/>
                  </a:lnTo>
                  <a:lnTo>
                    <a:pt x="189085" y="380256"/>
                  </a:lnTo>
                  <a:lnTo>
                    <a:pt x="185957" y="3919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209"/>
            <p:cNvSpPr/>
            <p:nvPr/>
          </p:nvSpPr>
          <p:spPr>
            <a:xfrm>
              <a:off x="3118630" y="2347293"/>
              <a:ext cx="412200" cy="4170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209"/>
            <p:cNvSpPr/>
            <p:nvPr/>
          </p:nvSpPr>
          <p:spPr>
            <a:xfrm>
              <a:off x="3133535" y="2362189"/>
              <a:ext cx="349789" cy="354901"/>
            </a:xfrm>
            <a:custGeom>
              <a:avLst/>
              <a:gdLst/>
              <a:ahLst/>
              <a:cxnLst/>
              <a:rect l="l" t="t" r="r" b="b"/>
              <a:pathLst>
                <a:path w="608329" h="617220" extrusionOk="0">
                  <a:moveTo>
                    <a:pt x="158165" y="281165"/>
                  </a:moveTo>
                  <a:lnTo>
                    <a:pt x="156883" y="278066"/>
                  </a:lnTo>
                  <a:lnTo>
                    <a:pt x="152463" y="273570"/>
                  </a:lnTo>
                  <a:lnTo>
                    <a:pt x="149402" y="272300"/>
                  </a:lnTo>
                  <a:lnTo>
                    <a:pt x="143154" y="272300"/>
                  </a:lnTo>
                  <a:lnTo>
                    <a:pt x="140093" y="273570"/>
                  </a:lnTo>
                  <a:lnTo>
                    <a:pt x="135674" y="278066"/>
                  </a:lnTo>
                  <a:lnTo>
                    <a:pt x="134404" y="281165"/>
                  </a:lnTo>
                  <a:lnTo>
                    <a:pt x="134404" y="287528"/>
                  </a:lnTo>
                  <a:lnTo>
                    <a:pt x="135674" y="290639"/>
                  </a:lnTo>
                  <a:lnTo>
                    <a:pt x="140093" y="295122"/>
                  </a:lnTo>
                  <a:lnTo>
                    <a:pt x="143154" y="296418"/>
                  </a:lnTo>
                  <a:lnTo>
                    <a:pt x="149402" y="296418"/>
                  </a:lnTo>
                  <a:lnTo>
                    <a:pt x="152463" y="295122"/>
                  </a:lnTo>
                  <a:lnTo>
                    <a:pt x="156883" y="290639"/>
                  </a:lnTo>
                  <a:lnTo>
                    <a:pt x="158165" y="287528"/>
                  </a:lnTo>
                  <a:lnTo>
                    <a:pt x="158165" y="281165"/>
                  </a:lnTo>
                  <a:close/>
                </a:path>
                <a:path w="608329" h="617220" extrusionOk="0">
                  <a:moveTo>
                    <a:pt x="495909" y="334391"/>
                  </a:moveTo>
                  <a:lnTo>
                    <a:pt x="494639" y="331279"/>
                  </a:lnTo>
                  <a:lnTo>
                    <a:pt x="490220" y="326783"/>
                  </a:lnTo>
                  <a:lnTo>
                    <a:pt x="487159" y="325488"/>
                  </a:lnTo>
                  <a:lnTo>
                    <a:pt x="480910" y="325488"/>
                  </a:lnTo>
                  <a:lnTo>
                    <a:pt x="477850" y="326783"/>
                  </a:lnTo>
                  <a:lnTo>
                    <a:pt x="473430" y="331266"/>
                  </a:lnTo>
                  <a:lnTo>
                    <a:pt x="472147" y="334378"/>
                  </a:lnTo>
                  <a:lnTo>
                    <a:pt x="472147" y="340741"/>
                  </a:lnTo>
                  <a:lnTo>
                    <a:pt x="473430" y="343839"/>
                  </a:lnTo>
                  <a:lnTo>
                    <a:pt x="477850" y="348335"/>
                  </a:lnTo>
                  <a:lnTo>
                    <a:pt x="480910" y="349605"/>
                  </a:lnTo>
                  <a:lnTo>
                    <a:pt x="487159" y="349605"/>
                  </a:lnTo>
                  <a:lnTo>
                    <a:pt x="490220" y="348335"/>
                  </a:lnTo>
                  <a:lnTo>
                    <a:pt x="494639" y="343839"/>
                  </a:lnTo>
                  <a:lnTo>
                    <a:pt x="495909" y="340741"/>
                  </a:lnTo>
                  <a:lnTo>
                    <a:pt x="495909" y="334391"/>
                  </a:lnTo>
                  <a:close/>
                </a:path>
                <a:path w="608329" h="617220" extrusionOk="0">
                  <a:moveTo>
                    <a:pt x="608253" y="133350"/>
                  </a:moveTo>
                  <a:lnTo>
                    <a:pt x="606577" y="123190"/>
                  </a:lnTo>
                  <a:lnTo>
                    <a:pt x="601929" y="114300"/>
                  </a:lnTo>
                  <a:lnTo>
                    <a:pt x="594829" y="106680"/>
                  </a:lnTo>
                  <a:lnTo>
                    <a:pt x="585812" y="101600"/>
                  </a:lnTo>
                  <a:lnTo>
                    <a:pt x="587133" y="97790"/>
                  </a:lnTo>
                  <a:lnTo>
                    <a:pt x="587857" y="93980"/>
                  </a:lnTo>
                  <a:lnTo>
                    <a:pt x="587857" y="90170"/>
                  </a:lnTo>
                  <a:lnTo>
                    <a:pt x="585228" y="76200"/>
                  </a:lnTo>
                  <a:lnTo>
                    <a:pt x="584492" y="75171"/>
                  </a:lnTo>
                  <a:lnTo>
                    <a:pt x="584492" y="128270"/>
                  </a:lnTo>
                  <a:lnTo>
                    <a:pt x="584492" y="138430"/>
                  </a:lnTo>
                  <a:lnTo>
                    <a:pt x="580136" y="143510"/>
                  </a:lnTo>
                  <a:lnTo>
                    <a:pt x="483247" y="143510"/>
                  </a:lnTo>
                  <a:lnTo>
                    <a:pt x="477926" y="148590"/>
                  </a:lnTo>
                  <a:lnTo>
                    <a:pt x="477926" y="162560"/>
                  </a:lnTo>
                  <a:lnTo>
                    <a:pt x="483247" y="167640"/>
                  </a:lnTo>
                  <a:lnTo>
                    <a:pt x="560362" y="167640"/>
                  </a:lnTo>
                  <a:lnTo>
                    <a:pt x="564108" y="172720"/>
                  </a:lnTo>
                  <a:lnTo>
                    <a:pt x="564108" y="182880"/>
                  </a:lnTo>
                  <a:lnTo>
                    <a:pt x="559752" y="186690"/>
                  </a:lnTo>
                  <a:lnTo>
                    <a:pt x="483247" y="186690"/>
                  </a:lnTo>
                  <a:lnTo>
                    <a:pt x="477926" y="193040"/>
                  </a:lnTo>
                  <a:lnTo>
                    <a:pt x="477926" y="205740"/>
                  </a:lnTo>
                  <a:lnTo>
                    <a:pt x="483247" y="210820"/>
                  </a:lnTo>
                  <a:lnTo>
                    <a:pt x="532993" y="210820"/>
                  </a:lnTo>
                  <a:lnTo>
                    <a:pt x="537806" y="212090"/>
                  </a:lnTo>
                  <a:lnTo>
                    <a:pt x="541540" y="215900"/>
                  </a:lnTo>
                  <a:lnTo>
                    <a:pt x="541540" y="226060"/>
                  </a:lnTo>
                  <a:lnTo>
                    <a:pt x="537197" y="231140"/>
                  </a:lnTo>
                  <a:lnTo>
                    <a:pt x="411861" y="231140"/>
                  </a:lnTo>
                  <a:lnTo>
                    <a:pt x="402577" y="229870"/>
                  </a:lnTo>
                  <a:lnTo>
                    <a:pt x="402577" y="254000"/>
                  </a:lnTo>
                  <a:lnTo>
                    <a:pt x="402577" y="321310"/>
                  </a:lnTo>
                  <a:lnTo>
                    <a:pt x="390982" y="332740"/>
                  </a:lnTo>
                  <a:lnTo>
                    <a:pt x="377456" y="349250"/>
                  </a:lnTo>
                  <a:lnTo>
                    <a:pt x="367144" y="367030"/>
                  </a:lnTo>
                  <a:lnTo>
                    <a:pt x="360197" y="387350"/>
                  </a:lnTo>
                  <a:lnTo>
                    <a:pt x="356768" y="407670"/>
                  </a:lnTo>
                  <a:lnTo>
                    <a:pt x="356400" y="407670"/>
                  </a:lnTo>
                  <a:lnTo>
                    <a:pt x="356400" y="431800"/>
                  </a:lnTo>
                  <a:lnTo>
                    <a:pt x="356400" y="527050"/>
                  </a:lnTo>
                  <a:lnTo>
                    <a:pt x="283184" y="527050"/>
                  </a:lnTo>
                  <a:lnTo>
                    <a:pt x="280162" y="528320"/>
                  </a:lnTo>
                  <a:lnTo>
                    <a:pt x="254660" y="554990"/>
                  </a:lnTo>
                  <a:lnTo>
                    <a:pt x="244106" y="563880"/>
                  </a:lnTo>
                  <a:lnTo>
                    <a:pt x="232422" y="571500"/>
                  </a:lnTo>
                  <a:lnTo>
                    <a:pt x="219773" y="576580"/>
                  </a:lnTo>
                  <a:lnTo>
                    <a:pt x="206336" y="580390"/>
                  </a:lnTo>
                  <a:lnTo>
                    <a:pt x="146291" y="593090"/>
                  </a:lnTo>
                  <a:lnTo>
                    <a:pt x="143548" y="591820"/>
                  </a:lnTo>
                  <a:lnTo>
                    <a:pt x="139001" y="589280"/>
                  </a:lnTo>
                  <a:lnTo>
                    <a:pt x="137490" y="586740"/>
                  </a:lnTo>
                  <a:lnTo>
                    <a:pt x="136080" y="579120"/>
                  </a:lnTo>
                  <a:lnTo>
                    <a:pt x="139420" y="574040"/>
                  </a:lnTo>
                  <a:lnTo>
                    <a:pt x="175945" y="563880"/>
                  </a:lnTo>
                  <a:lnTo>
                    <a:pt x="180733" y="557530"/>
                  </a:lnTo>
                  <a:lnTo>
                    <a:pt x="178866" y="542290"/>
                  </a:lnTo>
                  <a:lnTo>
                    <a:pt x="172580" y="535940"/>
                  </a:lnTo>
                  <a:lnTo>
                    <a:pt x="48514" y="535940"/>
                  </a:lnTo>
                  <a:lnTo>
                    <a:pt x="44157" y="532130"/>
                  </a:lnTo>
                  <a:lnTo>
                    <a:pt x="44157" y="520700"/>
                  </a:lnTo>
                  <a:lnTo>
                    <a:pt x="47891" y="516890"/>
                  </a:lnTo>
                  <a:lnTo>
                    <a:pt x="125018" y="516890"/>
                  </a:lnTo>
                  <a:lnTo>
                    <a:pt x="130340" y="510540"/>
                  </a:lnTo>
                  <a:lnTo>
                    <a:pt x="130340" y="497840"/>
                  </a:lnTo>
                  <a:lnTo>
                    <a:pt x="125018" y="492760"/>
                  </a:lnTo>
                  <a:lnTo>
                    <a:pt x="28117" y="492760"/>
                  </a:lnTo>
                  <a:lnTo>
                    <a:pt x="23761" y="487680"/>
                  </a:lnTo>
                  <a:lnTo>
                    <a:pt x="23761" y="477520"/>
                  </a:lnTo>
                  <a:lnTo>
                    <a:pt x="28117" y="472440"/>
                  </a:lnTo>
                  <a:lnTo>
                    <a:pt x="125018" y="472440"/>
                  </a:lnTo>
                  <a:lnTo>
                    <a:pt x="130340" y="467360"/>
                  </a:lnTo>
                  <a:lnTo>
                    <a:pt x="130340" y="453390"/>
                  </a:lnTo>
                  <a:lnTo>
                    <a:pt x="125018" y="448310"/>
                  </a:lnTo>
                  <a:lnTo>
                    <a:pt x="47891" y="448310"/>
                  </a:lnTo>
                  <a:lnTo>
                    <a:pt x="44157" y="443230"/>
                  </a:lnTo>
                  <a:lnTo>
                    <a:pt x="44157" y="433070"/>
                  </a:lnTo>
                  <a:lnTo>
                    <a:pt x="48514" y="429260"/>
                  </a:lnTo>
                  <a:lnTo>
                    <a:pt x="125018" y="429260"/>
                  </a:lnTo>
                  <a:lnTo>
                    <a:pt x="130340" y="424180"/>
                  </a:lnTo>
                  <a:lnTo>
                    <a:pt x="130340" y="410210"/>
                  </a:lnTo>
                  <a:lnTo>
                    <a:pt x="125018" y="405130"/>
                  </a:lnTo>
                  <a:lnTo>
                    <a:pt x="75260" y="405130"/>
                  </a:lnTo>
                  <a:lnTo>
                    <a:pt x="70459" y="403860"/>
                  </a:lnTo>
                  <a:lnTo>
                    <a:pt x="66713" y="400050"/>
                  </a:lnTo>
                  <a:lnTo>
                    <a:pt x="66713" y="389890"/>
                  </a:lnTo>
                  <a:lnTo>
                    <a:pt x="71069" y="384810"/>
                  </a:lnTo>
                  <a:lnTo>
                    <a:pt x="196392" y="384810"/>
                  </a:lnTo>
                  <a:lnTo>
                    <a:pt x="248551" y="401320"/>
                  </a:lnTo>
                  <a:lnTo>
                    <a:pt x="280162" y="430530"/>
                  </a:lnTo>
                  <a:lnTo>
                    <a:pt x="283184" y="431800"/>
                  </a:lnTo>
                  <a:lnTo>
                    <a:pt x="356400" y="431800"/>
                  </a:lnTo>
                  <a:lnTo>
                    <a:pt x="356400" y="407670"/>
                  </a:lnTo>
                  <a:lnTo>
                    <a:pt x="291274" y="407670"/>
                  </a:lnTo>
                  <a:lnTo>
                    <a:pt x="279717" y="396240"/>
                  </a:lnTo>
                  <a:lnTo>
                    <a:pt x="245681" y="372110"/>
                  </a:lnTo>
                  <a:lnTo>
                    <a:pt x="205676" y="361950"/>
                  </a:lnTo>
                  <a:lnTo>
                    <a:pt x="205676" y="360680"/>
                  </a:lnTo>
                  <a:lnTo>
                    <a:pt x="205676" y="294640"/>
                  </a:lnTo>
                  <a:lnTo>
                    <a:pt x="217271" y="283210"/>
                  </a:lnTo>
                  <a:lnTo>
                    <a:pt x="230644" y="266700"/>
                  </a:lnTo>
                  <a:lnTo>
                    <a:pt x="240957" y="248920"/>
                  </a:lnTo>
                  <a:lnTo>
                    <a:pt x="247967" y="228600"/>
                  </a:lnTo>
                  <a:lnTo>
                    <a:pt x="251472" y="208280"/>
                  </a:lnTo>
                  <a:lnTo>
                    <a:pt x="316979" y="208280"/>
                  </a:lnTo>
                  <a:lnTo>
                    <a:pt x="362572" y="243840"/>
                  </a:lnTo>
                  <a:lnTo>
                    <a:pt x="402577" y="254000"/>
                  </a:lnTo>
                  <a:lnTo>
                    <a:pt x="402577" y="229870"/>
                  </a:lnTo>
                  <a:lnTo>
                    <a:pt x="393369" y="228600"/>
                  </a:lnTo>
                  <a:lnTo>
                    <a:pt x="375843" y="223520"/>
                  </a:lnTo>
                  <a:lnTo>
                    <a:pt x="359714" y="214630"/>
                  </a:lnTo>
                  <a:lnTo>
                    <a:pt x="351739" y="208280"/>
                  </a:lnTo>
                  <a:lnTo>
                    <a:pt x="345363" y="203200"/>
                  </a:lnTo>
                  <a:lnTo>
                    <a:pt x="328091" y="185420"/>
                  </a:lnTo>
                  <a:lnTo>
                    <a:pt x="325069" y="184150"/>
                  </a:lnTo>
                  <a:lnTo>
                    <a:pt x="251853" y="184150"/>
                  </a:lnTo>
                  <a:lnTo>
                    <a:pt x="251853" y="88900"/>
                  </a:lnTo>
                  <a:lnTo>
                    <a:pt x="325069" y="88900"/>
                  </a:lnTo>
                  <a:lnTo>
                    <a:pt x="328091" y="87630"/>
                  </a:lnTo>
                  <a:lnTo>
                    <a:pt x="347522" y="67310"/>
                  </a:lnTo>
                  <a:lnTo>
                    <a:pt x="349948" y="64770"/>
                  </a:lnTo>
                  <a:lnTo>
                    <a:pt x="353593" y="60960"/>
                  </a:lnTo>
                  <a:lnTo>
                    <a:pt x="388480" y="39370"/>
                  </a:lnTo>
                  <a:lnTo>
                    <a:pt x="461962" y="22860"/>
                  </a:lnTo>
                  <a:lnTo>
                    <a:pt x="464705" y="24130"/>
                  </a:lnTo>
                  <a:lnTo>
                    <a:pt x="469252" y="26670"/>
                  </a:lnTo>
                  <a:lnTo>
                    <a:pt x="470776" y="29210"/>
                  </a:lnTo>
                  <a:lnTo>
                    <a:pt x="472173" y="36830"/>
                  </a:lnTo>
                  <a:lnTo>
                    <a:pt x="468833" y="43180"/>
                  </a:lnTo>
                  <a:lnTo>
                    <a:pt x="432308" y="52070"/>
                  </a:lnTo>
                  <a:lnTo>
                    <a:pt x="427532" y="58420"/>
                  </a:lnTo>
                  <a:lnTo>
                    <a:pt x="429387" y="73660"/>
                  </a:lnTo>
                  <a:lnTo>
                    <a:pt x="435673" y="80010"/>
                  </a:lnTo>
                  <a:lnTo>
                    <a:pt x="559752" y="80010"/>
                  </a:lnTo>
                  <a:lnTo>
                    <a:pt x="564108" y="83820"/>
                  </a:lnTo>
                  <a:lnTo>
                    <a:pt x="564108" y="95250"/>
                  </a:lnTo>
                  <a:lnTo>
                    <a:pt x="560362" y="99060"/>
                  </a:lnTo>
                  <a:lnTo>
                    <a:pt x="483247" y="99060"/>
                  </a:lnTo>
                  <a:lnTo>
                    <a:pt x="477926" y="105410"/>
                  </a:lnTo>
                  <a:lnTo>
                    <a:pt x="477926" y="118110"/>
                  </a:lnTo>
                  <a:lnTo>
                    <a:pt x="483247" y="123190"/>
                  </a:lnTo>
                  <a:lnTo>
                    <a:pt x="580136" y="123190"/>
                  </a:lnTo>
                  <a:lnTo>
                    <a:pt x="584492" y="128270"/>
                  </a:lnTo>
                  <a:lnTo>
                    <a:pt x="584492" y="75171"/>
                  </a:lnTo>
                  <a:lnTo>
                    <a:pt x="578040" y="66040"/>
                  </a:lnTo>
                  <a:lnTo>
                    <a:pt x="567410" y="58420"/>
                  </a:lnTo>
                  <a:lnTo>
                    <a:pt x="554393" y="55880"/>
                  </a:lnTo>
                  <a:lnTo>
                    <a:pt x="487311" y="55880"/>
                  </a:lnTo>
                  <a:lnTo>
                    <a:pt x="491312" y="49530"/>
                  </a:lnTo>
                  <a:lnTo>
                    <a:pt x="493953" y="43180"/>
                  </a:lnTo>
                  <a:lnTo>
                    <a:pt x="495122" y="35560"/>
                  </a:lnTo>
                  <a:lnTo>
                    <a:pt x="494652" y="27940"/>
                  </a:lnTo>
                  <a:lnTo>
                    <a:pt x="493179" y="22860"/>
                  </a:lnTo>
                  <a:lnTo>
                    <a:pt x="492810" y="21590"/>
                  </a:lnTo>
                  <a:lnTo>
                    <a:pt x="468071" y="0"/>
                  </a:lnTo>
                  <a:lnTo>
                    <a:pt x="454647" y="0"/>
                  </a:lnTo>
                  <a:lnTo>
                    <a:pt x="397319" y="11430"/>
                  </a:lnTo>
                  <a:lnTo>
                    <a:pt x="349986" y="33020"/>
                  </a:lnTo>
                  <a:lnTo>
                    <a:pt x="316979" y="64770"/>
                  </a:lnTo>
                  <a:lnTo>
                    <a:pt x="249516" y="64770"/>
                  </a:lnTo>
                  <a:lnTo>
                    <a:pt x="244576" y="55880"/>
                  </a:lnTo>
                  <a:lnTo>
                    <a:pt x="237413" y="49530"/>
                  </a:lnTo>
                  <a:lnTo>
                    <a:pt x="228523" y="44450"/>
                  </a:lnTo>
                  <a:lnTo>
                    <a:pt x="228104" y="44399"/>
                  </a:lnTo>
                  <a:lnTo>
                    <a:pt x="228104" y="71120"/>
                  </a:lnTo>
                  <a:lnTo>
                    <a:pt x="228104" y="198120"/>
                  </a:lnTo>
                  <a:lnTo>
                    <a:pt x="212217" y="251460"/>
                  </a:lnTo>
                  <a:lnTo>
                    <a:pt x="183184" y="283210"/>
                  </a:lnTo>
                  <a:lnTo>
                    <a:pt x="181927" y="287020"/>
                  </a:lnTo>
                  <a:lnTo>
                    <a:pt x="181927" y="360680"/>
                  </a:lnTo>
                  <a:lnTo>
                    <a:pt x="158165" y="360680"/>
                  </a:lnTo>
                  <a:lnTo>
                    <a:pt x="158165" y="322580"/>
                  </a:lnTo>
                  <a:lnTo>
                    <a:pt x="152844" y="317500"/>
                  </a:lnTo>
                  <a:lnTo>
                    <a:pt x="139725" y="317500"/>
                  </a:lnTo>
                  <a:lnTo>
                    <a:pt x="134404" y="322580"/>
                  </a:lnTo>
                  <a:lnTo>
                    <a:pt x="134404" y="360680"/>
                  </a:lnTo>
                  <a:lnTo>
                    <a:pt x="87922" y="360680"/>
                  </a:lnTo>
                  <a:lnTo>
                    <a:pt x="87922" y="287020"/>
                  </a:lnTo>
                  <a:lnTo>
                    <a:pt x="86664" y="283210"/>
                  </a:lnTo>
                  <a:lnTo>
                    <a:pt x="61087" y="257810"/>
                  </a:lnTo>
                  <a:lnTo>
                    <a:pt x="51968" y="247650"/>
                  </a:lnTo>
                  <a:lnTo>
                    <a:pt x="44564" y="234950"/>
                  </a:lnTo>
                  <a:lnTo>
                    <a:pt x="38963" y="222250"/>
                  </a:lnTo>
                  <a:lnTo>
                    <a:pt x="35267" y="208280"/>
                  </a:lnTo>
                  <a:lnTo>
                    <a:pt x="23431" y="147320"/>
                  </a:lnTo>
                  <a:lnTo>
                    <a:pt x="23990" y="144780"/>
                  </a:lnTo>
                  <a:lnTo>
                    <a:pt x="27114" y="140970"/>
                  </a:lnTo>
                  <a:lnTo>
                    <a:pt x="29464" y="138430"/>
                  </a:lnTo>
                  <a:lnTo>
                    <a:pt x="37452" y="137160"/>
                  </a:lnTo>
                  <a:lnTo>
                    <a:pt x="42570" y="140970"/>
                  </a:lnTo>
                  <a:lnTo>
                    <a:pt x="51523" y="177800"/>
                  </a:lnTo>
                  <a:lnTo>
                    <a:pt x="58445" y="182880"/>
                  </a:lnTo>
                  <a:lnTo>
                    <a:pt x="73799" y="180340"/>
                  </a:lnTo>
                  <a:lnTo>
                    <a:pt x="79375" y="173990"/>
                  </a:lnTo>
                  <a:lnTo>
                    <a:pt x="79375" y="137160"/>
                  </a:lnTo>
                  <a:lnTo>
                    <a:pt x="79375" y="121920"/>
                  </a:lnTo>
                  <a:lnTo>
                    <a:pt x="79375" y="48260"/>
                  </a:lnTo>
                  <a:lnTo>
                    <a:pt x="83731" y="44450"/>
                  </a:lnTo>
                  <a:lnTo>
                    <a:pt x="94043" y="44450"/>
                  </a:lnTo>
                  <a:lnTo>
                    <a:pt x="98132" y="48260"/>
                  </a:lnTo>
                  <a:lnTo>
                    <a:pt x="98717" y="53340"/>
                  </a:lnTo>
                  <a:lnTo>
                    <a:pt x="98793" y="125730"/>
                  </a:lnTo>
                  <a:lnTo>
                    <a:pt x="104114" y="132080"/>
                  </a:lnTo>
                  <a:lnTo>
                    <a:pt x="117233" y="132080"/>
                  </a:lnTo>
                  <a:lnTo>
                    <a:pt x="122555" y="125730"/>
                  </a:lnTo>
                  <a:lnTo>
                    <a:pt x="122478" y="44450"/>
                  </a:lnTo>
                  <a:lnTo>
                    <a:pt x="122478" y="27940"/>
                  </a:lnTo>
                  <a:lnTo>
                    <a:pt x="126834" y="22860"/>
                  </a:lnTo>
                  <a:lnTo>
                    <a:pt x="137541" y="22860"/>
                  </a:lnTo>
                  <a:lnTo>
                    <a:pt x="141897" y="27940"/>
                  </a:lnTo>
                  <a:lnTo>
                    <a:pt x="141897" y="125730"/>
                  </a:lnTo>
                  <a:lnTo>
                    <a:pt x="147218" y="132080"/>
                  </a:lnTo>
                  <a:lnTo>
                    <a:pt x="160337" y="132080"/>
                  </a:lnTo>
                  <a:lnTo>
                    <a:pt x="165658" y="125730"/>
                  </a:lnTo>
                  <a:lnTo>
                    <a:pt x="165658" y="53340"/>
                  </a:lnTo>
                  <a:lnTo>
                    <a:pt x="166230" y="48260"/>
                  </a:lnTo>
                  <a:lnTo>
                    <a:pt x="170332" y="44450"/>
                  </a:lnTo>
                  <a:lnTo>
                    <a:pt x="180644" y="44450"/>
                  </a:lnTo>
                  <a:lnTo>
                    <a:pt x="185000" y="48260"/>
                  </a:lnTo>
                  <a:lnTo>
                    <a:pt x="185000" y="125730"/>
                  </a:lnTo>
                  <a:lnTo>
                    <a:pt x="190322" y="132080"/>
                  </a:lnTo>
                  <a:lnTo>
                    <a:pt x="203441" y="132080"/>
                  </a:lnTo>
                  <a:lnTo>
                    <a:pt x="208762" y="125730"/>
                  </a:lnTo>
                  <a:lnTo>
                    <a:pt x="208762" y="76200"/>
                  </a:lnTo>
                  <a:lnTo>
                    <a:pt x="209334" y="71120"/>
                  </a:lnTo>
                  <a:lnTo>
                    <a:pt x="213436" y="67310"/>
                  </a:lnTo>
                  <a:lnTo>
                    <a:pt x="223748" y="67310"/>
                  </a:lnTo>
                  <a:lnTo>
                    <a:pt x="228104" y="71120"/>
                  </a:lnTo>
                  <a:lnTo>
                    <a:pt x="228104" y="44399"/>
                  </a:lnTo>
                  <a:lnTo>
                    <a:pt x="218389" y="43180"/>
                  </a:lnTo>
                  <a:lnTo>
                    <a:pt x="210908" y="43180"/>
                  </a:lnTo>
                  <a:lnTo>
                    <a:pt x="207492" y="44450"/>
                  </a:lnTo>
                  <a:lnTo>
                    <a:pt x="202933" y="35560"/>
                  </a:lnTo>
                  <a:lnTo>
                    <a:pt x="195643" y="26670"/>
                  </a:lnTo>
                  <a:lnTo>
                    <a:pt x="188569" y="22860"/>
                  </a:lnTo>
                  <a:lnTo>
                    <a:pt x="186220" y="21590"/>
                  </a:lnTo>
                  <a:lnTo>
                    <a:pt x="175285" y="20320"/>
                  </a:lnTo>
                  <a:lnTo>
                    <a:pt x="167360" y="20320"/>
                  </a:lnTo>
                  <a:lnTo>
                    <a:pt x="163779" y="21590"/>
                  </a:lnTo>
                  <a:lnTo>
                    <a:pt x="158953" y="12700"/>
                  </a:lnTo>
                  <a:lnTo>
                    <a:pt x="151739" y="6350"/>
                  </a:lnTo>
                  <a:lnTo>
                    <a:pt x="142633" y="1270"/>
                  </a:lnTo>
                  <a:lnTo>
                    <a:pt x="132181" y="0"/>
                  </a:lnTo>
                  <a:lnTo>
                    <a:pt x="121742" y="1270"/>
                  </a:lnTo>
                  <a:lnTo>
                    <a:pt x="112636" y="6350"/>
                  </a:lnTo>
                  <a:lnTo>
                    <a:pt x="105410" y="12700"/>
                  </a:lnTo>
                  <a:lnTo>
                    <a:pt x="100596" y="21590"/>
                  </a:lnTo>
                  <a:lnTo>
                    <a:pt x="97002" y="20320"/>
                  </a:lnTo>
                  <a:lnTo>
                    <a:pt x="89077" y="20320"/>
                  </a:lnTo>
                  <a:lnTo>
                    <a:pt x="76073" y="22860"/>
                  </a:lnTo>
                  <a:lnTo>
                    <a:pt x="65430" y="30480"/>
                  </a:lnTo>
                  <a:lnTo>
                    <a:pt x="58242" y="40640"/>
                  </a:lnTo>
                  <a:lnTo>
                    <a:pt x="55613" y="54610"/>
                  </a:lnTo>
                  <a:lnTo>
                    <a:pt x="55613" y="121920"/>
                  </a:lnTo>
                  <a:lnTo>
                    <a:pt x="49593" y="118110"/>
                  </a:lnTo>
                  <a:lnTo>
                    <a:pt x="42849" y="115570"/>
                  </a:lnTo>
                  <a:lnTo>
                    <a:pt x="35598" y="114300"/>
                  </a:lnTo>
                  <a:lnTo>
                    <a:pt x="28054" y="114300"/>
                  </a:lnTo>
                  <a:lnTo>
                    <a:pt x="685" y="142240"/>
                  </a:lnTo>
                  <a:lnTo>
                    <a:pt x="0" y="148590"/>
                  </a:lnTo>
                  <a:lnTo>
                    <a:pt x="647" y="154940"/>
                  </a:lnTo>
                  <a:lnTo>
                    <a:pt x="11950" y="213360"/>
                  </a:lnTo>
                  <a:lnTo>
                    <a:pt x="32880" y="261620"/>
                  </a:lnTo>
                  <a:lnTo>
                    <a:pt x="64160" y="294640"/>
                  </a:lnTo>
                  <a:lnTo>
                    <a:pt x="64160" y="363220"/>
                  </a:lnTo>
                  <a:lnTo>
                    <a:pt x="55613" y="368300"/>
                  </a:lnTo>
                  <a:lnTo>
                    <a:pt x="48907" y="375920"/>
                  </a:lnTo>
                  <a:lnTo>
                    <a:pt x="44526" y="384810"/>
                  </a:lnTo>
                  <a:lnTo>
                    <a:pt x="42951" y="394970"/>
                  </a:lnTo>
                  <a:lnTo>
                    <a:pt x="42951" y="398780"/>
                  </a:lnTo>
                  <a:lnTo>
                    <a:pt x="43599" y="402590"/>
                  </a:lnTo>
                  <a:lnTo>
                    <a:pt x="44780" y="406400"/>
                  </a:lnTo>
                  <a:lnTo>
                    <a:pt x="35039" y="410210"/>
                  </a:lnTo>
                  <a:lnTo>
                    <a:pt x="27317" y="417830"/>
                  </a:lnTo>
                  <a:lnTo>
                    <a:pt x="22225" y="427990"/>
                  </a:lnTo>
                  <a:lnTo>
                    <a:pt x="20396" y="439420"/>
                  </a:lnTo>
                  <a:lnTo>
                    <a:pt x="20396" y="443230"/>
                  </a:lnTo>
                  <a:lnTo>
                    <a:pt x="21120" y="447040"/>
                  </a:lnTo>
                  <a:lnTo>
                    <a:pt x="22428" y="450850"/>
                  </a:lnTo>
                  <a:lnTo>
                    <a:pt x="13423" y="455930"/>
                  </a:lnTo>
                  <a:lnTo>
                    <a:pt x="6324" y="462280"/>
                  </a:lnTo>
                  <a:lnTo>
                    <a:pt x="1676" y="472440"/>
                  </a:lnTo>
                  <a:lnTo>
                    <a:pt x="0" y="482600"/>
                  </a:lnTo>
                  <a:lnTo>
                    <a:pt x="1676" y="492760"/>
                  </a:lnTo>
                  <a:lnTo>
                    <a:pt x="6324" y="502920"/>
                  </a:lnTo>
                  <a:lnTo>
                    <a:pt x="13423" y="509270"/>
                  </a:lnTo>
                  <a:lnTo>
                    <a:pt x="22428" y="514350"/>
                  </a:lnTo>
                  <a:lnTo>
                    <a:pt x="21120" y="518160"/>
                  </a:lnTo>
                  <a:lnTo>
                    <a:pt x="20396" y="521970"/>
                  </a:lnTo>
                  <a:lnTo>
                    <a:pt x="20396" y="525780"/>
                  </a:lnTo>
                  <a:lnTo>
                    <a:pt x="23025" y="539750"/>
                  </a:lnTo>
                  <a:lnTo>
                    <a:pt x="30213" y="549910"/>
                  </a:lnTo>
                  <a:lnTo>
                    <a:pt x="40843" y="557530"/>
                  </a:lnTo>
                  <a:lnTo>
                    <a:pt x="53860" y="560070"/>
                  </a:lnTo>
                  <a:lnTo>
                    <a:pt x="120942" y="560070"/>
                  </a:lnTo>
                  <a:lnTo>
                    <a:pt x="116941" y="566420"/>
                  </a:lnTo>
                  <a:lnTo>
                    <a:pt x="114300" y="572770"/>
                  </a:lnTo>
                  <a:lnTo>
                    <a:pt x="113131" y="580390"/>
                  </a:lnTo>
                  <a:lnTo>
                    <a:pt x="113614" y="588010"/>
                  </a:lnTo>
                  <a:lnTo>
                    <a:pt x="140182" y="617220"/>
                  </a:lnTo>
                  <a:lnTo>
                    <a:pt x="149161" y="617220"/>
                  </a:lnTo>
                  <a:lnTo>
                    <a:pt x="151384" y="615950"/>
                  </a:lnTo>
                  <a:lnTo>
                    <a:pt x="210934" y="604520"/>
                  </a:lnTo>
                  <a:lnTo>
                    <a:pt x="258267" y="582930"/>
                  </a:lnTo>
                  <a:lnTo>
                    <a:pt x="291274" y="551180"/>
                  </a:lnTo>
                  <a:lnTo>
                    <a:pt x="358736" y="551180"/>
                  </a:lnTo>
                  <a:lnTo>
                    <a:pt x="363677" y="560070"/>
                  </a:lnTo>
                  <a:lnTo>
                    <a:pt x="370840" y="567690"/>
                  </a:lnTo>
                  <a:lnTo>
                    <a:pt x="379730" y="571500"/>
                  </a:lnTo>
                  <a:lnTo>
                    <a:pt x="389864" y="572770"/>
                  </a:lnTo>
                  <a:lnTo>
                    <a:pt x="397344" y="572770"/>
                  </a:lnTo>
                  <a:lnTo>
                    <a:pt x="400761" y="571500"/>
                  </a:lnTo>
                  <a:lnTo>
                    <a:pt x="405320" y="581660"/>
                  </a:lnTo>
                  <a:lnTo>
                    <a:pt x="412623" y="589280"/>
                  </a:lnTo>
                  <a:lnTo>
                    <a:pt x="422046" y="594360"/>
                  </a:lnTo>
                  <a:lnTo>
                    <a:pt x="432968" y="595630"/>
                  </a:lnTo>
                  <a:lnTo>
                    <a:pt x="440893" y="595630"/>
                  </a:lnTo>
                  <a:lnTo>
                    <a:pt x="444487" y="594360"/>
                  </a:lnTo>
                  <a:lnTo>
                    <a:pt x="449300" y="603250"/>
                  </a:lnTo>
                  <a:lnTo>
                    <a:pt x="456526" y="610870"/>
                  </a:lnTo>
                  <a:lnTo>
                    <a:pt x="465620" y="614680"/>
                  </a:lnTo>
                  <a:lnTo>
                    <a:pt x="476072" y="617220"/>
                  </a:lnTo>
                  <a:lnTo>
                    <a:pt x="486524" y="614680"/>
                  </a:lnTo>
                  <a:lnTo>
                    <a:pt x="495617" y="610870"/>
                  </a:lnTo>
                  <a:lnTo>
                    <a:pt x="502843" y="603250"/>
                  </a:lnTo>
                  <a:lnTo>
                    <a:pt x="507657" y="594360"/>
                  </a:lnTo>
                  <a:lnTo>
                    <a:pt x="511251" y="595630"/>
                  </a:lnTo>
                  <a:lnTo>
                    <a:pt x="519176" y="595630"/>
                  </a:lnTo>
                  <a:lnTo>
                    <a:pt x="525678" y="594360"/>
                  </a:lnTo>
                  <a:lnTo>
                    <a:pt x="532193" y="593090"/>
                  </a:lnTo>
                  <a:lnTo>
                    <a:pt x="542823" y="585470"/>
                  </a:lnTo>
                  <a:lnTo>
                    <a:pt x="550011" y="575310"/>
                  </a:lnTo>
                  <a:lnTo>
                    <a:pt x="550799" y="571500"/>
                  </a:lnTo>
                  <a:lnTo>
                    <a:pt x="552640" y="562610"/>
                  </a:lnTo>
                  <a:lnTo>
                    <a:pt x="552640" y="494030"/>
                  </a:lnTo>
                  <a:lnTo>
                    <a:pt x="558660" y="497840"/>
                  </a:lnTo>
                  <a:lnTo>
                    <a:pt x="565404" y="500380"/>
                  </a:lnTo>
                  <a:lnTo>
                    <a:pt x="572655" y="501650"/>
                  </a:lnTo>
                  <a:lnTo>
                    <a:pt x="580199" y="501650"/>
                  </a:lnTo>
                  <a:lnTo>
                    <a:pt x="607568" y="474980"/>
                  </a:lnTo>
                  <a:lnTo>
                    <a:pt x="608253" y="467360"/>
                  </a:lnTo>
                  <a:lnTo>
                    <a:pt x="607606" y="461010"/>
                  </a:lnTo>
                  <a:lnTo>
                    <a:pt x="596303" y="402590"/>
                  </a:lnTo>
                  <a:lnTo>
                    <a:pt x="591667" y="386080"/>
                  </a:lnTo>
                  <a:lnTo>
                    <a:pt x="584822" y="369963"/>
                  </a:lnTo>
                  <a:lnTo>
                    <a:pt x="584822" y="468630"/>
                  </a:lnTo>
                  <a:lnTo>
                    <a:pt x="584263" y="471170"/>
                  </a:lnTo>
                  <a:lnTo>
                    <a:pt x="581139" y="476250"/>
                  </a:lnTo>
                  <a:lnTo>
                    <a:pt x="578789" y="477520"/>
                  </a:lnTo>
                  <a:lnTo>
                    <a:pt x="570801" y="478790"/>
                  </a:lnTo>
                  <a:lnTo>
                    <a:pt x="565683" y="474980"/>
                  </a:lnTo>
                  <a:lnTo>
                    <a:pt x="556729" y="438150"/>
                  </a:lnTo>
                  <a:lnTo>
                    <a:pt x="549808" y="433070"/>
                  </a:lnTo>
                  <a:lnTo>
                    <a:pt x="534454" y="435610"/>
                  </a:lnTo>
                  <a:lnTo>
                    <a:pt x="528878" y="441960"/>
                  </a:lnTo>
                  <a:lnTo>
                    <a:pt x="528878" y="567690"/>
                  </a:lnTo>
                  <a:lnTo>
                    <a:pt x="524522" y="571500"/>
                  </a:lnTo>
                  <a:lnTo>
                    <a:pt x="514210" y="571500"/>
                  </a:lnTo>
                  <a:lnTo>
                    <a:pt x="510108" y="567690"/>
                  </a:lnTo>
                  <a:lnTo>
                    <a:pt x="509536" y="562610"/>
                  </a:lnTo>
                  <a:lnTo>
                    <a:pt x="509460" y="490220"/>
                  </a:lnTo>
                  <a:lnTo>
                    <a:pt x="504139" y="483870"/>
                  </a:lnTo>
                  <a:lnTo>
                    <a:pt x="491020" y="483870"/>
                  </a:lnTo>
                  <a:lnTo>
                    <a:pt x="485698" y="490220"/>
                  </a:lnTo>
                  <a:lnTo>
                    <a:pt x="485775" y="588010"/>
                  </a:lnTo>
                  <a:lnTo>
                    <a:pt x="481418" y="593090"/>
                  </a:lnTo>
                  <a:lnTo>
                    <a:pt x="470712" y="593090"/>
                  </a:lnTo>
                  <a:lnTo>
                    <a:pt x="466356" y="588010"/>
                  </a:lnTo>
                  <a:lnTo>
                    <a:pt x="466356" y="490220"/>
                  </a:lnTo>
                  <a:lnTo>
                    <a:pt x="461035" y="483870"/>
                  </a:lnTo>
                  <a:lnTo>
                    <a:pt x="447916" y="483870"/>
                  </a:lnTo>
                  <a:lnTo>
                    <a:pt x="442595" y="490220"/>
                  </a:lnTo>
                  <a:lnTo>
                    <a:pt x="442595" y="562610"/>
                  </a:lnTo>
                  <a:lnTo>
                    <a:pt x="442023" y="567690"/>
                  </a:lnTo>
                  <a:lnTo>
                    <a:pt x="437934" y="571500"/>
                  </a:lnTo>
                  <a:lnTo>
                    <a:pt x="427609" y="571500"/>
                  </a:lnTo>
                  <a:lnTo>
                    <a:pt x="423252" y="567690"/>
                  </a:lnTo>
                  <a:lnTo>
                    <a:pt x="423252" y="551180"/>
                  </a:lnTo>
                  <a:lnTo>
                    <a:pt x="423252" y="548640"/>
                  </a:lnTo>
                  <a:lnTo>
                    <a:pt x="423252" y="490220"/>
                  </a:lnTo>
                  <a:lnTo>
                    <a:pt x="417931" y="483870"/>
                  </a:lnTo>
                  <a:lnTo>
                    <a:pt x="404812" y="483870"/>
                  </a:lnTo>
                  <a:lnTo>
                    <a:pt x="399491" y="490220"/>
                  </a:lnTo>
                  <a:lnTo>
                    <a:pt x="399491" y="539750"/>
                  </a:lnTo>
                  <a:lnTo>
                    <a:pt x="398919" y="544830"/>
                  </a:lnTo>
                  <a:lnTo>
                    <a:pt x="394817" y="548640"/>
                  </a:lnTo>
                  <a:lnTo>
                    <a:pt x="384505" y="548640"/>
                  </a:lnTo>
                  <a:lnTo>
                    <a:pt x="380149" y="544830"/>
                  </a:lnTo>
                  <a:lnTo>
                    <a:pt x="380149" y="417830"/>
                  </a:lnTo>
                  <a:lnTo>
                    <a:pt x="395935" y="364490"/>
                  </a:lnTo>
                  <a:lnTo>
                    <a:pt x="425069" y="332740"/>
                  </a:lnTo>
                  <a:lnTo>
                    <a:pt x="426326" y="328930"/>
                  </a:lnTo>
                  <a:lnTo>
                    <a:pt x="426326" y="255270"/>
                  </a:lnTo>
                  <a:lnTo>
                    <a:pt x="472147" y="255270"/>
                  </a:lnTo>
                  <a:lnTo>
                    <a:pt x="472147" y="298450"/>
                  </a:lnTo>
                  <a:lnTo>
                    <a:pt x="477469" y="303530"/>
                  </a:lnTo>
                  <a:lnTo>
                    <a:pt x="490588" y="303530"/>
                  </a:lnTo>
                  <a:lnTo>
                    <a:pt x="495909" y="298450"/>
                  </a:lnTo>
                  <a:lnTo>
                    <a:pt x="495909" y="255270"/>
                  </a:lnTo>
                  <a:lnTo>
                    <a:pt x="520331" y="255270"/>
                  </a:lnTo>
                  <a:lnTo>
                    <a:pt x="520331" y="328930"/>
                  </a:lnTo>
                  <a:lnTo>
                    <a:pt x="521589" y="332740"/>
                  </a:lnTo>
                  <a:lnTo>
                    <a:pt x="547154" y="358140"/>
                  </a:lnTo>
                  <a:lnTo>
                    <a:pt x="556285" y="369570"/>
                  </a:lnTo>
                  <a:lnTo>
                    <a:pt x="563689" y="381000"/>
                  </a:lnTo>
                  <a:lnTo>
                    <a:pt x="569290" y="393700"/>
                  </a:lnTo>
                  <a:lnTo>
                    <a:pt x="572985" y="407670"/>
                  </a:lnTo>
                  <a:lnTo>
                    <a:pt x="584822" y="468630"/>
                  </a:lnTo>
                  <a:lnTo>
                    <a:pt x="584822" y="369963"/>
                  </a:lnTo>
                  <a:lnTo>
                    <a:pt x="584657" y="369570"/>
                  </a:lnTo>
                  <a:lnTo>
                    <a:pt x="575373" y="354330"/>
                  </a:lnTo>
                  <a:lnTo>
                    <a:pt x="563943" y="341630"/>
                  </a:lnTo>
                  <a:lnTo>
                    <a:pt x="544093" y="321310"/>
                  </a:lnTo>
                  <a:lnTo>
                    <a:pt x="544093" y="255270"/>
                  </a:lnTo>
                  <a:lnTo>
                    <a:pt x="544093" y="252730"/>
                  </a:lnTo>
                  <a:lnTo>
                    <a:pt x="552640" y="247650"/>
                  </a:lnTo>
                  <a:lnTo>
                    <a:pt x="559346" y="240030"/>
                  </a:lnTo>
                  <a:lnTo>
                    <a:pt x="563727" y="231140"/>
                  </a:lnTo>
                  <a:lnTo>
                    <a:pt x="565302" y="220980"/>
                  </a:lnTo>
                  <a:lnTo>
                    <a:pt x="565302" y="217170"/>
                  </a:lnTo>
                  <a:lnTo>
                    <a:pt x="564654" y="213360"/>
                  </a:lnTo>
                  <a:lnTo>
                    <a:pt x="563473" y="209550"/>
                  </a:lnTo>
                  <a:lnTo>
                    <a:pt x="573214" y="205740"/>
                  </a:lnTo>
                  <a:lnTo>
                    <a:pt x="580936" y="198120"/>
                  </a:lnTo>
                  <a:lnTo>
                    <a:pt x="586028" y="187960"/>
                  </a:lnTo>
                  <a:lnTo>
                    <a:pt x="587857" y="177800"/>
                  </a:lnTo>
                  <a:lnTo>
                    <a:pt x="587857" y="172720"/>
                  </a:lnTo>
                  <a:lnTo>
                    <a:pt x="587133" y="168910"/>
                  </a:lnTo>
                  <a:lnTo>
                    <a:pt x="585812" y="165100"/>
                  </a:lnTo>
                  <a:lnTo>
                    <a:pt x="594829" y="161290"/>
                  </a:lnTo>
                  <a:lnTo>
                    <a:pt x="601929" y="153670"/>
                  </a:lnTo>
                  <a:lnTo>
                    <a:pt x="606577" y="143510"/>
                  </a:lnTo>
                  <a:lnTo>
                    <a:pt x="608253" y="133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209"/>
            <p:cNvSpPr/>
            <p:nvPr/>
          </p:nvSpPr>
          <p:spPr>
            <a:xfrm>
              <a:off x="1279203" y="1735084"/>
              <a:ext cx="411300" cy="41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209"/>
            <p:cNvSpPr/>
            <p:nvPr/>
          </p:nvSpPr>
          <p:spPr>
            <a:xfrm>
              <a:off x="1294210" y="1762147"/>
              <a:ext cx="348694" cy="330803"/>
            </a:xfrm>
            <a:custGeom>
              <a:avLst/>
              <a:gdLst/>
              <a:ahLst/>
              <a:cxnLst/>
              <a:rect l="l" t="t" r="r" b="b"/>
              <a:pathLst>
                <a:path w="606425" h="575310" extrusionOk="0">
                  <a:moveTo>
                    <a:pt x="189306" y="556361"/>
                  </a:moveTo>
                  <a:lnTo>
                    <a:pt x="183959" y="550964"/>
                  </a:lnTo>
                  <a:lnTo>
                    <a:pt x="170865" y="550964"/>
                  </a:lnTo>
                  <a:lnTo>
                    <a:pt x="165569" y="556361"/>
                  </a:lnTo>
                  <a:lnTo>
                    <a:pt x="165569" y="569683"/>
                  </a:lnTo>
                  <a:lnTo>
                    <a:pt x="170865" y="575081"/>
                  </a:lnTo>
                  <a:lnTo>
                    <a:pt x="184035" y="575081"/>
                  </a:lnTo>
                  <a:lnTo>
                    <a:pt x="189306" y="569683"/>
                  </a:lnTo>
                  <a:lnTo>
                    <a:pt x="189306" y="556361"/>
                  </a:lnTo>
                  <a:close/>
                </a:path>
                <a:path w="606425" h="575310" extrusionOk="0">
                  <a:moveTo>
                    <a:pt x="275399" y="501053"/>
                  </a:moveTo>
                  <a:lnTo>
                    <a:pt x="254774" y="472262"/>
                  </a:lnTo>
                  <a:lnTo>
                    <a:pt x="254774" y="470801"/>
                  </a:lnTo>
                  <a:lnTo>
                    <a:pt x="253504" y="419404"/>
                  </a:lnTo>
                  <a:lnTo>
                    <a:pt x="236855" y="359270"/>
                  </a:lnTo>
                  <a:lnTo>
                    <a:pt x="231076" y="351612"/>
                  </a:lnTo>
                  <a:lnTo>
                    <a:pt x="231076" y="470801"/>
                  </a:lnTo>
                  <a:lnTo>
                    <a:pt x="123901" y="470801"/>
                  </a:lnTo>
                  <a:lnTo>
                    <a:pt x="123901" y="468998"/>
                  </a:lnTo>
                  <a:lnTo>
                    <a:pt x="117881" y="442264"/>
                  </a:lnTo>
                  <a:lnTo>
                    <a:pt x="102870" y="418172"/>
                  </a:lnTo>
                  <a:lnTo>
                    <a:pt x="83375" y="397141"/>
                  </a:lnTo>
                  <a:lnTo>
                    <a:pt x="63931" y="379653"/>
                  </a:lnTo>
                  <a:lnTo>
                    <a:pt x="56908" y="373545"/>
                  </a:lnTo>
                  <a:lnTo>
                    <a:pt x="53708" y="370586"/>
                  </a:lnTo>
                  <a:lnTo>
                    <a:pt x="39509" y="356946"/>
                  </a:lnTo>
                  <a:lnTo>
                    <a:pt x="29921" y="344246"/>
                  </a:lnTo>
                  <a:lnTo>
                    <a:pt x="24701" y="328993"/>
                  </a:lnTo>
                  <a:lnTo>
                    <a:pt x="23609" y="307644"/>
                  </a:lnTo>
                  <a:lnTo>
                    <a:pt x="35610" y="126022"/>
                  </a:lnTo>
                  <a:lnTo>
                    <a:pt x="42672" y="118554"/>
                  </a:lnTo>
                  <a:lnTo>
                    <a:pt x="61201" y="118579"/>
                  </a:lnTo>
                  <a:lnTo>
                    <a:pt x="67043" y="127419"/>
                  </a:lnTo>
                  <a:lnTo>
                    <a:pt x="75082" y="232791"/>
                  </a:lnTo>
                  <a:lnTo>
                    <a:pt x="72555" y="233730"/>
                  </a:lnTo>
                  <a:lnTo>
                    <a:pt x="70078" y="234937"/>
                  </a:lnTo>
                  <a:lnTo>
                    <a:pt x="67703" y="236423"/>
                  </a:lnTo>
                  <a:lnTo>
                    <a:pt x="55816" y="247726"/>
                  </a:lnTo>
                  <a:lnTo>
                    <a:pt x="49314" y="262305"/>
                  </a:lnTo>
                  <a:lnTo>
                    <a:pt x="48653" y="278307"/>
                  </a:lnTo>
                  <a:lnTo>
                    <a:pt x="54254" y="293852"/>
                  </a:lnTo>
                  <a:lnTo>
                    <a:pt x="107708" y="382104"/>
                  </a:lnTo>
                  <a:lnTo>
                    <a:pt x="115011" y="383870"/>
                  </a:lnTo>
                  <a:lnTo>
                    <a:pt x="126149" y="376885"/>
                  </a:lnTo>
                  <a:lnTo>
                    <a:pt x="127889" y="369455"/>
                  </a:lnTo>
                  <a:lnTo>
                    <a:pt x="74447" y="281203"/>
                  </a:lnTo>
                  <a:lnTo>
                    <a:pt x="72072" y="274650"/>
                  </a:lnTo>
                  <a:lnTo>
                    <a:pt x="72364" y="267893"/>
                  </a:lnTo>
                  <a:lnTo>
                    <a:pt x="75107" y="261734"/>
                  </a:lnTo>
                  <a:lnTo>
                    <a:pt x="80124" y="256959"/>
                  </a:lnTo>
                  <a:lnTo>
                    <a:pt x="86588" y="254558"/>
                  </a:lnTo>
                  <a:lnTo>
                    <a:pt x="93230" y="254838"/>
                  </a:lnTo>
                  <a:lnTo>
                    <a:pt x="99288" y="257632"/>
                  </a:lnTo>
                  <a:lnTo>
                    <a:pt x="103974" y="262750"/>
                  </a:lnTo>
                  <a:lnTo>
                    <a:pt x="141020" y="323913"/>
                  </a:lnTo>
                  <a:lnTo>
                    <a:pt x="145630" y="326072"/>
                  </a:lnTo>
                  <a:lnTo>
                    <a:pt x="185140" y="340360"/>
                  </a:lnTo>
                  <a:lnTo>
                    <a:pt x="217919" y="374269"/>
                  </a:lnTo>
                  <a:lnTo>
                    <a:pt x="229946" y="422211"/>
                  </a:lnTo>
                  <a:lnTo>
                    <a:pt x="231076" y="470801"/>
                  </a:lnTo>
                  <a:lnTo>
                    <a:pt x="231076" y="351612"/>
                  </a:lnTo>
                  <a:lnTo>
                    <a:pt x="218998" y="335572"/>
                  </a:lnTo>
                  <a:lnTo>
                    <a:pt x="194195" y="317906"/>
                  </a:lnTo>
                  <a:lnTo>
                    <a:pt x="161632" y="305485"/>
                  </a:lnTo>
                  <a:lnTo>
                    <a:pt x="157772" y="304431"/>
                  </a:lnTo>
                  <a:lnTo>
                    <a:pt x="157162" y="304165"/>
                  </a:lnTo>
                  <a:lnTo>
                    <a:pt x="156933" y="303911"/>
                  </a:lnTo>
                  <a:lnTo>
                    <a:pt x="156298" y="303161"/>
                  </a:lnTo>
                  <a:lnTo>
                    <a:pt x="126860" y="254558"/>
                  </a:lnTo>
                  <a:lnTo>
                    <a:pt x="124155" y="250101"/>
                  </a:lnTo>
                  <a:lnTo>
                    <a:pt x="119126" y="243395"/>
                  </a:lnTo>
                  <a:lnTo>
                    <a:pt x="113068" y="238010"/>
                  </a:lnTo>
                  <a:lnTo>
                    <a:pt x="106197" y="233997"/>
                  </a:lnTo>
                  <a:lnTo>
                    <a:pt x="98742" y="231394"/>
                  </a:lnTo>
                  <a:lnTo>
                    <a:pt x="91351" y="134302"/>
                  </a:lnTo>
                  <a:lnTo>
                    <a:pt x="66255" y="97497"/>
                  </a:lnTo>
                  <a:lnTo>
                    <a:pt x="51384" y="94437"/>
                  </a:lnTo>
                  <a:lnTo>
                    <a:pt x="36322" y="97472"/>
                  </a:lnTo>
                  <a:lnTo>
                    <a:pt x="23901" y="105841"/>
                  </a:lnTo>
                  <a:lnTo>
                    <a:pt x="15201" y="118478"/>
                  </a:lnTo>
                  <a:lnTo>
                    <a:pt x="11315" y="134264"/>
                  </a:lnTo>
                  <a:lnTo>
                    <a:pt x="0" y="305485"/>
                  </a:lnTo>
                  <a:lnTo>
                    <a:pt x="0" y="307644"/>
                  </a:lnTo>
                  <a:lnTo>
                    <a:pt x="9321" y="356336"/>
                  </a:lnTo>
                  <a:lnTo>
                    <a:pt x="37795" y="388454"/>
                  </a:lnTo>
                  <a:lnTo>
                    <a:pt x="48526" y="397979"/>
                  </a:lnTo>
                  <a:lnTo>
                    <a:pt x="65278" y="412965"/>
                  </a:lnTo>
                  <a:lnTo>
                    <a:pt x="82080" y="430428"/>
                  </a:lnTo>
                  <a:lnTo>
                    <a:pt x="95021" y="449414"/>
                  </a:lnTo>
                  <a:lnTo>
                    <a:pt x="100190" y="468998"/>
                  </a:lnTo>
                  <a:lnTo>
                    <a:pt x="100190" y="472262"/>
                  </a:lnTo>
                  <a:lnTo>
                    <a:pt x="91935" y="476529"/>
                  </a:lnTo>
                  <a:lnTo>
                    <a:pt x="85394" y="483082"/>
                  </a:lnTo>
                  <a:lnTo>
                    <a:pt x="81114" y="491439"/>
                  </a:lnTo>
                  <a:lnTo>
                    <a:pt x="79565" y="501053"/>
                  </a:lnTo>
                  <a:lnTo>
                    <a:pt x="79565" y="544830"/>
                  </a:lnTo>
                  <a:lnTo>
                    <a:pt x="81915" y="556590"/>
                  </a:lnTo>
                  <a:lnTo>
                    <a:pt x="88290" y="566204"/>
                  </a:lnTo>
                  <a:lnTo>
                    <a:pt x="97751" y="572693"/>
                  </a:lnTo>
                  <a:lnTo>
                    <a:pt x="109321" y="575081"/>
                  </a:lnTo>
                  <a:lnTo>
                    <a:pt x="130746" y="575081"/>
                  </a:lnTo>
                  <a:lnTo>
                    <a:pt x="136055" y="569683"/>
                  </a:lnTo>
                  <a:lnTo>
                    <a:pt x="136055" y="556361"/>
                  </a:lnTo>
                  <a:lnTo>
                    <a:pt x="130746" y="550964"/>
                  </a:lnTo>
                  <a:lnTo>
                    <a:pt x="106045" y="550964"/>
                  </a:lnTo>
                  <a:lnTo>
                    <a:pt x="103327" y="548208"/>
                  </a:lnTo>
                  <a:lnTo>
                    <a:pt x="103276" y="497725"/>
                  </a:lnTo>
                  <a:lnTo>
                    <a:pt x="106045" y="494906"/>
                  </a:lnTo>
                  <a:lnTo>
                    <a:pt x="248920" y="494906"/>
                  </a:lnTo>
                  <a:lnTo>
                    <a:pt x="251701" y="497725"/>
                  </a:lnTo>
                  <a:lnTo>
                    <a:pt x="251701" y="548208"/>
                  </a:lnTo>
                  <a:lnTo>
                    <a:pt x="248983" y="550964"/>
                  </a:lnTo>
                  <a:lnTo>
                    <a:pt x="224116" y="550964"/>
                  </a:lnTo>
                  <a:lnTo>
                    <a:pt x="218808" y="556361"/>
                  </a:lnTo>
                  <a:lnTo>
                    <a:pt x="218808" y="569683"/>
                  </a:lnTo>
                  <a:lnTo>
                    <a:pt x="224116" y="575081"/>
                  </a:lnTo>
                  <a:lnTo>
                    <a:pt x="245643" y="575081"/>
                  </a:lnTo>
                  <a:lnTo>
                    <a:pt x="257213" y="572693"/>
                  </a:lnTo>
                  <a:lnTo>
                    <a:pt x="266674" y="566204"/>
                  </a:lnTo>
                  <a:lnTo>
                    <a:pt x="273050" y="556590"/>
                  </a:lnTo>
                  <a:lnTo>
                    <a:pt x="275399" y="544830"/>
                  </a:lnTo>
                  <a:lnTo>
                    <a:pt x="275399" y="501053"/>
                  </a:lnTo>
                  <a:close/>
                </a:path>
                <a:path w="606425" h="575310" extrusionOk="0">
                  <a:moveTo>
                    <a:pt x="475767" y="105422"/>
                  </a:moveTo>
                  <a:lnTo>
                    <a:pt x="468058" y="63627"/>
                  </a:lnTo>
                  <a:lnTo>
                    <a:pt x="452145" y="38379"/>
                  </a:lnTo>
                  <a:lnTo>
                    <a:pt x="452145" y="105321"/>
                  </a:lnTo>
                  <a:lnTo>
                    <a:pt x="446138" y="138150"/>
                  </a:lnTo>
                  <a:lnTo>
                    <a:pt x="428028" y="167005"/>
                  </a:lnTo>
                  <a:lnTo>
                    <a:pt x="376809" y="217233"/>
                  </a:lnTo>
                  <a:lnTo>
                    <a:pt x="372122" y="205892"/>
                  </a:lnTo>
                  <a:lnTo>
                    <a:pt x="365785" y="195440"/>
                  </a:lnTo>
                  <a:lnTo>
                    <a:pt x="365379" y="194957"/>
                  </a:lnTo>
                  <a:lnTo>
                    <a:pt x="357911" y="186093"/>
                  </a:lnTo>
                  <a:lnTo>
                    <a:pt x="356781" y="185115"/>
                  </a:lnTo>
                  <a:lnTo>
                    <a:pt x="356781" y="236867"/>
                  </a:lnTo>
                  <a:lnTo>
                    <a:pt x="303187" y="289445"/>
                  </a:lnTo>
                  <a:lnTo>
                    <a:pt x="249593" y="236867"/>
                  </a:lnTo>
                  <a:lnTo>
                    <a:pt x="252222" y="224307"/>
                  </a:lnTo>
                  <a:lnTo>
                    <a:pt x="255549" y="217220"/>
                  </a:lnTo>
                  <a:lnTo>
                    <a:pt x="257606" y="212826"/>
                  </a:lnTo>
                  <a:lnTo>
                    <a:pt x="265455" y="202895"/>
                  </a:lnTo>
                  <a:lnTo>
                    <a:pt x="275463" y="194957"/>
                  </a:lnTo>
                  <a:lnTo>
                    <a:pt x="281800" y="198221"/>
                  </a:lnTo>
                  <a:lnTo>
                    <a:pt x="288582" y="200634"/>
                  </a:lnTo>
                  <a:lnTo>
                    <a:pt x="295732" y="202133"/>
                  </a:lnTo>
                  <a:lnTo>
                    <a:pt x="303187" y="202641"/>
                  </a:lnTo>
                  <a:lnTo>
                    <a:pt x="310642" y="202133"/>
                  </a:lnTo>
                  <a:lnTo>
                    <a:pt x="317792" y="200634"/>
                  </a:lnTo>
                  <a:lnTo>
                    <a:pt x="324573" y="198221"/>
                  </a:lnTo>
                  <a:lnTo>
                    <a:pt x="330911" y="194957"/>
                  </a:lnTo>
                  <a:lnTo>
                    <a:pt x="340918" y="202895"/>
                  </a:lnTo>
                  <a:lnTo>
                    <a:pt x="348767" y="212826"/>
                  </a:lnTo>
                  <a:lnTo>
                    <a:pt x="354152" y="224307"/>
                  </a:lnTo>
                  <a:lnTo>
                    <a:pt x="356781" y="236867"/>
                  </a:lnTo>
                  <a:lnTo>
                    <a:pt x="356781" y="185115"/>
                  </a:lnTo>
                  <a:lnTo>
                    <a:pt x="349224" y="178536"/>
                  </a:lnTo>
                  <a:lnTo>
                    <a:pt x="348640" y="178028"/>
                  </a:lnTo>
                  <a:lnTo>
                    <a:pt x="352602" y="171030"/>
                  </a:lnTo>
                  <a:lnTo>
                    <a:pt x="355536" y="163461"/>
                  </a:lnTo>
                  <a:lnTo>
                    <a:pt x="357365" y="155384"/>
                  </a:lnTo>
                  <a:lnTo>
                    <a:pt x="358000" y="146913"/>
                  </a:lnTo>
                  <a:lnTo>
                    <a:pt x="353682" y="125247"/>
                  </a:lnTo>
                  <a:lnTo>
                    <a:pt x="347091" y="115303"/>
                  </a:lnTo>
                  <a:lnTo>
                    <a:pt x="341922" y="107530"/>
                  </a:lnTo>
                  <a:lnTo>
                    <a:pt x="334302" y="102311"/>
                  </a:lnTo>
                  <a:lnTo>
                    <a:pt x="334302" y="146913"/>
                  </a:lnTo>
                  <a:lnTo>
                    <a:pt x="331851" y="159207"/>
                  </a:lnTo>
                  <a:lnTo>
                    <a:pt x="325170" y="169265"/>
                  </a:lnTo>
                  <a:lnTo>
                    <a:pt x="315290" y="176047"/>
                  </a:lnTo>
                  <a:lnTo>
                    <a:pt x="303187" y="178536"/>
                  </a:lnTo>
                  <a:lnTo>
                    <a:pt x="291084" y="176047"/>
                  </a:lnTo>
                  <a:lnTo>
                    <a:pt x="281190" y="169265"/>
                  </a:lnTo>
                  <a:lnTo>
                    <a:pt x="274523" y="159207"/>
                  </a:lnTo>
                  <a:lnTo>
                    <a:pt x="272072" y="146913"/>
                  </a:lnTo>
                  <a:lnTo>
                    <a:pt x="274523" y="134632"/>
                  </a:lnTo>
                  <a:lnTo>
                    <a:pt x="281190" y="124574"/>
                  </a:lnTo>
                  <a:lnTo>
                    <a:pt x="291084" y="117792"/>
                  </a:lnTo>
                  <a:lnTo>
                    <a:pt x="303187" y="115303"/>
                  </a:lnTo>
                  <a:lnTo>
                    <a:pt x="315290" y="117792"/>
                  </a:lnTo>
                  <a:lnTo>
                    <a:pt x="325170" y="124574"/>
                  </a:lnTo>
                  <a:lnTo>
                    <a:pt x="331851" y="134632"/>
                  </a:lnTo>
                  <a:lnTo>
                    <a:pt x="334302" y="146913"/>
                  </a:lnTo>
                  <a:lnTo>
                    <a:pt x="334302" y="102311"/>
                  </a:lnTo>
                  <a:lnTo>
                    <a:pt x="324497" y="95580"/>
                  </a:lnTo>
                  <a:lnTo>
                    <a:pt x="303187" y="91198"/>
                  </a:lnTo>
                  <a:lnTo>
                    <a:pt x="281876" y="95580"/>
                  </a:lnTo>
                  <a:lnTo>
                    <a:pt x="264439" y="107530"/>
                  </a:lnTo>
                  <a:lnTo>
                    <a:pt x="252691" y="125247"/>
                  </a:lnTo>
                  <a:lnTo>
                    <a:pt x="248373" y="146913"/>
                  </a:lnTo>
                  <a:lnTo>
                    <a:pt x="249008" y="155384"/>
                  </a:lnTo>
                  <a:lnTo>
                    <a:pt x="250837" y="163461"/>
                  </a:lnTo>
                  <a:lnTo>
                    <a:pt x="253771" y="171030"/>
                  </a:lnTo>
                  <a:lnTo>
                    <a:pt x="257733" y="178028"/>
                  </a:lnTo>
                  <a:lnTo>
                    <a:pt x="248462" y="186093"/>
                  </a:lnTo>
                  <a:lnTo>
                    <a:pt x="240588" y="195440"/>
                  </a:lnTo>
                  <a:lnTo>
                    <a:pt x="234251" y="205879"/>
                  </a:lnTo>
                  <a:lnTo>
                    <a:pt x="229565" y="217220"/>
                  </a:lnTo>
                  <a:lnTo>
                    <a:pt x="178371" y="167005"/>
                  </a:lnTo>
                  <a:lnTo>
                    <a:pt x="160261" y="138150"/>
                  </a:lnTo>
                  <a:lnTo>
                    <a:pt x="154241" y="105321"/>
                  </a:lnTo>
                  <a:lnTo>
                    <a:pt x="160324" y="72504"/>
                  </a:lnTo>
                  <a:lnTo>
                    <a:pt x="178511" y="43688"/>
                  </a:lnTo>
                  <a:lnTo>
                    <a:pt x="201015" y="28651"/>
                  </a:lnTo>
                  <a:lnTo>
                    <a:pt x="227647" y="24218"/>
                  </a:lnTo>
                  <a:lnTo>
                    <a:pt x="255181" y="30276"/>
                  </a:lnTo>
                  <a:lnTo>
                    <a:pt x="280238" y="46748"/>
                  </a:lnTo>
                  <a:lnTo>
                    <a:pt x="295109" y="60871"/>
                  </a:lnTo>
                  <a:lnTo>
                    <a:pt x="311264" y="60871"/>
                  </a:lnTo>
                  <a:lnTo>
                    <a:pt x="326123" y="46748"/>
                  </a:lnTo>
                  <a:lnTo>
                    <a:pt x="343344" y="35433"/>
                  </a:lnTo>
                  <a:lnTo>
                    <a:pt x="351193" y="30276"/>
                  </a:lnTo>
                  <a:lnTo>
                    <a:pt x="378714" y="24218"/>
                  </a:lnTo>
                  <a:lnTo>
                    <a:pt x="405371" y="28651"/>
                  </a:lnTo>
                  <a:lnTo>
                    <a:pt x="427888" y="43675"/>
                  </a:lnTo>
                  <a:lnTo>
                    <a:pt x="446062" y="72504"/>
                  </a:lnTo>
                  <a:lnTo>
                    <a:pt x="452145" y="105321"/>
                  </a:lnTo>
                  <a:lnTo>
                    <a:pt x="452145" y="38379"/>
                  </a:lnTo>
                  <a:lnTo>
                    <a:pt x="444931" y="26924"/>
                  </a:lnTo>
                  <a:lnTo>
                    <a:pt x="441744" y="24218"/>
                  </a:lnTo>
                  <a:lnTo>
                    <a:pt x="430644" y="14782"/>
                  </a:lnTo>
                  <a:lnTo>
                    <a:pt x="414337" y="6146"/>
                  </a:lnTo>
                  <a:lnTo>
                    <a:pt x="396417" y="1155"/>
                  </a:lnTo>
                  <a:lnTo>
                    <a:pt x="377278" y="0"/>
                  </a:lnTo>
                  <a:lnTo>
                    <a:pt x="358940" y="2489"/>
                  </a:lnTo>
                  <a:lnTo>
                    <a:pt x="341325" y="8293"/>
                  </a:lnTo>
                  <a:lnTo>
                    <a:pt x="324853" y="17233"/>
                  </a:lnTo>
                  <a:lnTo>
                    <a:pt x="309943" y="29121"/>
                  </a:lnTo>
                  <a:lnTo>
                    <a:pt x="304761" y="34048"/>
                  </a:lnTo>
                  <a:lnTo>
                    <a:pt x="303187" y="35433"/>
                  </a:lnTo>
                  <a:lnTo>
                    <a:pt x="301612" y="34048"/>
                  </a:lnTo>
                  <a:lnTo>
                    <a:pt x="296430" y="29121"/>
                  </a:lnTo>
                  <a:lnTo>
                    <a:pt x="290283" y="24218"/>
                  </a:lnTo>
                  <a:lnTo>
                    <a:pt x="281520" y="17233"/>
                  </a:lnTo>
                  <a:lnTo>
                    <a:pt x="265049" y="8293"/>
                  </a:lnTo>
                  <a:lnTo>
                    <a:pt x="247446" y="2489"/>
                  </a:lnTo>
                  <a:lnTo>
                    <a:pt x="229108" y="0"/>
                  </a:lnTo>
                  <a:lnTo>
                    <a:pt x="210032" y="1155"/>
                  </a:lnTo>
                  <a:lnTo>
                    <a:pt x="161480" y="26924"/>
                  </a:lnTo>
                  <a:lnTo>
                    <a:pt x="138328" y="63627"/>
                  </a:lnTo>
                  <a:lnTo>
                    <a:pt x="130606" y="105422"/>
                  </a:lnTo>
                  <a:lnTo>
                    <a:pt x="138328" y="147205"/>
                  </a:lnTo>
                  <a:lnTo>
                    <a:pt x="161467" y="183908"/>
                  </a:lnTo>
                  <a:lnTo>
                    <a:pt x="297256" y="317131"/>
                  </a:lnTo>
                  <a:lnTo>
                    <a:pt x="300215" y="318249"/>
                  </a:lnTo>
                  <a:lnTo>
                    <a:pt x="306146" y="318249"/>
                  </a:lnTo>
                  <a:lnTo>
                    <a:pt x="309118" y="317131"/>
                  </a:lnTo>
                  <a:lnTo>
                    <a:pt x="337337" y="289445"/>
                  </a:lnTo>
                  <a:lnTo>
                    <a:pt x="410959" y="217233"/>
                  </a:lnTo>
                  <a:lnTo>
                    <a:pt x="444931" y="183908"/>
                  </a:lnTo>
                  <a:lnTo>
                    <a:pt x="468058" y="147205"/>
                  </a:lnTo>
                  <a:lnTo>
                    <a:pt x="475767" y="105422"/>
                  </a:lnTo>
                  <a:close/>
                </a:path>
                <a:path w="606425" h="575310" extrusionOk="0">
                  <a:moveTo>
                    <a:pt x="606374" y="305485"/>
                  </a:moveTo>
                  <a:lnTo>
                    <a:pt x="595071" y="134289"/>
                  </a:lnTo>
                  <a:lnTo>
                    <a:pt x="591185" y="118554"/>
                  </a:lnTo>
                  <a:lnTo>
                    <a:pt x="582764" y="106273"/>
                  </a:lnTo>
                  <a:lnTo>
                    <a:pt x="582764" y="307644"/>
                  </a:lnTo>
                  <a:lnTo>
                    <a:pt x="581672" y="328993"/>
                  </a:lnTo>
                  <a:lnTo>
                    <a:pt x="552665" y="370586"/>
                  </a:lnTo>
                  <a:lnTo>
                    <a:pt x="542442" y="379653"/>
                  </a:lnTo>
                  <a:lnTo>
                    <a:pt x="522998" y="397141"/>
                  </a:lnTo>
                  <a:lnTo>
                    <a:pt x="503504" y="418172"/>
                  </a:lnTo>
                  <a:lnTo>
                    <a:pt x="503097" y="418833"/>
                  </a:lnTo>
                  <a:lnTo>
                    <a:pt x="503097" y="497725"/>
                  </a:lnTo>
                  <a:lnTo>
                    <a:pt x="503097" y="548157"/>
                  </a:lnTo>
                  <a:lnTo>
                    <a:pt x="500329" y="550964"/>
                  </a:lnTo>
                  <a:lnTo>
                    <a:pt x="357454" y="550964"/>
                  </a:lnTo>
                  <a:lnTo>
                    <a:pt x="354672" y="548157"/>
                  </a:lnTo>
                  <a:lnTo>
                    <a:pt x="354672" y="497725"/>
                  </a:lnTo>
                  <a:lnTo>
                    <a:pt x="357454" y="494906"/>
                  </a:lnTo>
                  <a:lnTo>
                    <a:pt x="500329" y="494906"/>
                  </a:lnTo>
                  <a:lnTo>
                    <a:pt x="503097" y="497725"/>
                  </a:lnTo>
                  <a:lnTo>
                    <a:pt x="503097" y="418833"/>
                  </a:lnTo>
                  <a:lnTo>
                    <a:pt x="488492" y="442264"/>
                  </a:lnTo>
                  <a:lnTo>
                    <a:pt x="482473" y="468985"/>
                  </a:lnTo>
                  <a:lnTo>
                    <a:pt x="482473" y="470801"/>
                  </a:lnTo>
                  <a:lnTo>
                    <a:pt x="375297" y="470801"/>
                  </a:lnTo>
                  <a:lnTo>
                    <a:pt x="376428" y="422211"/>
                  </a:lnTo>
                  <a:lnTo>
                    <a:pt x="388454" y="374269"/>
                  </a:lnTo>
                  <a:lnTo>
                    <a:pt x="421246" y="340360"/>
                  </a:lnTo>
                  <a:lnTo>
                    <a:pt x="460743" y="326072"/>
                  </a:lnTo>
                  <a:lnTo>
                    <a:pt x="465353" y="323913"/>
                  </a:lnTo>
                  <a:lnTo>
                    <a:pt x="505841" y="257060"/>
                  </a:lnTo>
                  <a:lnTo>
                    <a:pt x="511949" y="254063"/>
                  </a:lnTo>
                  <a:lnTo>
                    <a:pt x="520915" y="254533"/>
                  </a:lnTo>
                  <a:lnTo>
                    <a:pt x="523709" y="255371"/>
                  </a:lnTo>
                  <a:lnTo>
                    <a:pt x="530186" y="259422"/>
                  </a:lnTo>
                  <a:lnTo>
                    <a:pt x="532942" y="263309"/>
                  </a:lnTo>
                  <a:lnTo>
                    <a:pt x="535089" y="272503"/>
                  </a:lnTo>
                  <a:lnTo>
                    <a:pt x="534352" y="277215"/>
                  </a:lnTo>
                  <a:lnTo>
                    <a:pt x="478485" y="369455"/>
                  </a:lnTo>
                  <a:lnTo>
                    <a:pt x="480225" y="376885"/>
                  </a:lnTo>
                  <a:lnTo>
                    <a:pt x="491363" y="383870"/>
                  </a:lnTo>
                  <a:lnTo>
                    <a:pt x="498665" y="382117"/>
                  </a:lnTo>
                  <a:lnTo>
                    <a:pt x="552107" y="293852"/>
                  </a:lnTo>
                  <a:lnTo>
                    <a:pt x="555663" y="286473"/>
                  </a:lnTo>
                  <a:lnTo>
                    <a:pt x="557695" y="278625"/>
                  </a:lnTo>
                  <a:lnTo>
                    <a:pt x="558177" y="270522"/>
                  </a:lnTo>
                  <a:lnTo>
                    <a:pt x="557072" y="262343"/>
                  </a:lnTo>
                  <a:lnTo>
                    <a:pt x="531291" y="232791"/>
                  </a:lnTo>
                  <a:lnTo>
                    <a:pt x="539330" y="127419"/>
                  </a:lnTo>
                  <a:lnTo>
                    <a:pt x="545160" y="118579"/>
                  </a:lnTo>
                  <a:lnTo>
                    <a:pt x="554990" y="118554"/>
                  </a:lnTo>
                  <a:lnTo>
                    <a:pt x="563702" y="118554"/>
                  </a:lnTo>
                  <a:lnTo>
                    <a:pt x="570763" y="126022"/>
                  </a:lnTo>
                  <a:lnTo>
                    <a:pt x="582764" y="307644"/>
                  </a:lnTo>
                  <a:lnTo>
                    <a:pt x="582764" y="106273"/>
                  </a:lnTo>
                  <a:lnTo>
                    <a:pt x="582485" y="105867"/>
                  </a:lnTo>
                  <a:lnTo>
                    <a:pt x="570039" y="97472"/>
                  </a:lnTo>
                  <a:lnTo>
                    <a:pt x="554964" y="94437"/>
                  </a:lnTo>
                  <a:lnTo>
                    <a:pt x="540105" y="97497"/>
                  </a:lnTo>
                  <a:lnTo>
                    <a:pt x="527773" y="105867"/>
                  </a:lnTo>
                  <a:lnTo>
                    <a:pt x="519061" y="118478"/>
                  </a:lnTo>
                  <a:lnTo>
                    <a:pt x="515023" y="134277"/>
                  </a:lnTo>
                  <a:lnTo>
                    <a:pt x="507631" y="231394"/>
                  </a:lnTo>
                  <a:lnTo>
                    <a:pt x="500176" y="233984"/>
                  </a:lnTo>
                  <a:lnTo>
                    <a:pt x="493318" y="237998"/>
                  </a:lnTo>
                  <a:lnTo>
                    <a:pt x="487248" y="243382"/>
                  </a:lnTo>
                  <a:lnTo>
                    <a:pt x="482219" y="250088"/>
                  </a:lnTo>
                  <a:lnTo>
                    <a:pt x="450062" y="303161"/>
                  </a:lnTo>
                  <a:lnTo>
                    <a:pt x="449440" y="303911"/>
                  </a:lnTo>
                  <a:lnTo>
                    <a:pt x="449211" y="304165"/>
                  </a:lnTo>
                  <a:lnTo>
                    <a:pt x="448602" y="304419"/>
                  </a:lnTo>
                  <a:lnTo>
                    <a:pt x="444754" y="305485"/>
                  </a:lnTo>
                  <a:lnTo>
                    <a:pt x="412178" y="317906"/>
                  </a:lnTo>
                  <a:lnTo>
                    <a:pt x="369519" y="359283"/>
                  </a:lnTo>
                  <a:lnTo>
                    <a:pt x="354622" y="404774"/>
                  </a:lnTo>
                  <a:lnTo>
                    <a:pt x="351599" y="448068"/>
                  </a:lnTo>
                  <a:lnTo>
                    <a:pt x="351599" y="472262"/>
                  </a:lnTo>
                  <a:lnTo>
                    <a:pt x="343331" y="476529"/>
                  </a:lnTo>
                  <a:lnTo>
                    <a:pt x="336804" y="483082"/>
                  </a:lnTo>
                  <a:lnTo>
                    <a:pt x="332511" y="491439"/>
                  </a:lnTo>
                  <a:lnTo>
                    <a:pt x="330974" y="501053"/>
                  </a:lnTo>
                  <a:lnTo>
                    <a:pt x="330974" y="544817"/>
                  </a:lnTo>
                  <a:lnTo>
                    <a:pt x="333311" y="556590"/>
                  </a:lnTo>
                  <a:lnTo>
                    <a:pt x="339699" y="566204"/>
                  </a:lnTo>
                  <a:lnTo>
                    <a:pt x="349161" y="572693"/>
                  </a:lnTo>
                  <a:lnTo>
                    <a:pt x="360730" y="575081"/>
                  </a:lnTo>
                  <a:lnTo>
                    <a:pt x="497039" y="575081"/>
                  </a:lnTo>
                  <a:lnTo>
                    <a:pt x="526796" y="544817"/>
                  </a:lnTo>
                  <a:lnTo>
                    <a:pt x="526796" y="501053"/>
                  </a:lnTo>
                  <a:lnTo>
                    <a:pt x="506171" y="472262"/>
                  </a:lnTo>
                  <a:lnTo>
                    <a:pt x="506171" y="470801"/>
                  </a:lnTo>
                  <a:lnTo>
                    <a:pt x="506171" y="468985"/>
                  </a:lnTo>
                  <a:lnTo>
                    <a:pt x="511352" y="449414"/>
                  </a:lnTo>
                  <a:lnTo>
                    <a:pt x="524294" y="430428"/>
                  </a:lnTo>
                  <a:lnTo>
                    <a:pt x="541096" y="412965"/>
                  </a:lnTo>
                  <a:lnTo>
                    <a:pt x="557847" y="397979"/>
                  </a:lnTo>
                  <a:lnTo>
                    <a:pt x="565124" y="391642"/>
                  </a:lnTo>
                  <a:lnTo>
                    <a:pt x="568579" y="388454"/>
                  </a:lnTo>
                  <a:lnTo>
                    <a:pt x="584758" y="372808"/>
                  </a:lnTo>
                  <a:lnTo>
                    <a:pt x="597039" y="356336"/>
                  </a:lnTo>
                  <a:lnTo>
                    <a:pt x="604558" y="335470"/>
                  </a:lnTo>
                  <a:lnTo>
                    <a:pt x="606374" y="307644"/>
                  </a:lnTo>
                  <a:lnTo>
                    <a:pt x="606374" y="305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209"/>
            <p:cNvSpPr/>
            <p:nvPr/>
          </p:nvSpPr>
          <p:spPr>
            <a:xfrm>
              <a:off x="2938895" y="1739463"/>
              <a:ext cx="411300" cy="4170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209"/>
            <p:cNvSpPr/>
            <p:nvPr/>
          </p:nvSpPr>
          <p:spPr>
            <a:xfrm>
              <a:off x="3087406" y="1846814"/>
              <a:ext cx="81900" cy="831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209"/>
            <p:cNvSpPr/>
            <p:nvPr/>
          </p:nvSpPr>
          <p:spPr>
            <a:xfrm>
              <a:off x="2964668" y="1910854"/>
              <a:ext cx="327517" cy="147876"/>
            </a:xfrm>
            <a:custGeom>
              <a:avLst/>
              <a:gdLst/>
              <a:ahLst/>
              <a:cxnLst/>
              <a:rect l="l" t="t" r="r" b="b"/>
              <a:pathLst>
                <a:path w="569595" h="257175" extrusionOk="0">
                  <a:moveTo>
                    <a:pt x="373762" y="60573"/>
                  </a:moveTo>
                  <a:lnTo>
                    <a:pt x="348357" y="60573"/>
                  </a:lnTo>
                  <a:lnTo>
                    <a:pt x="363841" y="35808"/>
                  </a:lnTo>
                  <a:lnTo>
                    <a:pt x="385232" y="16686"/>
                  </a:lnTo>
                  <a:lnTo>
                    <a:pt x="411036" y="4364"/>
                  </a:lnTo>
                  <a:lnTo>
                    <a:pt x="439758" y="0"/>
                  </a:lnTo>
                  <a:lnTo>
                    <a:pt x="469980" y="4"/>
                  </a:lnTo>
                  <a:lnTo>
                    <a:pt x="508595" y="7973"/>
                  </a:lnTo>
                  <a:lnTo>
                    <a:pt x="530144" y="22768"/>
                  </a:lnTo>
                  <a:lnTo>
                    <a:pt x="437582" y="22772"/>
                  </a:lnTo>
                  <a:lnTo>
                    <a:pt x="435423" y="22867"/>
                  </a:lnTo>
                  <a:lnTo>
                    <a:pt x="433279" y="23052"/>
                  </a:lnTo>
                  <a:lnTo>
                    <a:pt x="434478" y="28290"/>
                  </a:lnTo>
                  <a:lnTo>
                    <a:pt x="411505" y="28290"/>
                  </a:lnTo>
                  <a:lnTo>
                    <a:pt x="396964" y="36051"/>
                  </a:lnTo>
                  <a:lnTo>
                    <a:pt x="384437" y="46581"/>
                  </a:lnTo>
                  <a:lnTo>
                    <a:pt x="374295" y="59497"/>
                  </a:lnTo>
                  <a:lnTo>
                    <a:pt x="373762" y="60573"/>
                  </a:lnTo>
                  <a:close/>
                </a:path>
                <a:path w="569595" h="257175" extrusionOk="0">
                  <a:moveTo>
                    <a:pt x="393696" y="256781"/>
                  </a:moveTo>
                  <a:lnTo>
                    <a:pt x="174924" y="256781"/>
                  </a:lnTo>
                  <a:lnTo>
                    <a:pt x="169922" y="251690"/>
                  </a:lnTo>
                  <a:lnTo>
                    <a:pt x="169922" y="209387"/>
                  </a:lnTo>
                  <a:lnTo>
                    <a:pt x="5010" y="209387"/>
                  </a:lnTo>
                  <a:lnTo>
                    <a:pt x="0" y="204296"/>
                  </a:lnTo>
                  <a:lnTo>
                    <a:pt x="0" y="101052"/>
                  </a:lnTo>
                  <a:lnTo>
                    <a:pt x="7832" y="61738"/>
                  </a:lnTo>
                  <a:lnTo>
                    <a:pt x="29116" y="29631"/>
                  </a:lnTo>
                  <a:lnTo>
                    <a:pt x="60674" y="7971"/>
                  </a:lnTo>
                  <a:lnTo>
                    <a:pt x="99300" y="4"/>
                  </a:lnTo>
                  <a:lnTo>
                    <a:pt x="129499" y="4"/>
                  </a:lnTo>
                  <a:lnTo>
                    <a:pt x="158070" y="4387"/>
                  </a:lnTo>
                  <a:lnTo>
                    <a:pt x="183748" y="16578"/>
                  </a:lnTo>
                  <a:lnTo>
                    <a:pt x="190681" y="22768"/>
                  </a:lnTo>
                  <a:lnTo>
                    <a:pt x="97581" y="22772"/>
                  </a:lnTo>
                  <a:lnTo>
                    <a:pt x="96069" y="22835"/>
                  </a:lnTo>
                  <a:lnTo>
                    <a:pt x="94477" y="22934"/>
                  </a:lnTo>
                  <a:lnTo>
                    <a:pt x="95754" y="27657"/>
                  </a:lnTo>
                  <a:lnTo>
                    <a:pt x="72547" y="27657"/>
                  </a:lnTo>
                  <a:lnTo>
                    <a:pt x="52000" y="39339"/>
                  </a:lnTo>
                  <a:lnTo>
                    <a:pt x="36174" y="56364"/>
                  </a:lnTo>
                  <a:lnTo>
                    <a:pt x="25991" y="77384"/>
                  </a:lnTo>
                  <a:lnTo>
                    <a:pt x="22372" y="101052"/>
                  </a:lnTo>
                  <a:lnTo>
                    <a:pt x="22372" y="186619"/>
                  </a:lnTo>
                  <a:lnTo>
                    <a:pt x="192294" y="186619"/>
                  </a:lnTo>
                  <a:lnTo>
                    <a:pt x="192294" y="234013"/>
                  </a:lnTo>
                  <a:lnTo>
                    <a:pt x="398706" y="234013"/>
                  </a:lnTo>
                  <a:lnTo>
                    <a:pt x="398706" y="251690"/>
                  </a:lnTo>
                  <a:lnTo>
                    <a:pt x="393696" y="256781"/>
                  </a:lnTo>
                  <a:close/>
                </a:path>
                <a:path w="569595" h="257175" extrusionOk="0">
                  <a:moveTo>
                    <a:pt x="136307" y="91847"/>
                  </a:moveTo>
                  <a:lnTo>
                    <a:pt x="113105" y="91847"/>
                  </a:lnTo>
                  <a:lnTo>
                    <a:pt x="131768" y="22815"/>
                  </a:lnTo>
                  <a:lnTo>
                    <a:pt x="130257" y="22768"/>
                  </a:lnTo>
                  <a:lnTo>
                    <a:pt x="190681" y="22768"/>
                  </a:lnTo>
                  <a:lnTo>
                    <a:pt x="195274" y="26867"/>
                  </a:lnTo>
                  <a:lnTo>
                    <a:pt x="153872" y="26867"/>
                  </a:lnTo>
                  <a:lnTo>
                    <a:pt x="136307" y="91847"/>
                  </a:lnTo>
                  <a:close/>
                </a:path>
                <a:path w="569595" h="257175" extrusionOk="0">
                  <a:moveTo>
                    <a:pt x="479946" y="86752"/>
                  </a:moveTo>
                  <a:lnTo>
                    <a:pt x="452412" y="86752"/>
                  </a:lnTo>
                  <a:lnTo>
                    <a:pt x="452711" y="86748"/>
                  </a:lnTo>
                  <a:lnTo>
                    <a:pt x="455488" y="86388"/>
                  </a:lnTo>
                  <a:lnTo>
                    <a:pt x="457601" y="84376"/>
                  </a:lnTo>
                  <a:lnTo>
                    <a:pt x="458134" y="81700"/>
                  </a:lnTo>
                  <a:lnTo>
                    <a:pt x="471623" y="22811"/>
                  </a:lnTo>
                  <a:lnTo>
                    <a:pt x="471067" y="22803"/>
                  </a:lnTo>
                  <a:lnTo>
                    <a:pt x="470519" y="22768"/>
                  </a:lnTo>
                  <a:lnTo>
                    <a:pt x="530144" y="22768"/>
                  </a:lnTo>
                  <a:lnTo>
                    <a:pt x="535734" y="26606"/>
                  </a:lnTo>
                  <a:lnTo>
                    <a:pt x="493723" y="26606"/>
                  </a:lnTo>
                  <a:lnTo>
                    <a:pt x="479946" y="86752"/>
                  </a:lnTo>
                  <a:close/>
                </a:path>
                <a:path w="569595" h="257175" extrusionOk="0">
                  <a:moveTo>
                    <a:pt x="569253" y="186615"/>
                  </a:moveTo>
                  <a:lnTo>
                    <a:pt x="546881" y="186615"/>
                  </a:lnTo>
                  <a:lnTo>
                    <a:pt x="546881" y="101052"/>
                  </a:lnTo>
                  <a:lnTo>
                    <a:pt x="543011" y="76597"/>
                  </a:lnTo>
                  <a:lnTo>
                    <a:pt x="532163" y="55058"/>
                  </a:lnTo>
                  <a:lnTo>
                    <a:pt x="515384" y="37905"/>
                  </a:lnTo>
                  <a:lnTo>
                    <a:pt x="493723" y="26606"/>
                  </a:lnTo>
                  <a:lnTo>
                    <a:pt x="535734" y="26606"/>
                  </a:lnTo>
                  <a:lnTo>
                    <a:pt x="540140" y="29631"/>
                  </a:lnTo>
                  <a:lnTo>
                    <a:pt x="561421" y="61738"/>
                  </a:lnTo>
                  <a:lnTo>
                    <a:pt x="569253" y="101052"/>
                  </a:lnTo>
                  <a:lnTo>
                    <a:pt x="569253" y="186615"/>
                  </a:lnTo>
                  <a:close/>
                </a:path>
                <a:path w="569595" h="257175" extrusionOk="0">
                  <a:moveTo>
                    <a:pt x="192294" y="186619"/>
                  </a:moveTo>
                  <a:lnTo>
                    <a:pt x="169914" y="186619"/>
                  </a:lnTo>
                  <a:lnTo>
                    <a:pt x="169914" y="148442"/>
                  </a:lnTo>
                  <a:lnTo>
                    <a:pt x="172039" y="127643"/>
                  </a:lnTo>
                  <a:lnTo>
                    <a:pt x="178251" y="107938"/>
                  </a:lnTo>
                  <a:lnTo>
                    <a:pt x="188286" y="89938"/>
                  </a:lnTo>
                  <a:lnTo>
                    <a:pt x="201879" y="74257"/>
                  </a:lnTo>
                  <a:lnTo>
                    <a:pt x="194038" y="58509"/>
                  </a:lnTo>
                  <a:lnTo>
                    <a:pt x="183118" y="45061"/>
                  </a:lnTo>
                  <a:lnTo>
                    <a:pt x="169577" y="34363"/>
                  </a:lnTo>
                  <a:lnTo>
                    <a:pt x="153872" y="26867"/>
                  </a:lnTo>
                  <a:lnTo>
                    <a:pt x="195274" y="26867"/>
                  </a:lnTo>
                  <a:lnTo>
                    <a:pt x="205049" y="35593"/>
                  </a:lnTo>
                  <a:lnTo>
                    <a:pt x="220492" y="60446"/>
                  </a:lnTo>
                  <a:lnTo>
                    <a:pt x="348102" y="60446"/>
                  </a:lnTo>
                  <a:lnTo>
                    <a:pt x="348357" y="60573"/>
                  </a:lnTo>
                  <a:lnTo>
                    <a:pt x="373762" y="60573"/>
                  </a:lnTo>
                  <a:lnTo>
                    <a:pt x="369014" y="70162"/>
                  </a:lnTo>
                  <a:lnTo>
                    <a:pt x="269020" y="70162"/>
                  </a:lnTo>
                  <a:lnTo>
                    <a:pt x="268656" y="70178"/>
                  </a:lnTo>
                  <a:lnTo>
                    <a:pt x="269719" y="73703"/>
                  </a:lnTo>
                  <a:lnTo>
                    <a:pt x="246322" y="73703"/>
                  </a:lnTo>
                  <a:lnTo>
                    <a:pt x="224336" y="84885"/>
                  </a:lnTo>
                  <a:lnTo>
                    <a:pt x="207278" y="102072"/>
                  </a:lnTo>
                  <a:lnTo>
                    <a:pt x="196236" y="123760"/>
                  </a:lnTo>
                  <a:lnTo>
                    <a:pt x="192295" y="148442"/>
                  </a:lnTo>
                  <a:lnTo>
                    <a:pt x="192294" y="186619"/>
                  </a:lnTo>
                  <a:close/>
                </a:path>
                <a:path w="569595" h="257175" extrusionOk="0">
                  <a:moveTo>
                    <a:pt x="124291" y="186619"/>
                  </a:moveTo>
                  <a:lnTo>
                    <a:pt x="101918" y="186619"/>
                  </a:lnTo>
                  <a:lnTo>
                    <a:pt x="101918" y="136299"/>
                  </a:lnTo>
                  <a:lnTo>
                    <a:pt x="72547" y="27657"/>
                  </a:lnTo>
                  <a:lnTo>
                    <a:pt x="95754" y="27657"/>
                  </a:lnTo>
                  <a:lnTo>
                    <a:pt x="113105" y="91847"/>
                  </a:lnTo>
                  <a:lnTo>
                    <a:pt x="136307" y="91847"/>
                  </a:lnTo>
                  <a:lnTo>
                    <a:pt x="124291" y="136299"/>
                  </a:lnTo>
                  <a:lnTo>
                    <a:pt x="124291" y="186619"/>
                  </a:lnTo>
                  <a:close/>
                </a:path>
                <a:path w="569595" h="257175" extrusionOk="0">
                  <a:moveTo>
                    <a:pt x="569253" y="186627"/>
                  </a:moveTo>
                  <a:lnTo>
                    <a:pt x="441233" y="186627"/>
                  </a:lnTo>
                  <a:lnTo>
                    <a:pt x="441175" y="107089"/>
                  </a:lnTo>
                  <a:lnTo>
                    <a:pt x="435475" y="103638"/>
                  </a:lnTo>
                  <a:lnTo>
                    <a:pt x="430709" y="98935"/>
                  </a:lnTo>
                  <a:lnTo>
                    <a:pt x="427148" y="93297"/>
                  </a:lnTo>
                  <a:lnTo>
                    <a:pt x="424934" y="86906"/>
                  </a:lnTo>
                  <a:lnTo>
                    <a:pt x="411505" y="28290"/>
                  </a:lnTo>
                  <a:lnTo>
                    <a:pt x="434478" y="28290"/>
                  </a:lnTo>
                  <a:lnTo>
                    <a:pt x="446710" y="81740"/>
                  </a:lnTo>
                  <a:lnTo>
                    <a:pt x="447246" y="84515"/>
                  </a:lnTo>
                  <a:lnTo>
                    <a:pt x="449592" y="86593"/>
                  </a:lnTo>
                  <a:lnTo>
                    <a:pt x="452412" y="86752"/>
                  </a:lnTo>
                  <a:lnTo>
                    <a:pt x="479946" y="86752"/>
                  </a:lnTo>
                  <a:lnTo>
                    <a:pt x="479911" y="86906"/>
                  </a:lnTo>
                  <a:lnTo>
                    <a:pt x="477655" y="93302"/>
                  </a:lnTo>
                  <a:lnTo>
                    <a:pt x="474051" y="98958"/>
                  </a:lnTo>
                  <a:lnTo>
                    <a:pt x="469336" y="103599"/>
                  </a:lnTo>
                  <a:lnTo>
                    <a:pt x="463606" y="107089"/>
                  </a:lnTo>
                  <a:lnTo>
                    <a:pt x="463606" y="186615"/>
                  </a:lnTo>
                  <a:lnTo>
                    <a:pt x="569253" y="186615"/>
                  </a:lnTo>
                  <a:close/>
                </a:path>
                <a:path w="569595" h="257175" extrusionOk="0">
                  <a:moveTo>
                    <a:pt x="348102" y="60446"/>
                  </a:moveTo>
                  <a:lnTo>
                    <a:pt x="220492" y="60446"/>
                  </a:lnTo>
                  <a:lnTo>
                    <a:pt x="231970" y="54791"/>
                  </a:lnTo>
                  <a:lnTo>
                    <a:pt x="244019" y="50702"/>
                  </a:lnTo>
                  <a:lnTo>
                    <a:pt x="256485" y="48222"/>
                  </a:lnTo>
                  <a:lnTo>
                    <a:pt x="269214" y="47394"/>
                  </a:lnTo>
                  <a:lnTo>
                    <a:pt x="299417" y="47394"/>
                  </a:lnTo>
                  <a:lnTo>
                    <a:pt x="312207" y="48230"/>
                  </a:lnTo>
                  <a:lnTo>
                    <a:pt x="324731" y="50734"/>
                  </a:lnTo>
                  <a:lnTo>
                    <a:pt x="336833" y="54863"/>
                  </a:lnTo>
                  <a:lnTo>
                    <a:pt x="348102" y="60446"/>
                  </a:lnTo>
                  <a:close/>
                </a:path>
                <a:path w="569595" h="257175" extrusionOk="0">
                  <a:moveTo>
                    <a:pt x="310515" y="131379"/>
                  </a:moveTo>
                  <a:lnTo>
                    <a:pt x="287112" y="131379"/>
                  </a:lnTo>
                  <a:lnTo>
                    <a:pt x="305491" y="70427"/>
                  </a:lnTo>
                  <a:lnTo>
                    <a:pt x="303488" y="70269"/>
                  </a:lnTo>
                  <a:lnTo>
                    <a:pt x="301464" y="70162"/>
                  </a:lnTo>
                  <a:lnTo>
                    <a:pt x="369014" y="70162"/>
                  </a:lnTo>
                  <a:lnTo>
                    <a:pt x="366907" y="74415"/>
                  </a:lnTo>
                  <a:lnTo>
                    <a:pt x="367874" y="75534"/>
                  </a:lnTo>
                  <a:lnTo>
                    <a:pt x="327356" y="75534"/>
                  </a:lnTo>
                  <a:lnTo>
                    <a:pt x="310515" y="131379"/>
                  </a:lnTo>
                  <a:close/>
                </a:path>
                <a:path w="569595" h="257175" extrusionOk="0">
                  <a:moveTo>
                    <a:pt x="298299" y="234013"/>
                  </a:moveTo>
                  <a:lnTo>
                    <a:pt x="275926" y="234013"/>
                  </a:lnTo>
                  <a:lnTo>
                    <a:pt x="275926" y="171887"/>
                  </a:lnTo>
                  <a:lnTo>
                    <a:pt x="246322" y="73703"/>
                  </a:lnTo>
                  <a:lnTo>
                    <a:pt x="269719" y="73703"/>
                  </a:lnTo>
                  <a:lnTo>
                    <a:pt x="287112" y="131379"/>
                  </a:lnTo>
                  <a:lnTo>
                    <a:pt x="310515" y="131379"/>
                  </a:lnTo>
                  <a:lnTo>
                    <a:pt x="298299" y="171887"/>
                  </a:lnTo>
                  <a:lnTo>
                    <a:pt x="298299" y="234013"/>
                  </a:lnTo>
                  <a:close/>
                </a:path>
                <a:path w="569595" h="257175" extrusionOk="0">
                  <a:moveTo>
                    <a:pt x="398706" y="234013"/>
                  </a:moveTo>
                  <a:lnTo>
                    <a:pt x="376334" y="234013"/>
                  </a:lnTo>
                  <a:lnTo>
                    <a:pt x="376334" y="148442"/>
                  </a:lnTo>
                  <a:lnTo>
                    <a:pt x="372814" y="125099"/>
                  </a:lnTo>
                  <a:lnTo>
                    <a:pt x="362895" y="104299"/>
                  </a:lnTo>
                  <a:lnTo>
                    <a:pt x="347451" y="87344"/>
                  </a:lnTo>
                  <a:lnTo>
                    <a:pt x="327356" y="75534"/>
                  </a:lnTo>
                  <a:lnTo>
                    <a:pt x="367874" y="75534"/>
                  </a:lnTo>
                  <a:lnTo>
                    <a:pt x="380433" y="90080"/>
                  </a:lnTo>
                  <a:lnTo>
                    <a:pt x="390416" y="108043"/>
                  </a:lnTo>
                  <a:lnTo>
                    <a:pt x="396594" y="127700"/>
                  </a:lnTo>
                  <a:lnTo>
                    <a:pt x="398706" y="148442"/>
                  </a:lnTo>
                  <a:lnTo>
                    <a:pt x="398706" y="186627"/>
                  </a:lnTo>
                  <a:lnTo>
                    <a:pt x="569253" y="186627"/>
                  </a:lnTo>
                  <a:lnTo>
                    <a:pt x="569245" y="204296"/>
                  </a:lnTo>
                  <a:lnTo>
                    <a:pt x="564243" y="209387"/>
                  </a:lnTo>
                  <a:lnTo>
                    <a:pt x="398706" y="209387"/>
                  </a:lnTo>
                  <a:lnTo>
                    <a:pt x="398706" y="2340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209"/>
            <p:cNvSpPr/>
            <p:nvPr/>
          </p:nvSpPr>
          <p:spPr>
            <a:xfrm>
              <a:off x="3185704" y="1801067"/>
              <a:ext cx="81300" cy="1020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209"/>
            <p:cNvSpPr/>
            <p:nvPr/>
          </p:nvSpPr>
          <p:spPr>
            <a:xfrm>
              <a:off x="2989661" y="1819945"/>
              <a:ext cx="81900" cy="831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209"/>
            <p:cNvSpPr/>
            <p:nvPr/>
          </p:nvSpPr>
          <p:spPr>
            <a:xfrm>
              <a:off x="3045465" y="1957363"/>
              <a:ext cx="221631" cy="44545"/>
            </a:xfrm>
            <a:custGeom>
              <a:avLst/>
              <a:gdLst/>
              <a:ahLst/>
              <a:cxnLst/>
              <a:rect l="l" t="t" r="r" b="b"/>
              <a:pathLst>
                <a:path w="385445" h="77469" extrusionOk="0">
                  <a:moveTo>
                    <a:pt x="38531" y="5092"/>
                  </a:moveTo>
                  <a:lnTo>
                    <a:pt x="33515" y="0"/>
                  </a:lnTo>
                  <a:lnTo>
                    <a:pt x="5003" y="0"/>
                  </a:lnTo>
                  <a:lnTo>
                    <a:pt x="0" y="5092"/>
                  </a:lnTo>
                  <a:lnTo>
                    <a:pt x="0" y="17665"/>
                  </a:lnTo>
                  <a:lnTo>
                    <a:pt x="5003" y="22758"/>
                  </a:lnTo>
                  <a:lnTo>
                    <a:pt x="33515" y="22758"/>
                  </a:lnTo>
                  <a:lnTo>
                    <a:pt x="38531" y="17665"/>
                  </a:lnTo>
                  <a:lnTo>
                    <a:pt x="38531" y="5092"/>
                  </a:lnTo>
                  <a:close/>
                </a:path>
                <a:path w="385445" h="77469" extrusionOk="0">
                  <a:moveTo>
                    <a:pt x="219989" y="59486"/>
                  </a:moveTo>
                  <a:lnTo>
                    <a:pt x="214985" y="54381"/>
                  </a:lnTo>
                  <a:lnTo>
                    <a:pt x="181495" y="54381"/>
                  </a:lnTo>
                  <a:lnTo>
                    <a:pt x="176491" y="59486"/>
                  </a:lnTo>
                  <a:lnTo>
                    <a:pt x="176491" y="72059"/>
                  </a:lnTo>
                  <a:lnTo>
                    <a:pt x="181495" y="77152"/>
                  </a:lnTo>
                  <a:lnTo>
                    <a:pt x="214985" y="77152"/>
                  </a:lnTo>
                  <a:lnTo>
                    <a:pt x="219989" y="72059"/>
                  </a:lnTo>
                  <a:lnTo>
                    <a:pt x="219989" y="59486"/>
                  </a:lnTo>
                  <a:close/>
                </a:path>
                <a:path w="385445" h="77469" extrusionOk="0">
                  <a:moveTo>
                    <a:pt x="385305" y="8890"/>
                  </a:moveTo>
                  <a:lnTo>
                    <a:pt x="380288" y="3784"/>
                  </a:lnTo>
                  <a:lnTo>
                    <a:pt x="346811" y="3784"/>
                  </a:lnTo>
                  <a:lnTo>
                    <a:pt x="341795" y="8890"/>
                  </a:lnTo>
                  <a:lnTo>
                    <a:pt x="341795" y="21463"/>
                  </a:lnTo>
                  <a:lnTo>
                    <a:pt x="346811" y="26555"/>
                  </a:lnTo>
                  <a:lnTo>
                    <a:pt x="380288" y="26555"/>
                  </a:lnTo>
                  <a:lnTo>
                    <a:pt x="385305" y="21463"/>
                  </a:lnTo>
                  <a:lnTo>
                    <a:pt x="385305" y="88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209"/>
            <p:cNvSpPr txBox="1"/>
            <p:nvPr/>
          </p:nvSpPr>
          <p:spPr>
            <a:xfrm>
              <a:off x="129726" y="1538000"/>
              <a:ext cx="9474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Beriman kepada</a:t>
              </a:r>
              <a:endParaRPr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Tuhan YME dan berakhlak</a:t>
              </a:r>
              <a:r>
                <a:rPr lang="en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mulia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209"/>
            <p:cNvSpPr txBox="1"/>
            <p:nvPr/>
          </p:nvSpPr>
          <p:spPr>
            <a:xfrm>
              <a:off x="365038" y="2481145"/>
              <a:ext cx="474000" cy="16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Mandiri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209"/>
            <p:cNvSpPr txBox="1"/>
            <p:nvPr/>
          </p:nvSpPr>
          <p:spPr>
            <a:xfrm>
              <a:off x="346752" y="3262900"/>
              <a:ext cx="5385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Bernalar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Kritis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209"/>
            <p:cNvSpPr txBox="1"/>
            <p:nvPr/>
          </p:nvSpPr>
          <p:spPr>
            <a:xfrm>
              <a:off x="3628111" y="3423599"/>
              <a:ext cx="423600" cy="16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Kreatif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209"/>
            <p:cNvSpPr txBox="1"/>
            <p:nvPr/>
          </p:nvSpPr>
          <p:spPr>
            <a:xfrm>
              <a:off x="3734152" y="2412775"/>
              <a:ext cx="6351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Bergotong  Royong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09"/>
            <p:cNvSpPr txBox="1"/>
            <p:nvPr/>
          </p:nvSpPr>
          <p:spPr>
            <a:xfrm>
              <a:off x="3421955" y="1476315"/>
              <a:ext cx="9474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Berkebinekaan  Global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4" name="Google Shape;1294;p209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marL="84665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 sz="2267" b="1"/>
              <a:t>03. Pembelajaran dengan paradigma baru</a:t>
            </a:r>
            <a:endParaRPr sz="2267" b="1"/>
          </a:p>
        </p:txBody>
      </p:sp>
      <p:sp>
        <p:nvSpPr>
          <p:cNvPr id="1295" name="Google Shape;1295;p209"/>
          <p:cNvSpPr txBox="1">
            <a:spLocks noGrp="1"/>
          </p:cNvSpPr>
          <p:nvPr>
            <p:ph type="title" idx="2"/>
          </p:nvPr>
        </p:nvSpPr>
        <p:spPr>
          <a:xfrm>
            <a:off x="311067" y="724567"/>
            <a:ext cx="118804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/>
              <a:t>Pembelajaran dengan paradigma baru dirancang berdasarkan </a:t>
            </a:r>
            <a:r>
              <a:rPr lang="en" b="1">
                <a:solidFill>
                  <a:srgbClr val="1155CC"/>
                </a:solidFill>
              </a:rPr>
              <a:t>prinsip pembelajaran yang terdiferensiasi</a:t>
            </a:r>
            <a:r>
              <a:rPr lang="en"/>
              <a:t> sehingga setiap siswa belajar sesuai dengan kebutuhan dan tahap perkembangannya</a:t>
            </a:r>
            <a:endParaRPr/>
          </a:p>
        </p:txBody>
      </p:sp>
      <p:sp>
        <p:nvSpPr>
          <p:cNvPr id="1296" name="Google Shape;1296;p209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46AD2D-FCAF-4423-AC6A-BE43A015B4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C3831B-8238-4D14-84B9-23DB16AB8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305" y="-1188"/>
            <a:ext cx="9559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34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8156-C24A-4021-8E23-0D317125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9ADF49-002F-40EF-AE33-BE7C76F8D7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CE0166-D871-4678-94C1-481FC29B2D13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B24F9B-E67F-4CAE-A6A9-119291304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" y="0"/>
            <a:ext cx="12185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52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214"/>
          <p:cNvSpPr txBox="1">
            <a:spLocks noGrp="1"/>
          </p:cNvSpPr>
          <p:nvPr>
            <p:ph type="title"/>
          </p:nvPr>
        </p:nvSpPr>
        <p:spPr>
          <a:xfrm>
            <a:off x="0" y="216567"/>
            <a:ext cx="121920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b="1">
                <a:solidFill>
                  <a:srgbClr val="000000"/>
                </a:solidFill>
              </a:rPr>
              <a:t>Program dilakukan terintegrasi dengan ekosistem hingga seluruh sekolah di Indonesia menjadi Sekolah Penggerak  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214"/>
          <p:cNvSpPr txBox="1"/>
          <p:nvPr/>
        </p:nvSpPr>
        <p:spPr>
          <a:xfrm>
            <a:off x="64400" y="4905067"/>
            <a:ext cx="1892400" cy="1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" sz="2400" b="1">
                <a:solidFill>
                  <a:schemeClr val="dk1"/>
                </a:solidFill>
              </a:rPr>
              <a:t>1</a:t>
            </a: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2.500 SP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chemeClr val="dk1"/>
              </a:buClr>
              <a:buSzPts val="1100"/>
            </a:pP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100"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214"/>
          <p:cNvSpPr/>
          <p:nvPr/>
        </p:nvSpPr>
        <p:spPr>
          <a:xfrm>
            <a:off x="153467" y="4564600"/>
            <a:ext cx="11771200" cy="324000"/>
          </a:xfrm>
          <a:prstGeom prst="ellipse">
            <a:avLst/>
          </a:prstGeom>
          <a:solidFill>
            <a:srgbClr val="6DBB6A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algn="ctr">
              <a:buClr>
                <a:srgbClr val="000000"/>
              </a:buClr>
              <a:buSzPts val="2300"/>
            </a:pPr>
            <a:endParaRPr sz="30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5" name="Google Shape;1425;p214"/>
          <p:cNvGrpSpPr/>
          <p:nvPr/>
        </p:nvGrpSpPr>
        <p:grpSpPr>
          <a:xfrm>
            <a:off x="9280386" y="1760635"/>
            <a:ext cx="2810487" cy="2950509"/>
            <a:chOff x="8928864" y="1065902"/>
            <a:chExt cx="2941481" cy="3073447"/>
          </a:xfrm>
        </p:grpSpPr>
        <p:sp>
          <p:nvSpPr>
            <p:cNvPr id="1426" name="Google Shape;1426;p214"/>
            <p:cNvSpPr/>
            <p:nvPr/>
          </p:nvSpPr>
          <p:spPr>
            <a:xfrm>
              <a:off x="9056123" y="1256798"/>
              <a:ext cx="2704374" cy="279347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941" y="16089"/>
                  </a:moveTo>
                  <a:cubicBezTo>
                    <a:pt x="17534" y="15646"/>
                    <a:pt x="17128" y="15204"/>
                    <a:pt x="16873" y="14712"/>
                  </a:cubicBezTo>
                  <a:cubicBezTo>
                    <a:pt x="16619" y="14318"/>
                    <a:pt x="16467" y="13875"/>
                    <a:pt x="16365" y="13482"/>
                  </a:cubicBezTo>
                  <a:cubicBezTo>
                    <a:pt x="16467" y="13531"/>
                    <a:pt x="16568" y="13531"/>
                    <a:pt x="16670" y="13580"/>
                  </a:cubicBezTo>
                  <a:cubicBezTo>
                    <a:pt x="17178" y="13728"/>
                    <a:pt x="17737" y="13875"/>
                    <a:pt x="18296" y="13974"/>
                  </a:cubicBezTo>
                  <a:cubicBezTo>
                    <a:pt x="19364" y="14170"/>
                    <a:pt x="20482" y="14269"/>
                    <a:pt x="21600" y="14269"/>
                  </a:cubicBezTo>
                  <a:cubicBezTo>
                    <a:pt x="20482" y="14220"/>
                    <a:pt x="19415" y="14072"/>
                    <a:pt x="18347" y="13826"/>
                  </a:cubicBezTo>
                  <a:cubicBezTo>
                    <a:pt x="17788" y="13678"/>
                    <a:pt x="17280" y="13531"/>
                    <a:pt x="16772" y="13383"/>
                  </a:cubicBezTo>
                  <a:cubicBezTo>
                    <a:pt x="16619" y="13334"/>
                    <a:pt x="16467" y="13285"/>
                    <a:pt x="16314" y="13236"/>
                  </a:cubicBezTo>
                  <a:cubicBezTo>
                    <a:pt x="16314" y="13236"/>
                    <a:pt x="16314" y="13186"/>
                    <a:pt x="16314" y="13186"/>
                  </a:cubicBezTo>
                  <a:lnTo>
                    <a:pt x="16213" y="13186"/>
                  </a:lnTo>
                  <a:cubicBezTo>
                    <a:pt x="15857" y="13039"/>
                    <a:pt x="15552" y="12940"/>
                    <a:pt x="15196" y="12842"/>
                  </a:cubicBezTo>
                  <a:cubicBezTo>
                    <a:pt x="14637" y="12694"/>
                    <a:pt x="14027" y="12645"/>
                    <a:pt x="13468" y="12744"/>
                  </a:cubicBezTo>
                  <a:cubicBezTo>
                    <a:pt x="12909" y="12842"/>
                    <a:pt x="12350" y="13039"/>
                    <a:pt x="11842" y="13285"/>
                  </a:cubicBezTo>
                  <a:cubicBezTo>
                    <a:pt x="11232" y="13580"/>
                    <a:pt x="10622" y="13924"/>
                    <a:pt x="10114" y="14367"/>
                  </a:cubicBezTo>
                  <a:cubicBezTo>
                    <a:pt x="10165" y="14121"/>
                    <a:pt x="10266" y="13875"/>
                    <a:pt x="10317" y="13629"/>
                  </a:cubicBezTo>
                  <a:cubicBezTo>
                    <a:pt x="10520" y="12744"/>
                    <a:pt x="10724" y="11809"/>
                    <a:pt x="10825" y="10874"/>
                  </a:cubicBezTo>
                  <a:cubicBezTo>
                    <a:pt x="10825" y="10677"/>
                    <a:pt x="10876" y="10431"/>
                    <a:pt x="10876" y="10234"/>
                  </a:cubicBezTo>
                  <a:cubicBezTo>
                    <a:pt x="10876" y="10087"/>
                    <a:pt x="10978" y="9939"/>
                    <a:pt x="11130" y="9890"/>
                  </a:cubicBezTo>
                  <a:cubicBezTo>
                    <a:pt x="12248" y="9299"/>
                    <a:pt x="13570" y="8955"/>
                    <a:pt x="14891" y="9004"/>
                  </a:cubicBezTo>
                  <a:cubicBezTo>
                    <a:pt x="13824" y="8807"/>
                    <a:pt x="12706" y="8856"/>
                    <a:pt x="11588" y="9103"/>
                  </a:cubicBezTo>
                  <a:cubicBezTo>
                    <a:pt x="11283" y="9201"/>
                    <a:pt x="10978" y="8955"/>
                    <a:pt x="10978" y="8660"/>
                  </a:cubicBezTo>
                  <a:cubicBezTo>
                    <a:pt x="10978" y="8463"/>
                    <a:pt x="10978" y="8315"/>
                    <a:pt x="10978" y="8118"/>
                  </a:cubicBezTo>
                  <a:cubicBezTo>
                    <a:pt x="10978" y="7184"/>
                    <a:pt x="10927" y="6249"/>
                    <a:pt x="10825" y="5363"/>
                  </a:cubicBezTo>
                  <a:cubicBezTo>
                    <a:pt x="10825" y="5215"/>
                    <a:pt x="10775" y="5068"/>
                    <a:pt x="10775" y="4920"/>
                  </a:cubicBezTo>
                  <a:cubicBezTo>
                    <a:pt x="11283" y="4920"/>
                    <a:pt x="11842" y="4822"/>
                    <a:pt x="12350" y="4723"/>
                  </a:cubicBezTo>
                  <a:lnTo>
                    <a:pt x="12960" y="4527"/>
                  </a:lnTo>
                  <a:cubicBezTo>
                    <a:pt x="12960" y="4527"/>
                    <a:pt x="12960" y="4527"/>
                    <a:pt x="13011" y="4527"/>
                  </a:cubicBezTo>
                  <a:lnTo>
                    <a:pt x="13570" y="4330"/>
                  </a:lnTo>
                  <a:cubicBezTo>
                    <a:pt x="13570" y="4330"/>
                    <a:pt x="13621" y="4330"/>
                    <a:pt x="13621" y="4330"/>
                  </a:cubicBezTo>
                  <a:lnTo>
                    <a:pt x="14180" y="4084"/>
                  </a:lnTo>
                  <a:cubicBezTo>
                    <a:pt x="14180" y="4084"/>
                    <a:pt x="14231" y="4084"/>
                    <a:pt x="14231" y="4084"/>
                  </a:cubicBezTo>
                  <a:cubicBezTo>
                    <a:pt x="14383" y="3985"/>
                    <a:pt x="14586" y="3887"/>
                    <a:pt x="14739" y="3739"/>
                  </a:cubicBezTo>
                  <a:cubicBezTo>
                    <a:pt x="14536" y="3838"/>
                    <a:pt x="14383" y="3887"/>
                    <a:pt x="14180" y="3985"/>
                  </a:cubicBezTo>
                  <a:cubicBezTo>
                    <a:pt x="14180" y="3985"/>
                    <a:pt x="14180" y="3985"/>
                    <a:pt x="14129" y="3985"/>
                  </a:cubicBezTo>
                  <a:lnTo>
                    <a:pt x="13570" y="4182"/>
                  </a:lnTo>
                  <a:cubicBezTo>
                    <a:pt x="13570" y="4182"/>
                    <a:pt x="13570" y="4182"/>
                    <a:pt x="13519" y="4182"/>
                  </a:cubicBezTo>
                  <a:lnTo>
                    <a:pt x="12960" y="4330"/>
                  </a:lnTo>
                  <a:cubicBezTo>
                    <a:pt x="12960" y="4330"/>
                    <a:pt x="12960" y="4330"/>
                    <a:pt x="12909" y="4330"/>
                  </a:cubicBezTo>
                  <a:lnTo>
                    <a:pt x="12299" y="4477"/>
                  </a:lnTo>
                  <a:cubicBezTo>
                    <a:pt x="11944" y="4527"/>
                    <a:pt x="11537" y="4576"/>
                    <a:pt x="11181" y="4625"/>
                  </a:cubicBezTo>
                  <a:cubicBezTo>
                    <a:pt x="10927" y="4625"/>
                    <a:pt x="10724" y="4477"/>
                    <a:pt x="10673" y="4231"/>
                  </a:cubicBezTo>
                  <a:cubicBezTo>
                    <a:pt x="10571" y="3690"/>
                    <a:pt x="10470" y="3198"/>
                    <a:pt x="10368" y="2657"/>
                  </a:cubicBezTo>
                  <a:cubicBezTo>
                    <a:pt x="10165" y="1771"/>
                    <a:pt x="9860" y="886"/>
                    <a:pt x="9555" y="0"/>
                  </a:cubicBezTo>
                  <a:cubicBezTo>
                    <a:pt x="9809" y="886"/>
                    <a:pt x="10063" y="1771"/>
                    <a:pt x="10216" y="2657"/>
                  </a:cubicBezTo>
                  <a:cubicBezTo>
                    <a:pt x="10317" y="3149"/>
                    <a:pt x="10368" y="3592"/>
                    <a:pt x="10419" y="4084"/>
                  </a:cubicBezTo>
                  <a:cubicBezTo>
                    <a:pt x="10470" y="4379"/>
                    <a:pt x="10216" y="4625"/>
                    <a:pt x="9911" y="4625"/>
                  </a:cubicBezTo>
                  <a:cubicBezTo>
                    <a:pt x="9860" y="4625"/>
                    <a:pt x="9809" y="4625"/>
                    <a:pt x="9758" y="4625"/>
                  </a:cubicBezTo>
                  <a:cubicBezTo>
                    <a:pt x="8945" y="4576"/>
                    <a:pt x="8081" y="4379"/>
                    <a:pt x="7319" y="4133"/>
                  </a:cubicBezTo>
                  <a:cubicBezTo>
                    <a:pt x="6505" y="3838"/>
                    <a:pt x="5743" y="3493"/>
                    <a:pt x="5082" y="3001"/>
                  </a:cubicBezTo>
                  <a:cubicBezTo>
                    <a:pt x="5235" y="3149"/>
                    <a:pt x="5387" y="3247"/>
                    <a:pt x="5540" y="3395"/>
                  </a:cubicBezTo>
                  <a:cubicBezTo>
                    <a:pt x="5540" y="3395"/>
                    <a:pt x="5540" y="3395"/>
                    <a:pt x="5591" y="3444"/>
                  </a:cubicBezTo>
                  <a:lnTo>
                    <a:pt x="6099" y="3789"/>
                  </a:lnTo>
                  <a:cubicBezTo>
                    <a:pt x="6099" y="3789"/>
                    <a:pt x="6150" y="3789"/>
                    <a:pt x="6150" y="3838"/>
                  </a:cubicBezTo>
                  <a:lnTo>
                    <a:pt x="6658" y="4133"/>
                  </a:lnTo>
                  <a:cubicBezTo>
                    <a:pt x="6658" y="4133"/>
                    <a:pt x="6658" y="4133"/>
                    <a:pt x="6709" y="4133"/>
                  </a:cubicBezTo>
                  <a:lnTo>
                    <a:pt x="7268" y="4379"/>
                  </a:lnTo>
                  <a:cubicBezTo>
                    <a:pt x="7369" y="4428"/>
                    <a:pt x="7522" y="4477"/>
                    <a:pt x="7624" y="4527"/>
                  </a:cubicBezTo>
                  <a:cubicBezTo>
                    <a:pt x="7268" y="5412"/>
                    <a:pt x="6658" y="6249"/>
                    <a:pt x="5896" y="6888"/>
                  </a:cubicBezTo>
                  <a:cubicBezTo>
                    <a:pt x="6709" y="6396"/>
                    <a:pt x="7471" y="5757"/>
                    <a:pt x="8081" y="4969"/>
                  </a:cubicBezTo>
                  <a:cubicBezTo>
                    <a:pt x="8183" y="4822"/>
                    <a:pt x="8386" y="4723"/>
                    <a:pt x="8589" y="4773"/>
                  </a:cubicBezTo>
                  <a:cubicBezTo>
                    <a:pt x="8996" y="4871"/>
                    <a:pt x="9402" y="4920"/>
                    <a:pt x="9809" y="4969"/>
                  </a:cubicBezTo>
                  <a:cubicBezTo>
                    <a:pt x="10063" y="4969"/>
                    <a:pt x="10317" y="4969"/>
                    <a:pt x="10622" y="4969"/>
                  </a:cubicBezTo>
                  <a:cubicBezTo>
                    <a:pt x="10622" y="5117"/>
                    <a:pt x="10673" y="5265"/>
                    <a:pt x="10673" y="5412"/>
                  </a:cubicBezTo>
                  <a:cubicBezTo>
                    <a:pt x="10724" y="6347"/>
                    <a:pt x="10724" y="7233"/>
                    <a:pt x="10724" y="8168"/>
                  </a:cubicBezTo>
                  <a:cubicBezTo>
                    <a:pt x="10673" y="9103"/>
                    <a:pt x="10571" y="9988"/>
                    <a:pt x="10419" y="10874"/>
                  </a:cubicBezTo>
                  <a:cubicBezTo>
                    <a:pt x="10266" y="11759"/>
                    <a:pt x="10063" y="12645"/>
                    <a:pt x="9809" y="13531"/>
                  </a:cubicBezTo>
                  <a:cubicBezTo>
                    <a:pt x="9707" y="13826"/>
                    <a:pt x="9606" y="14121"/>
                    <a:pt x="9504" y="14416"/>
                  </a:cubicBezTo>
                  <a:cubicBezTo>
                    <a:pt x="9402" y="14712"/>
                    <a:pt x="8996" y="14859"/>
                    <a:pt x="8742" y="14613"/>
                  </a:cubicBezTo>
                  <a:cubicBezTo>
                    <a:pt x="8437" y="14367"/>
                    <a:pt x="8132" y="14170"/>
                    <a:pt x="7776" y="13924"/>
                  </a:cubicBezTo>
                  <a:lnTo>
                    <a:pt x="7776" y="13924"/>
                  </a:lnTo>
                  <a:cubicBezTo>
                    <a:pt x="7776" y="13924"/>
                    <a:pt x="7776" y="13924"/>
                    <a:pt x="7776" y="13924"/>
                  </a:cubicBezTo>
                  <a:cubicBezTo>
                    <a:pt x="7217" y="13580"/>
                    <a:pt x="6607" y="13285"/>
                    <a:pt x="5997" y="12990"/>
                  </a:cubicBezTo>
                  <a:cubicBezTo>
                    <a:pt x="5845" y="12940"/>
                    <a:pt x="5743" y="12793"/>
                    <a:pt x="5692" y="12645"/>
                  </a:cubicBezTo>
                  <a:cubicBezTo>
                    <a:pt x="5591" y="12005"/>
                    <a:pt x="5540" y="11415"/>
                    <a:pt x="5387" y="10775"/>
                  </a:cubicBezTo>
                  <a:cubicBezTo>
                    <a:pt x="5286" y="10382"/>
                    <a:pt x="5184" y="10037"/>
                    <a:pt x="5032" y="9693"/>
                  </a:cubicBezTo>
                  <a:cubicBezTo>
                    <a:pt x="4879" y="9349"/>
                    <a:pt x="4676" y="9004"/>
                    <a:pt x="4472" y="8660"/>
                  </a:cubicBezTo>
                  <a:cubicBezTo>
                    <a:pt x="4625" y="9004"/>
                    <a:pt x="4777" y="9349"/>
                    <a:pt x="4879" y="9742"/>
                  </a:cubicBezTo>
                  <a:cubicBezTo>
                    <a:pt x="4981" y="10087"/>
                    <a:pt x="5032" y="10480"/>
                    <a:pt x="5082" y="10825"/>
                  </a:cubicBezTo>
                  <a:cubicBezTo>
                    <a:pt x="5133" y="11218"/>
                    <a:pt x="5133" y="11661"/>
                    <a:pt x="5184" y="12055"/>
                  </a:cubicBezTo>
                  <a:cubicBezTo>
                    <a:pt x="5184" y="12350"/>
                    <a:pt x="4879" y="12596"/>
                    <a:pt x="4574" y="12497"/>
                  </a:cubicBezTo>
                  <a:cubicBezTo>
                    <a:pt x="3100" y="12055"/>
                    <a:pt x="1525" y="11956"/>
                    <a:pt x="0" y="12104"/>
                  </a:cubicBezTo>
                  <a:cubicBezTo>
                    <a:pt x="1779" y="12005"/>
                    <a:pt x="3608" y="12350"/>
                    <a:pt x="5235" y="13039"/>
                  </a:cubicBezTo>
                  <a:cubicBezTo>
                    <a:pt x="5235" y="13039"/>
                    <a:pt x="5235" y="13039"/>
                    <a:pt x="5235" y="13039"/>
                  </a:cubicBezTo>
                  <a:lnTo>
                    <a:pt x="5235" y="13039"/>
                  </a:lnTo>
                  <a:cubicBezTo>
                    <a:pt x="5692" y="13236"/>
                    <a:pt x="6200" y="13482"/>
                    <a:pt x="6607" y="13728"/>
                  </a:cubicBezTo>
                  <a:cubicBezTo>
                    <a:pt x="6912" y="13924"/>
                    <a:pt x="6912" y="14367"/>
                    <a:pt x="6556" y="14564"/>
                  </a:cubicBezTo>
                  <a:cubicBezTo>
                    <a:pt x="5896" y="14908"/>
                    <a:pt x="5235" y="15154"/>
                    <a:pt x="4523" y="15351"/>
                  </a:cubicBezTo>
                  <a:cubicBezTo>
                    <a:pt x="3964" y="15548"/>
                    <a:pt x="3354" y="15646"/>
                    <a:pt x="2744" y="15745"/>
                  </a:cubicBezTo>
                  <a:cubicBezTo>
                    <a:pt x="2135" y="15843"/>
                    <a:pt x="1525" y="15942"/>
                    <a:pt x="966" y="16188"/>
                  </a:cubicBezTo>
                  <a:cubicBezTo>
                    <a:pt x="1576" y="16040"/>
                    <a:pt x="2185" y="15991"/>
                    <a:pt x="2795" y="15892"/>
                  </a:cubicBezTo>
                  <a:cubicBezTo>
                    <a:pt x="3405" y="15843"/>
                    <a:pt x="4015" y="15745"/>
                    <a:pt x="4625" y="15646"/>
                  </a:cubicBezTo>
                  <a:cubicBezTo>
                    <a:pt x="5641" y="15450"/>
                    <a:pt x="6658" y="15105"/>
                    <a:pt x="7573" y="14662"/>
                  </a:cubicBezTo>
                  <a:cubicBezTo>
                    <a:pt x="7725" y="14564"/>
                    <a:pt x="7928" y="14613"/>
                    <a:pt x="8081" y="14712"/>
                  </a:cubicBezTo>
                  <a:cubicBezTo>
                    <a:pt x="8437" y="15007"/>
                    <a:pt x="8742" y="15302"/>
                    <a:pt x="9047" y="15646"/>
                  </a:cubicBezTo>
                  <a:cubicBezTo>
                    <a:pt x="8996" y="15794"/>
                    <a:pt x="8945" y="15892"/>
                    <a:pt x="8894" y="16040"/>
                  </a:cubicBezTo>
                  <a:cubicBezTo>
                    <a:pt x="8589" y="16926"/>
                    <a:pt x="8386" y="17910"/>
                    <a:pt x="8335" y="18845"/>
                  </a:cubicBezTo>
                  <a:cubicBezTo>
                    <a:pt x="8284" y="19632"/>
                    <a:pt x="8335" y="20419"/>
                    <a:pt x="8386" y="21157"/>
                  </a:cubicBezTo>
                  <a:cubicBezTo>
                    <a:pt x="8386" y="21403"/>
                    <a:pt x="8640" y="21600"/>
                    <a:pt x="8894" y="21600"/>
                  </a:cubicBezTo>
                  <a:lnTo>
                    <a:pt x="8894" y="21600"/>
                  </a:lnTo>
                  <a:cubicBezTo>
                    <a:pt x="9148" y="21600"/>
                    <a:pt x="9352" y="21354"/>
                    <a:pt x="9352" y="21108"/>
                  </a:cubicBezTo>
                  <a:cubicBezTo>
                    <a:pt x="9250" y="20370"/>
                    <a:pt x="9199" y="19632"/>
                    <a:pt x="9199" y="18894"/>
                  </a:cubicBezTo>
                  <a:cubicBezTo>
                    <a:pt x="9199" y="18008"/>
                    <a:pt x="9352" y="17123"/>
                    <a:pt x="9606" y="16286"/>
                  </a:cubicBezTo>
                  <a:cubicBezTo>
                    <a:pt x="9656" y="16089"/>
                    <a:pt x="9707" y="15892"/>
                    <a:pt x="9758" y="15745"/>
                  </a:cubicBezTo>
                  <a:cubicBezTo>
                    <a:pt x="9758" y="15696"/>
                    <a:pt x="9809" y="15646"/>
                    <a:pt x="9860" y="15597"/>
                  </a:cubicBezTo>
                  <a:cubicBezTo>
                    <a:pt x="10419" y="14810"/>
                    <a:pt x="11283" y="14220"/>
                    <a:pt x="12147" y="13728"/>
                  </a:cubicBezTo>
                  <a:cubicBezTo>
                    <a:pt x="13062" y="13186"/>
                    <a:pt x="14129" y="12891"/>
                    <a:pt x="15196" y="13137"/>
                  </a:cubicBezTo>
                  <a:cubicBezTo>
                    <a:pt x="15298" y="13137"/>
                    <a:pt x="15400" y="13186"/>
                    <a:pt x="15501" y="13186"/>
                  </a:cubicBezTo>
                  <a:cubicBezTo>
                    <a:pt x="15654" y="13236"/>
                    <a:pt x="15806" y="13383"/>
                    <a:pt x="15806" y="13531"/>
                  </a:cubicBezTo>
                  <a:cubicBezTo>
                    <a:pt x="15959" y="14072"/>
                    <a:pt x="16213" y="14564"/>
                    <a:pt x="16518" y="15007"/>
                  </a:cubicBezTo>
                  <a:cubicBezTo>
                    <a:pt x="16873" y="15499"/>
                    <a:pt x="17331" y="15942"/>
                    <a:pt x="17788" y="16385"/>
                  </a:cubicBezTo>
                  <a:cubicBezTo>
                    <a:pt x="18246" y="16778"/>
                    <a:pt x="18754" y="17123"/>
                    <a:pt x="19262" y="17516"/>
                  </a:cubicBezTo>
                  <a:cubicBezTo>
                    <a:pt x="19770" y="17861"/>
                    <a:pt x="20279" y="18254"/>
                    <a:pt x="20838" y="18451"/>
                  </a:cubicBezTo>
                  <a:cubicBezTo>
                    <a:pt x="20279" y="18205"/>
                    <a:pt x="19821" y="17811"/>
                    <a:pt x="19364" y="17418"/>
                  </a:cubicBezTo>
                  <a:cubicBezTo>
                    <a:pt x="18805" y="16877"/>
                    <a:pt x="18347" y="16483"/>
                    <a:pt x="17941" y="16089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214"/>
            <p:cNvSpPr/>
            <p:nvPr/>
          </p:nvSpPr>
          <p:spPr>
            <a:xfrm>
              <a:off x="9883338" y="3674808"/>
              <a:ext cx="439074" cy="40726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16904" y="13837"/>
                    <a:pt x="14087" y="17887"/>
                  </a:cubicBezTo>
                  <a:cubicBezTo>
                    <a:pt x="14400" y="15525"/>
                    <a:pt x="15339" y="12150"/>
                    <a:pt x="17530" y="8775"/>
                  </a:cubicBezTo>
                  <a:cubicBezTo>
                    <a:pt x="17530" y="8775"/>
                    <a:pt x="13461" y="13163"/>
                    <a:pt x="11270" y="18225"/>
                  </a:cubicBezTo>
                  <a:cubicBezTo>
                    <a:pt x="8139" y="8437"/>
                    <a:pt x="0" y="0"/>
                    <a:pt x="0" y="0"/>
                  </a:cubicBezTo>
                  <a:cubicBezTo>
                    <a:pt x="6574" y="11138"/>
                    <a:pt x="6261" y="21600"/>
                    <a:pt x="6261" y="21600"/>
                  </a:cubicBezTo>
                  <a:lnTo>
                    <a:pt x="10330" y="21600"/>
                  </a:lnTo>
                  <a:lnTo>
                    <a:pt x="12209" y="21600"/>
                  </a:lnTo>
                  <a:lnTo>
                    <a:pt x="12209" y="21600"/>
                  </a:lnTo>
                  <a:lnTo>
                    <a:pt x="13774" y="21600"/>
                  </a:lnTo>
                  <a:lnTo>
                    <a:pt x="16904" y="21600"/>
                  </a:lnTo>
                  <a:cubicBezTo>
                    <a:pt x="16591" y="21600"/>
                    <a:pt x="16278" y="16537"/>
                    <a:pt x="21600" y="10800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214"/>
            <p:cNvSpPr/>
            <p:nvPr/>
          </p:nvSpPr>
          <p:spPr>
            <a:xfrm>
              <a:off x="10201487" y="3744825"/>
              <a:ext cx="394524" cy="3945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9886"/>
                  </a:moveTo>
                  <a:lnTo>
                    <a:pt x="4529" y="21600"/>
                  </a:lnTo>
                  <a:cubicBezTo>
                    <a:pt x="9755" y="9257"/>
                    <a:pt x="21600" y="0"/>
                    <a:pt x="21600" y="0"/>
                  </a:cubicBezTo>
                  <a:cubicBezTo>
                    <a:pt x="10103" y="4800"/>
                    <a:pt x="0" y="19886"/>
                    <a:pt x="0" y="19886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214"/>
            <p:cNvSpPr/>
            <p:nvPr/>
          </p:nvSpPr>
          <p:spPr>
            <a:xfrm>
              <a:off x="9819706" y="3738440"/>
              <a:ext cx="318168" cy="3945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552" y="17419"/>
                  </a:moveTo>
                  <a:cubicBezTo>
                    <a:pt x="11664" y="12542"/>
                    <a:pt x="5616" y="8710"/>
                    <a:pt x="5616" y="8710"/>
                  </a:cubicBezTo>
                  <a:cubicBezTo>
                    <a:pt x="9072" y="11845"/>
                    <a:pt x="10800" y="14981"/>
                    <a:pt x="11664" y="17419"/>
                  </a:cubicBezTo>
                  <a:cubicBezTo>
                    <a:pt x="6912" y="13935"/>
                    <a:pt x="0" y="11148"/>
                    <a:pt x="0" y="11148"/>
                  </a:cubicBezTo>
                  <a:cubicBezTo>
                    <a:pt x="8208" y="16026"/>
                    <a:pt x="8208" y="21600"/>
                    <a:pt x="8208" y="21600"/>
                  </a:cubicBezTo>
                  <a:lnTo>
                    <a:pt x="12528" y="21252"/>
                  </a:lnTo>
                  <a:lnTo>
                    <a:pt x="14688" y="20903"/>
                  </a:lnTo>
                  <a:lnTo>
                    <a:pt x="17280" y="20555"/>
                  </a:lnTo>
                  <a:lnTo>
                    <a:pt x="18576" y="20555"/>
                  </a:lnTo>
                  <a:cubicBezTo>
                    <a:pt x="17280" y="10103"/>
                    <a:pt x="21600" y="0"/>
                    <a:pt x="21600" y="0"/>
                  </a:cubicBezTo>
                  <a:cubicBezTo>
                    <a:pt x="17712" y="5226"/>
                    <a:pt x="15984" y="12890"/>
                    <a:pt x="15552" y="17419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214"/>
            <p:cNvSpPr/>
            <p:nvPr/>
          </p:nvSpPr>
          <p:spPr>
            <a:xfrm>
              <a:off x="10137866" y="3802077"/>
              <a:ext cx="133650" cy="27999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229" y="21600"/>
                  </a:lnTo>
                  <a:cubicBezTo>
                    <a:pt x="8229" y="10309"/>
                    <a:pt x="21600" y="0"/>
                    <a:pt x="21600" y="0"/>
                  </a:cubicBezTo>
                  <a:cubicBezTo>
                    <a:pt x="6172" y="6873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214"/>
            <p:cNvSpPr/>
            <p:nvPr/>
          </p:nvSpPr>
          <p:spPr>
            <a:xfrm>
              <a:off x="10774191" y="2656701"/>
              <a:ext cx="358856" cy="242107"/>
            </a:xfrm>
            <a:custGeom>
              <a:avLst/>
              <a:gdLst/>
              <a:ahLst/>
              <a:cxnLst/>
              <a:rect l="l" t="t" r="r" b="b"/>
              <a:pathLst>
                <a:path w="21370" h="20548" extrusionOk="0">
                  <a:moveTo>
                    <a:pt x="11517" y="17659"/>
                  </a:moveTo>
                  <a:cubicBezTo>
                    <a:pt x="13033" y="16039"/>
                    <a:pt x="14549" y="13339"/>
                    <a:pt x="16065" y="11719"/>
                  </a:cubicBezTo>
                  <a:cubicBezTo>
                    <a:pt x="17581" y="10099"/>
                    <a:pt x="19096" y="8479"/>
                    <a:pt x="20991" y="9019"/>
                  </a:cubicBezTo>
                  <a:cubicBezTo>
                    <a:pt x="21370" y="9019"/>
                    <a:pt x="21370" y="8479"/>
                    <a:pt x="21370" y="8479"/>
                  </a:cubicBezTo>
                  <a:cubicBezTo>
                    <a:pt x="20612" y="6319"/>
                    <a:pt x="19475" y="4699"/>
                    <a:pt x="18338" y="3079"/>
                  </a:cubicBezTo>
                  <a:cubicBezTo>
                    <a:pt x="15307" y="-701"/>
                    <a:pt x="10381" y="-701"/>
                    <a:pt x="6591" y="1459"/>
                  </a:cubicBezTo>
                  <a:cubicBezTo>
                    <a:pt x="4317" y="2539"/>
                    <a:pt x="2044" y="4699"/>
                    <a:pt x="907" y="7939"/>
                  </a:cubicBezTo>
                  <a:cubicBezTo>
                    <a:pt x="149" y="10099"/>
                    <a:pt x="-230" y="12799"/>
                    <a:pt x="149" y="15499"/>
                  </a:cubicBezTo>
                  <a:cubicBezTo>
                    <a:pt x="528" y="16579"/>
                    <a:pt x="1665" y="17119"/>
                    <a:pt x="2044" y="16039"/>
                  </a:cubicBezTo>
                  <a:lnTo>
                    <a:pt x="5075" y="12259"/>
                  </a:lnTo>
                  <a:cubicBezTo>
                    <a:pt x="3938" y="13879"/>
                    <a:pt x="3180" y="15499"/>
                    <a:pt x="2422" y="17659"/>
                  </a:cubicBezTo>
                  <a:cubicBezTo>
                    <a:pt x="2043" y="18739"/>
                    <a:pt x="2422" y="19819"/>
                    <a:pt x="3180" y="20359"/>
                  </a:cubicBezTo>
                  <a:cubicBezTo>
                    <a:pt x="6212" y="20899"/>
                    <a:pt x="9244" y="20359"/>
                    <a:pt x="11517" y="1765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214"/>
            <p:cNvSpPr/>
            <p:nvPr/>
          </p:nvSpPr>
          <p:spPr>
            <a:xfrm>
              <a:off x="11092346" y="2720328"/>
              <a:ext cx="278396" cy="241875"/>
            </a:xfrm>
            <a:custGeom>
              <a:avLst/>
              <a:gdLst/>
              <a:ahLst/>
              <a:cxnLst/>
              <a:rect l="l" t="t" r="r" b="b"/>
              <a:pathLst>
                <a:path w="21477" h="20524" extrusionOk="0">
                  <a:moveTo>
                    <a:pt x="14727" y="15664"/>
                  </a:moveTo>
                  <a:cubicBezTo>
                    <a:pt x="15709" y="13504"/>
                    <a:pt x="16200" y="10804"/>
                    <a:pt x="17182" y="8644"/>
                  </a:cubicBezTo>
                  <a:cubicBezTo>
                    <a:pt x="18164" y="6484"/>
                    <a:pt x="19145" y="4864"/>
                    <a:pt x="21109" y="3784"/>
                  </a:cubicBezTo>
                  <a:cubicBezTo>
                    <a:pt x="21600" y="3784"/>
                    <a:pt x="21600" y="3244"/>
                    <a:pt x="21109" y="3244"/>
                  </a:cubicBezTo>
                  <a:cubicBezTo>
                    <a:pt x="19636" y="2164"/>
                    <a:pt x="18164" y="1084"/>
                    <a:pt x="16200" y="544"/>
                  </a:cubicBezTo>
                  <a:cubicBezTo>
                    <a:pt x="11782" y="-1076"/>
                    <a:pt x="7364" y="1084"/>
                    <a:pt x="3927" y="4864"/>
                  </a:cubicBezTo>
                  <a:cubicBezTo>
                    <a:pt x="1964" y="7024"/>
                    <a:pt x="491" y="9724"/>
                    <a:pt x="0" y="12424"/>
                  </a:cubicBezTo>
                  <a:cubicBezTo>
                    <a:pt x="0" y="14584"/>
                    <a:pt x="491" y="16744"/>
                    <a:pt x="1473" y="18364"/>
                  </a:cubicBezTo>
                  <a:cubicBezTo>
                    <a:pt x="1964" y="18904"/>
                    <a:pt x="3436" y="18904"/>
                    <a:pt x="3927" y="17824"/>
                  </a:cubicBezTo>
                  <a:lnTo>
                    <a:pt x="5891" y="13504"/>
                  </a:lnTo>
                  <a:cubicBezTo>
                    <a:pt x="5400" y="15124"/>
                    <a:pt x="4909" y="16744"/>
                    <a:pt x="4909" y="18904"/>
                  </a:cubicBezTo>
                  <a:cubicBezTo>
                    <a:pt x="4909" y="19984"/>
                    <a:pt x="5400" y="20524"/>
                    <a:pt x="6382" y="20524"/>
                  </a:cubicBezTo>
                  <a:cubicBezTo>
                    <a:pt x="10309" y="20524"/>
                    <a:pt x="13254" y="18904"/>
                    <a:pt x="14727" y="1566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214"/>
            <p:cNvSpPr/>
            <p:nvPr/>
          </p:nvSpPr>
          <p:spPr>
            <a:xfrm>
              <a:off x="9692442" y="2974861"/>
              <a:ext cx="209417" cy="214785"/>
            </a:xfrm>
            <a:custGeom>
              <a:avLst/>
              <a:gdLst/>
              <a:ahLst/>
              <a:cxnLst/>
              <a:rect l="l" t="t" r="r" b="b"/>
              <a:pathLst>
                <a:path w="20312" h="21441" extrusionOk="0">
                  <a:moveTo>
                    <a:pt x="15133" y="6829"/>
                  </a:moveTo>
                  <a:cubicBezTo>
                    <a:pt x="13282" y="5559"/>
                    <a:pt x="10813" y="5559"/>
                    <a:pt x="8344" y="4288"/>
                  </a:cubicBezTo>
                  <a:cubicBezTo>
                    <a:pt x="6493" y="3653"/>
                    <a:pt x="4641" y="2382"/>
                    <a:pt x="3407" y="476"/>
                  </a:cubicBezTo>
                  <a:cubicBezTo>
                    <a:pt x="3407" y="-159"/>
                    <a:pt x="2790" y="-159"/>
                    <a:pt x="2790" y="476"/>
                  </a:cubicBezTo>
                  <a:cubicBezTo>
                    <a:pt x="1556" y="2382"/>
                    <a:pt x="939" y="3653"/>
                    <a:pt x="321" y="5559"/>
                  </a:cubicBezTo>
                  <a:cubicBezTo>
                    <a:pt x="-913" y="10641"/>
                    <a:pt x="1556" y="15088"/>
                    <a:pt x="5259" y="18265"/>
                  </a:cubicBezTo>
                  <a:cubicBezTo>
                    <a:pt x="7727" y="20170"/>
                    <a:pt x="10196" y="21441"/>
                    <a:pt x="13281" y="21441"/>
                  </a:cubicBezTo>
                  <a:cubicBezTo>
                    <a:pt x="15133" y="21441"/>
                    <a:pt x="17602" y="20806"/>
                    <a:pt x="18836" y="18900"/>
                  </a:cubicBezTo>
                  <a:cubicBezTo>
                    <a:pt x="19453" y="18265"/>
                    <a:pt x="19453" y="16994"/>
                    <a:pt x="18219" y="16359"/>
                  </a:cubicBezTo>
                  <a:lnTo>
                    <a:pt x="13898" y="14453"/>
                  </a:lnTo>
                  <a:cubicBezTo>
                    <a:pt x="15750" y="15088"/>
                    <a:pt x="17601" y="15088"/>
                    <a:pt x="18836" y="15088"/>
                  </a:cubicBezTo>
                  <a:cubicBezTo>
                    <a:pt x="20070" y="15088"/>
                    <a:pt x="20687" y="14453"/>
                    <a:pt x="20070" y="13182"/>
                  </a:cubicBezTo>
                  <a:cubicBezTo>
                    <a:pt x="20070" y="11276"/>
                    <a:pt x="18219" y="8100"/>
                    <a:pt x="15133" y="68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214"/>
            <p:cNvSpPr/>
            <p:nvPr/>
          </p:nvSpPr>
          <p:spPr>
            <a:xfrm>
              <a:off x="10646922" y="1574953"/>
              <a:ext cx="278396" cy="241875"/>
            </a:xfrm>
            <a:custGeom>
              <a:avLst/>
              <a:gdLst/>
              <a:ahLst/>
              <a:cxnLst/>
              <a:rect l="l" t="t" r="r" b="b"/>
              <a:pathLst>
                <a:path w="21477" h="20524" extrusionOk="0">
                  <a:moveTo>
                    <a:pt x="14727" y="15664"/>
                  </a:moveTo>
                  <a:cubicBezTo>
                    <a:pt x="15709" y="13504"/>
                    <a:pt x="16200" y="10804"/>
                    <a:pt x="17182" y="8644"/>
                  </a:cubicBezTo>
                  <a:cubicBezTo>
                    <a:pt x="18164" y="6484"/>
                    <a:pt x="19145" y="4864"/>
                    <a:pt x="21109" y="3784"/>
                  </a:cubicBezTo>
                  <a:cubicBezTo>
                    <a:pt x="21600" y="3784"/>
                    <a:pt x="21600" y="3244"/>
                    <a:pt x="21109" y="3244"/>
                  </a:cubicBezTo>
                  <a:cubicBezTo>
                    <a:pt x="19636" y="2164"/>
                    <a:pt x="18164" y="1084"/>
                    <a:pt x="16200" y="544"/>
                  </a:cubicBezTo>
                  <a:cubicBezTo>
                    <a:pt x="11782" y="-1076"/>
                    <a:pt x="7364" y="1084"/>
                    <a:pt x="3927" y="4864"/>
                  </a:cubicBezTo>
                  <a:cubicBezTo>
                    <a:pt x="1964" y="7024"/>
                    <a:pt x="491" y="9724"/>
                    <a:pt x="0" y="12424"/>
                  </a:cubicBezTo>
                  <a:cubicBezTo>
                    <a:pt x="0" y="14584"/>
                    <a:pt x="491" y="16744"/>
                    <a:pt x="1473" y="18364"/>
                  </a:cubicBezTo>
                  <a:cubicBezTo>
                    <a:pt x="1964" y="18904"/>
                    <a:pt x="3436" y="18904"/>
                    <a:pt x="3927" y="17824"/>
                  </a:cubicBezTo>
                  <a:lnTo>
                    <a:pt x="5891" y="13504"/>
                  </a:lnTo>
                  <a:cubicBezTo>
                    <a:pt x="5400" y="15124"/>
                    <a:pt x="4909" y="16744"/>
                    <a:pt x="4909" y="18904"/>
                  </a:cubicBezTo>
                  <a:cubicBezTo>
                    <a:pt x="4909" y="19984"/>
                    <a:pt x="5400" y="20524"/>
                    <a:pt x="6382" y="20524"/>
                  </a:cubicBezTo>
                  <a:cubicBezTo>
                    <a:pt x="10309" y="20524"/>
                    <a:pt x="13255" y="18904"/>
                    <a:pt x="14727" y="1566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214"/>
            <p:cNvSpPr/>
            <p:nvPr/>
          </p:nvSpPr>
          <p:spPr>
            <a:xfrm>
              <a:off x="11601401" y="2974861"/>
              <a:ext cx="268944" cy="204211"/>
            </a:xfrm>
            <a:custGeom>
              <a:avLst/>
              <a:gdLst/>
              <a:ahLst/>
              <a:cxnLst/>
              <a:rect l="l" t="t" r="r" b="b"/>
              <a:pathLst>
                <a:path w="21231" h="21004" extrusionOk="0">
                  <a:moveTo>
                    <a:pt x="7668" y="18386"/>
                  </a:moveTo>
                  <a:cubicBezTo>
                    <a:pt x="10180" y="19040"/>
                    <a:pt x="12189" y="18386"/>
                    <a:pt x="14701" y="18386"/>
                  </a:cubicBezTo>
                  <a:cubicBezTo>
                    <a:pt x="16710" y="18386"/>
                    <a:pt x="18719" y="19040"/>
                    <a:pt x="20226" y="21004"/>
                  </a:cubicBezTo>
                  <a:cubicBezTo>
                    <a:pt x="20226" y="21004"/>
                    <a:pt x="20729" y="21004"/>
                    <a:pt x="20729" y="21004"/>
                  </a:cubicBezTo>
                  <a:cubicBezTo>
                    <a:pt x="21231" y="18386"/>
                    <a:pt x="21231" y="16422"/>
                    <a:pt x="21231" y="13804"/>
                  </a:cubicBezTo>
                  <a:cubicBezTo>
                    <a:pt x="20729" y="7913"/>
                    <a:pt x="16710" y="3331"/>
                    <a:pt x="12691" y="1368"/>
                  </a:cubicBezTo>
                  <a:cubicBezTo>
                    <a:pt x="10180" y="59"/>
                    <a:pt x="7166" y="-596"/>
                    <a:pt x="4654" y="713"/>
                  </a:cubicBezTo>
                  <a:cubicBezTo>
                    <a:pt x="2645" y="1368"/>
                    <a:pt x="1138" y="3331"/>
                    <a:pt x="133" y="5949"/>
                  </a:cubicBezTo>
                  <a:cubicBezTo>
                    <a:pt x="-369" y="7259"/>
                    <a:pt x="636" y="8568"/>
                    <a:pt x="1640" y="8568"/>
                  </a:cubicBezTo>
                  <a:lnTo>
                    <a:pt x="6161" y="8568"/>
                  </a:lnTo>
                  <a:cubicBezTo>
                    <a:pt x="4654" y="8568"/>
                    <a:pt x="2645" y="9222"/>
                    <a:pt x="1138" y="9877"/>
                  </a:cubicBezTo>
                  <a:cubicBezTo>
                    <a:pt x="133" y="10531"/>
                    <a:pt x="133" y="11840"/>
                    <a:pt x="636" y="12495"/>
                  </a:cubicBezTo>
                  <a:cubicBezTo>
                    <a:pt x="1138" y="15113"/>
                    <a:pt x="4152" y="17731"/>
                    <a:pt x="7668" y="1838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214"/>
            <p:cNvSpPr/>
            <p:nvPr/>
          </p:nvSpPr>
          <p:spPr>
            <a:xfrm>
              <a:off x="8928864" y="2720328"/>
              <a:ext cx="288058" cy="181964"/>
            </a:xfrm>
            <a:custGeom>
              <a:avLst/>
              <a:gdLst/>
              <a:ahLst/>
              <a:cxnLst/>
              <a:rect l="l" t="t" r="r" b="b"/>
              <a:pathLst>
                <a:path w="21255" h="21301" extrusionOk="0">
                  <a:moveTo>
                    <a:pt x="12678" y="0"/>
                  </a:moveTo>
                  <a:cubicBezTo>
                    <a:pt x="10330" y="0"/>
                    <a:pt x="8452" y="1490"/>
                    <a:pt x="6104" y="1490"/>
                  </a:cubicBezTo>
                  <a:cubicBezTo>
                    <a:pt x="4226" y="2234"/>
                    <a:pt x="2348" y="1490"/>
                    <a:pt x="470" y="0"/>
                  </a:cubicBezTo>
                  <a:cubicBezTo>
                    <a:pt x="0" y="0"/>
                    <a:pt x="0" y="0"/>
                    <a:pt x="0" y="745"/>
                  </a:cubicBezTo>
                  <a:cubicBezTo>
                    <a:pt x="0" y="3724"/>
                    <a:pt x="0" y="5959"/>
                    <a:pt x="470" y="8938"/>
                  </a:cubicBezTo>
                  <a:cubicBezTo>
                    <a:pt x="1878" y="15641"/>
                    <a:pt x="5635" y="20110"/>
                    <a:pt x="9861" y="20855"/>
                  </a:cubicBezTo>
                  <a:cubicBezTo>
                    <a:pt x="12209" y="21600"/>
                    <a:pt x="15026" y="21600"/>
                    <a:pt x="17374" y="19366"/>
                  </a:cubicBezTo>
                  <a:cubicBezTo>
                    <a:pt x="19252" y="17876"/>
                    <a:pt x="20191" y="15641"/>
                    <a:pt x="21130" y="12662"/>
                  </a:cubicBezTo>
                  <a:cubicBezTo>
                    <a:pt x="21600" y="11172"/>
                    <a:pt x="20661" y="9683"/>
                    <a:pt x="19722" y="10428"/>
                  </a:cubicBezTo>
                  <a:lnTo>
                    <a:pt x="15965" y="11172"/>
                  </a:lnTo>
                  <a:cubicBezTo>
                    <a:pt x="17374" y="10428"/>
                    <a:pt x="18783" y="9683"/>
                    <a:pt x="20191" y="8193"/>
                  </a:cubicBezTo>
                  <a:cubicBezTo>
                    <a:pt x="21131" y="7448"/>
                    <a:pt x="21131" y="5959"/>
                    <a:pt x="20661" y="5214"/>
                  </a:cubicBezTo>
                  <a:cubicBezTo>
                    <a:pt x="18783" y="2235"/>
                    <a:pt x="15496" y="0"/>
                    <a:pt x="12678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214"/>
            <p:cNvSpPr/>
            <p:nvPr/>
          </p:nvSpPr>
          <p:spPr>
            <a:xfrm>
              <a:off x="9819706" y="1511321"/>
              <a:ext cx="161550" cy="241812"/>
            </a:xfrm>
            <a:custGeom>
              <a:avLst/>
              <a:gdLst/>
              <a:ahLst/>
              <a:cxnLst/>
              <a:rect l="l" t="t" r="r" b="b"/>
              <a:pathLst>
                <a:path w="20308" h="21600" extrusionOk="0">
                  <a:moveTo>
                    <a:pt x="18670" y="10800"/>
                  </a:moveTo>
                  <a:cubicBezTo>
                    <a:pt x="17070" y="9095"/>
                    <a:pt x="15470" y="7389"/>
                    <a:pt x="13870" y="5684"/>
                  </a:cubicBezTo>
                  <a:cubicBezTo>
                    <a:pt x="12270" y="3979"/>
                    <a:pt x="11470" y="2274"/>
                    <a:pt x="12270" y="568"/>
                  </a:cubicBezTo>
                  <a:cubicBezTo>
                    <a:pt x="12270" y="0"/>
                    <a:pt x="12270" y="0"/>
                    <a:pt x="11470" y="0"/>
                  </a:cubicBezTo>
                  <a:cubicBezTo>
                    <a:pt x="9070" y="568"/>
                    <a:pt x="7470" y="1137"/>
                    <a:pt x="5070" y="2274"/>
                  </a:cubicBezTo>
                  <a:cubicBezTo>
                    <a:pt x="270" y="5116"/>
                    <a:pt x="-530" y="9663"/>
                    <a:pt x="270" y="13642"/>
                  </a:cubicBezTo>
                  <a:cubicBezTo>
                    <a:pt x="1070" y="15916"/>
                    <a:pt x="2670" y="18758"/>
                    <a:pt x="5070" y="19895"/>
                  </a:cubicBezTo>
                  <a:cubicBezTo>
                    <a:pt x="7470" y="21032"/>
                    <a:pt x="9870" y="21600"/>
                    <a:pt x="12270" y="21600"/>
                  </a:cubicBezTo>
                  <a:cubicBezTo>
                    <a:pt x="13870" y="21600"/>
                    <a:pt x="13870" y="20463"/>
                    <a:pt x="13070" y="19895"/>
                  </a:cubicBezTo>
                  <a:lnTo>
                    <a:pt x="9870" y="16484"/>
                  </a:lnTo>
                  <a:cubicBezTo>
                    <a:pt x="11470" y="17621"/>
                    <a:pt x="13070" y="18758"/>
                    <a:pt x="14670" y="19895"/>
                  </a:cubicBezTo>
                  <a:cubicBezTo>
                    <a:pt x="15470" y="20463"/>
                    <a:pt x="17070" y="20463"/>
                    <a:pt x="17070" y="19326"/>
                  </a:cubicBezTo>
                  <a:cubicBezTo>
                    <a:pt x="21070" y="16484"/>
                    <a:pt x="21070" y="13642"/>
                    <a:pt x="1867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214"/>
            <p:cNvSpPr/>
            <p:nvPr/>
          </p:nvSpPr>
          <p:spPr>
            <a:xfrm>
              <a:off x="10010607" y="1702217"/>
              <a:ext cx="82728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277" y="14850"/>
                  </a:moveTo>
                  <a:cubicBezTo>
                    <a:pt x="18277" y="12150"/>
                    <a:pt x="18277" y="10800"/>
                    <a:pt x="18277" y="8100"/>
                  </a:cubicBezTo>
                  <a:cubicBezTo>
                    <a:pt x="18277" y="6750"/>
                    <a:pt x="19938" y="4050"/>
                    <a:pt x="21600" y="2700"/>
                  </a:cubicBezTo>
                  <a:cubicBezTo>
                    <a:pt x="21600" y="2700"/>
                    <a:pt x="21600" y="2700"/>
                    <a:pt x="21600" y="1350"/>
                  </a:cubicBezTo>
                  <a:cubicBezTo>
                    <a:pt x="19938" y="1350"/>
                    <a:pt x="16616" y="0"/>
                    <a:pt x="14954" y="0"/>
                  </a:cubicBezTo>
                  <a:cubicBezTo>
                    <a:pt x="9969" y="0"/>
                    <a:pt x="4984" y="4050"/>
                    <a:pt x="1662" y="8100"/>
                  </a:cubicBezTo>
                  <a:cubicBezTo>
                    <a:pt x="0" y="10800"/>
                    <a:pt x="0" y="13500"/>
                    <a:pt x="0" y="16200"/>
                  </a:cubicBezTo>
                  <a:cubicBezTo>
                    <a:pt x="0" y="17550"/>
                    <a:pt x="1662" y="20250"/>
                    <a:pt x="4984" y="20250"/>
                  </a:cubicBezTo>
                  <a:cubicBezTo>
                    <a:pt x="6646" y="20250"/>
                    <a:pt x="6646" y="20250"/>
                    <a:pt x="6646" y="18900"/>
                  </a:cubicBezTo>
                  <a:lnTo>
                    <a:pt x="6646" y="14850"/>
                  </a:lnTo>
                  <a:cubicBezTo>
                    <a:pt x="6646" y="16200"/>
                    <a:pt x="6646" y="17550"/>
                    <a:pt x="8308" y="20250"/>
                  </a:cubicBezTo>
                  <a:cubicBezTo>
                    <a:pt x="8308" y="21600"/>
                    <a:pt x="9969" y="21600"/>
                    <a:pt x="9969" y="21600"/>
                  </a:cubicBezTo>
                  <a:cubicBezTo>
                    <a:pt x="14954" y="21600"/>
                    <a:pt x="18277" y="18900"/>
                    <a:pt x="18277" y="148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214"/>
            <p:cNvSpPr/>
            <p:nvPr/>
          </p:nvSpPr>
          <p:spPr>
            <a:xfrm>
              <a:off x="10201498" y="1065902"/>
              <a:ext cx="194037" cy="305424"/>
            </a:xfrm>
            <a:custGeom>
              <a:avLst/>
              <a:gdLst/>
              <a:ahLst/>
              <a:cxnLst/>
              <a:rect l="l" t="t" r="r" b="b"/>
              <a:pathLst>
                <a:path w="20582" h="21600" extrusionOk="0">
                  <a:moveTo>
                    <a:pt x="19063" y="11250"/>
                  </a:moveTo>
                  <a:cubicBezTo>
                    <a:pt x="17713" y="9450"/>
                    <a:pt x="15688" y="7650"/>
                    <a:pt x="14338" y="5850"/>
                  </a:cubicBezTo>
                  <a:cubicBezTo>
                    <a:pt x="12988" y="4500"/>
                    <a:pt x="12313" y="2250"/>
                    <a:pt x="12988" y="450"/>
                  </a:cubicBezTo>
                  <a:cubicBezTo>
                    <a:pt x="12988" y="0"/>
                    <a:pt x="12988" y="0"/>
                    <a:pt x="12313" y="0"/>
                  </a:cubicBezTo>
                  <a:cubicBezTo>
                    <a:pt x="10288" y="450"/>
                    <a:pt x="7588" y="1350"/>
                    <a:pt x="5563" y="2250"/>
                  </a:cubicBezTo>
                  <a:cubicBezTo>
                    <a:pt x="838" y="4950"/>
                    <a:pt x="-512" y="9450"/>
                    <a:pt x="163" y="13500"/>
                  </a:cubicBezTo>
                  <a:cubicBezTo>
                    <a:pt x="838" y="15750"/>
                    <a:pt x="2188" y="18450"/>
                    <a:pt x="5563" y="19800"/>
                  </a:cubicBezTo>
                  <a:cubicBezTo>
                    <a:pt x="7588" y="21150"/>
                    <a:pt x="10288" y="21600"/>
                    <a:pt x="12988" y="21600"/>
                  </a:cubicBezTo>
                  <a:cubicBezTo>
                    <a:pt x="14338" y="21600"/>
                    <a:pt x="15013" y="20700"/>
                    <a:pt x="14338" y="19800"/>
                  </a:cubicBezTo>
                  <a:lnTo>
                    <a:pt x="11638" y="16650"/>
                  </a:lnTo>
                  <a:cubicBezTo>
                    <a:pt x="12988" y="18000"/>
                    <a:pt x="14338" y="18900"/>
                    <a:pt x="16363" y="19800"/>
                  </a:cubicBezTo>
                  <a:cubicBezTo>
                    <a:pt x="17038" y="20250"/>
                    <a:pt x="19063" y="20250"/>
                    <a:pt x="19063" y="19350"/>
                  </a:cubicBezTo>
                  <a:cubicBezTo>
                    <a:pt x="21088" y="17100"/>
                    <a:pt x="21088" y="13950"/>
                    <a:pt x="19063" y="112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214"/>
            <p:cNvSpPr/>
            <p:nvPr/>
          </p:nvSpPr>
          <p:spPr>
            <a:xfrm>
              <a:off x="10456026" y="2783960"/>
              <a:ext cx="150527" cy="222696"/>
            </a:xfrm>
            <a:custGeom>
              <a:avLst/>
              <a:gdLst/>
              <a:ahLst/>
              <a:cxnLst/>
              <a:rect l="l" t="t" r="r" b="b"/>
              <a:pathLst>
                <a:path w="21291" h="21600" extrusionOk="0">
                  <a:moveTo>
                    <a:pt x="21291" y="12960"/>
                  </a:moveTo>
                  <a:cubicBezTo>
                    <a:pt x="21291" y="10491"/>
                    <a:pt x="20391" y="8640"/>
                    <a:pt x="19491" y="6171"/>
                  </a:cubicBezTo>
                  <a:cubicBezTo>
                    <a:pt x="19491" y="4320"/>
                    <a:pt x="19491" y="1851"/>
                    <a:pt x="21291" y="617"/>
                  </a:cubicBezTo>
                  <a:cubicBezTo>
                    <a:pt x="21291" y="617"/>
                    <a:pt x="21291" y="0"/>
                    <a:pt x="21291" y="0"/>
                  </a:cubicBezTo>
                  <a:cubicBezTo>
                    <a:pt x="18591" y="0"/>
                    <a:pt x="15891" y="0"/>
                    <a:pt x="13191" y="0"/>
                  </a:cubicBezTo>
                  <a:cubicBezTo>
                    <a:pt x="6891" y="1234"/>
                    <a:pt x="2391" y="5554"/>
                    <a:pt x="591" y="9874"/>
                  </a:cubicBezTo>
                  <a:cubicBezTo>
                    <a:pt x="-309" y="12343"/>
                    <a:pt x="-309" y="15429"/>
                    <a:pt x="1491" y="17897"/>
                  </a:cubicBezTo>
                  <a:cubicBezTo>
                    <a:pt x="2391" y="19749"/>
                    <a:pt x="5091" y="20983"/>
                    <a:pt x="7791" y="21600"/>
                  </a:cubicBezTo>
                  <a:cubicBezTo>
                    <a:pt x="8691" y="21600"/>
                    <a:pt x="10491" y="20983"/>
                    <a:pt x="10491" y="20366"/>
                  </a:cubicBezTo>
                  <a:lnTo>
                    <a:pt x="9591" y="16046"/>
                  </a:lnTo>
                  <a:cubicBezTo>
                    <a:pt x="10491" y="17897"/>
                    <a:pt x="10491" y="19131"/>
                    <a:pt x="12291" y="20366"/>
                  </a:cubicBezTo>
                  <a:cubicBezTo>
                    <a:pt x="13191" y="20983"/>
                    <a:pt x="14091" y="21600"/>
                    <a:pt x="14991" y="20983"/>
                  </a:cubicBezTo>
                  <a:cubicBezTo>
                    <a:pt x="18591" y="19131"/>
                    <a:pt x="21291" y="16046"/>
                    <a:pt x="21291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214"/>
            <p:cNvSpPr/>
            <p:nvPr/>
          </p:nvSpPr>
          <p:spPr>
            <a:xfrm>
              <a:off x="9374283" y="2593064"/>
              <a:ext cx="150527" cy="222696"/>
            </a:xfrm>
            <a:custGeom>
              <a:avLst/>
              <a:gdLst/>
              <a:ahLst/>
              <a:cxnLst/>
              <a:rect l="l" t="t" r="r" b="b"/>
              <a:pathLst>
                <a:path w="21291" h="21600" extrusionOk="0">
                  <a:moveTo>
                    <a:pt x="21291" y="12960"/>
                  </a:moveTo>
                  <a:cubicBezTo>
                    <a:pt x="21291" y="10491"/>
                    <a:pt x="20391" y="8640"/>
                    <a:pt x="19491" y="6171"/>
                  </a:cubicBezTo>
                  <a:cubicBezTo>
                    <a:pt x="19491" y="4320"/>
                    <a:pt x="19491" y="1851"/>
                    <a:pt x="21291" y="617"/>
                  </a:cubicBezTo>
                  <a:cubicBezTo>
                    <a:pt x="21291" y="617"/>
                    <a:pt x="21291" y="0"/>
                    <a:pt x="21291" y="0"/>
                  </a:cubicBezTo>
                  <a:cubicBezTo>
                    <a:pt x="18591" y="0"/>
                    <a:pt x="15891" y="0"/>
                    <a:pt x="13191" y="0"/>
                  </a:cubicBezTo>
                  <a:cubicBezTo>
                    <a:pt x="6891" y="1234"/>
                    <a:pt x="2391" y="5554"/>
                    <a:pt x="591" y="9874"/>
                  </a:cubicBezTo>
                  <a:cubicBezTo>
                    <a:pt x="-309" y="12343"/>
                    <a:pt x="-309" y="15429"/>
                    <a:pt x="1491" y="17897"/>
                  </a:cubicBezTo>
                  <a:cubicBezTo>
                    <a:pt x="2391" y="19749"/>
                    <a:pt x="5091" y="20983"/>
                    <a:pt x="7791" y="21600"/>
                  </a:cubicBezTo>
                  <a:cubicBezTo>
                    <a:pt x="9591" y="21600"/>
                    <a:pt x="10491" y="20983"/>
                    <a:pt x="10491" y="20366"/>
                  </a:cubicBezTo>
                  <a:lnTo>
                    <a:pt x="9591" y="16046"/>
                  </a:lnTo>
                  <a:cubicBezTo>
                    <a:pt x="10491" y="17897"/>
                    <a:pt x="10491" y="19131"/>
                    <a:pt x="12291" y="20366"/>
                  </a:cubicBezTo>
                  <a:cubicBezTo>
                    <a:pt x="13191" y="20983"/>
                    <a:pt x="14091" y="21600"/>
                    <a:pt x="14991" y="20983"/>
                  </a:cubicBezTo>
                  <a:cubicBezTo>
                    <a:pt x="18591" y="19131"/>
                    <a:pt x="21291" y="16046"/>
                    <a:pt x="21291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214"/>
            <p:cNvSpPr/>
            <p:nvPr/>
          </p:nvSpPr>
          <p:spPr>
            <a:xfrm>
              <a:off x="9565184" y="2211272"/>
              <a:ext cx="160914" cy="248184"/>
            </a:xfrm>
            <a:custGeom>
              <a:avLst/>
              <a:gdLst/>
              <a:ahLst/>
              <a:cxnLst/>
              <a:rect l="l" t="t" r="r" b="b"/>
              <a:pathLst>
                <a:path w="20228" h="21600" extrusionOk="0">
                  <a:moveTo>
                    <a:pt x="18150" y="10523"/>
                  </a:moveTo>
                  <a:cubicBezTo>
                    <a:pt x="16550" y="8862"/>
                    <a:pt x="14150" y="7200"/>
                    <a:pt x="12550" y="5538"/>
                  </a:cubicBezTo>
                  <a:cubicBezTo>
                    <a:pt x="10950" y="3877"/>
                    <a:pt x="9350" y="2215"/>
                    <a:pt x="10150" y="554"/>
                  </a:cubicBezTo>
                  <a:cubicBezTo>
                    <a:pt x="10150" y="0"/>
                    <a:pt x="10150" y="0"/>
                    <a:pt x="9350" y="0"/>
                  </a:cubicBezTo>
                  <a:cubicBezTo>
                    <a:pt x="6950" y="554"/>
                    <a:pt x="5350" y="1662"/>
                    <a:pt x="3750" y="2769"/>
                  </a:cubicBezTo>
                  <a:cubicBezTo>
                    <a:pt x="-250" y="5538"/>
                    <a:pt x="-1050" y="10523"/>
                    <a:pt x="1350" y="14400"/>
                  </a:cubicBezTo>
                  <a:cubicBezTo>
                    <a:pt x="2150" y="16615"/>
                    <a:pt x="4550" y="18831"/>
                    <a:pt x="7750" y="20492"/>
                  </a:cubicBezTo>
                  <a:cubicBezTo>
                    <a:pt x="10150" y="21600"/>
                    <a:pt x="12550" y="21600"/>
                    <a:pt x="14950" y="21600"/>
                  </a:cubicBezTo>
                  <a:cubicBezTo>
                    <a:pt x="16550" y="21600"/>
                    <a:pt x="16550" y="20492"/>
                    <a:pt x="15750" y="19385"/>
                  </a:cubicBezTo>
                  <a:lnTo>
                    <a:pt x="12550" y="16615"/>
                  </a:lnTo>
                  <a:cubicBezTo>
                    <a:pt x="14150" y="17723"/>
                    <a:pt x="15750" y="18831"/>
                    <a:pt x="17350" y="19385"/>
                  </a:cubicBezTo>
                  <a:cubicBezTo>
                    <a:pt x="18150" y="19938"/>
                    <a:pt x="19750" y="19385"/>
                    <a:pt x="19750" y="18831"/>
                  </a:cubicBezTo>
                  <a:cubicBezTo>
                    <a:pt x="20550" y="16062"/>
                    <a:pt x="20550" y="13292"/>
                    <a:pt x="18150" y="1052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214"/>
            <p:cNvSpPr/>
            <p:nvPr/>
          </p:nvSpPr>
          <p:spPr>
            <a:xfrm>
              <a:off x="9692442" y="2402168"/>
              <a:ext cx="146340" cy="141597"/>
            </a:xfrm>
            <a:custGeom>
              <a:avLst/>
              <a:gdLst/>
              <a:ahLst/>
              <a:cxnLst/>
              <a:rect l="l" t="t" r="r" b="b"/>
              <a:pathLst>
                <a:path w="21600" h="20900" extrusionOk="0">
                  <a:moveTo>
                    <a:pt x="15026" y="15265"/>
                  </a:moveTo>
                  <a:cubicBezTo>
                    <a:pt x="15965" y="13387"/>
                    <a:pt x="16905" y="10570"/>
                    <a:pt x="17844" y="8691"/>
                  </a:cubicBezTo>
                  <a:cubicBezTo>
                    <a:pt x="18783" y="6813"/>
                    <a:pt x="19722" y="4935"/>
                    <a:pt x="21600" y="3996"/>
                  </a:cubicBezTo>
                  <a:cubicBezTo>
                    <a:pt x="21600" y="3996"/>
                    <a:pt x="21600" y="3057"/>
                    <a:pt x="21600" y="3057"/>
                  </a:cubicBezTo>
                  <a:cubicBezTo>
                    <a:pt x="19722" y="2117"/>
                    <a:pt x="18783" y="1178"/>
                    <a:pt x="16904" y="239"/>
                  </a:cubicBezTo>
                  <a:cubicBezTo>
                    <a:pt x="12209" y="-700"/>
                    <a:pt x="7513" y="1178"/>
                    <a:pt x="3756" y="4935"/>
                  </a:cubicBezTo>
                  <a:cubicBezTo>
                    <a:pt x="1878" y="6813"/>
                    <a:pt x="0" y="9630"/>
                    <a:pt x="0" y="12448"/>
                  </a:cubicBezTo>
                  <a:cubicBezTo>
                    <a:pt x="0" y="14326"/>
                    <a:pt x="939" y="17144"/>
                    <a:pt x="1878" y="18083"/>
                  </a:cubicBezTo>
                  <a:cubicBezTo>
                    <a:pt x="2818" y="19022"/>
                    <a:pt x="3757" y="19022"/>
                    <a:pt x="4696" y="18083"/>
                  </a:cubicBezTo>
                  <a:lnTo>
                    <a:pt x="6574" y="14326"/>
                  </a:lnTo>
                  <a:cubicBezTo>
                    <a:pt x="5635" y="16204"/>
                    <a:pt x="5635" y="18083"/>
                    <a:pt x="5635" y="19022"/>
                  </a:cubicBezTo>
                  <a:cubicBezTo>
                    <a:pt x="5635" y="19961"/>
                    <a:pt x="6574" y="20900"/>
                    <a:pt x="7513" y="20900"/>
                  </a:cubicBezTo>
                  <a:cubicBezTo>
                    <a:pt x="10331" y="19961"/>
                    <a:pt x="13148" y="18083"/>
                    <a:pt x="15026" y="152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214"/>
            <p:cNvSpPr/>
            <p:nvPr/>
          </p:nvSpPr>
          <p:spPr>
            <a:xfrm>
              <a:off x="9692448" y="2529437"/>
              <a:ext cx="204882" cy="152373"/>
            </a:xfrm>
            <a:custGeom>
              <a:avLst/>
              <a:gdLst/>
              <a:ahLst/>
              <a:cxnLst/>
              <a:rect l="l" t="t" r="r" b="b"/>
              <a:pathLst>
                <a:path w="21073" h="19892" extrusionOk="0">
                  <a:moveTo>
                    <a:pt x="12272" y="16730"/>
                  </a:moveTo>
                  <a:cubicBezTo>
                    <a:pt x="13581" y="15069"/>
                    <a:pt x="14890" y="12576"/>
                    <a:pt x="16199" y="10084"/>
                  </a:cubicBezTo>
                  <a:cubicBezTo>
                    <a:pt x="17509" y="8422"/>
                    <a:pt x="18818" y="6761"/>
                    <a:pt x="20781" y="6761"/>
                  </a:cubicBezTo>
                  <a:cubicBezTo>
                    <a:pt x="20781" y="6761"/>
                    <a:pt x="21436" y="5930"/>
                    <a:pt x="20781" y="5930"/>
                  </a:cubicBezTo>
                  <a:cubicBezTo>
                    <a:pt x="19472" y="4269"/>
                    <a:pt x="18818" y="2607"/>
                    <a:pt x="17509" y="1776"/>
                  </a:cubicBezTo>
                  <a:cubicBezTo>
                    <a:pt x="14236" y="-716"/>
                    <a:pt x="9000" y="-716"/>
                    <a:pt x="5727" y="2607"/>
                  </a:cubicBezTo>
                  <a:cubicBezTo>
                    <a:pt x="3763" y="4269"/>
                    <a:pt x="1800" y="6761"/>
                    <a:pt x="491" y="9253"/>
                  </a:cubicBezTo>
                  <a:cubicBezTo>
                    <a:pt x="-164" y="11746"/>
                    <a:pt x="-164" y="14238"/>
                    <a:pt x="491" y="15899"/>
                  </a:cubicBezTo>
                  <a:cubicBezTo>
                    <a:pt x="1145" y="16730"/>
                    <a:pt x="1800" y="16730"/>
                    <a:pt x="2454" y="15899"/>
                  </a:cubicBezTo>
                  <a:lnTo>
                    <a:pt x="5072" y="11746"/>
                  </a:lnTo>
                  <a:cubicBezTo>
                    <a:pt x="4418" y="13407"/>
                    <a:pt x="3763" y="15069"/>
                    <a:pt x="3109" y="16730"/>
                  </a:cubicBezTo>
                  <a:cubicBezTo>
                    <a:pt x="3109" y="17561"/>
                    <a:pt x="3109" y="19222"/>
                    <a:pt x="4418" y="19222"/>
                  </a:cubicBezTo>
                  <a:cubicBezTo>
                    <a:pt x="7036" y="20884"/>
                    <a:pt x="10309" y="19222"/>
                    <a:pt x="12272" y="1673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214"/>
            <p:cNvSpPr/>
            <p:nvPr/>
          </p:nvSpPr>
          <p:spPr>
            <a:xfrm>
              <a:off x="10456031" y="2274909"/>
              <a:ext cx="229979" cy="193509"/>
            </a:xfrm>
            <a:custGeom>
              <a:avLst/>
              <a:gdLst/>
              <a:ahLst/>
              <a:cxnLst/>
              <a:rect l="l" t="t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8402" y="20526"/>
                    <a:pt x="11321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214"/>
            <p:cNvSpPr/>
            <p:nvPr/>
          </p:nvSpPr>
          <p:spPr>
            <a:xfrm>
              <a:off x="10456031" y="1638590"/>
              <a:ext cx="229979" cy="193509"/>
            </a:xfrm>
            <a:custGeom>
              <a:avLst/>
              <a:gdLst/>
              <a:ahLst/>
              <a:cxnLst/>
              <a:rect l="l" t="t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7818" y="20526"/>
                    <a:pt x="10737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214"/>
            <p:cNvSpPr/>
            <p:nvPr/>
          </p:nvSpPr>
          <p:spPr>
            <a:xfrm>
              <a:off x="10328767" y="1384062"/>
              <a:ext cx="229979" cy="193509"/>
            </a:xfrm>
            <a:custGeom>
              <a:avLst/>
              <a:gdLst/>
              <a:ahLst/>
              <a:cxnLst/>
              <a:rect l="l" t="t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7818" y="19851"/>
                    <a:pt x="10737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214"/>
            <p:cNvSpPr/>
            <p:nvPr/>
          </p:nvSpPr>
          <p:spPr>
            <a:xfrm>
              <a:off x="10710559" y="2274904"/>
              <a:ext cx="349974" cy="213654"/>
            </a:xfrm>
            <a:custGeom>
              <a:avLst/>
              <a:gdLst/>
              <a:ahLst/>
              <a:cxnLst/>
              <a:rect l="l" t="t" r="r" b="b"/>
              <a:pathLst>
                <a:path w="21600" h="20723" extrusionOk="0">
                  <a:moveTo>
                    <a:pt x="10604" y="19863"/>
                  </a:moveTo>
                  <a:cubicBezTo>
                    <a:pt x="12567" y="18628"/>
                    <a:pt x="14138" y="16160"/>
                    <a:pt x="16102" y="14926"/>
                  </a:cubicBezTo>
                  <a:cubicBezTo>
                    <a:pt x="17673" y="13691"/>
                    <a:pt x="19636" y="12457"/>
                    <a:pt x="21207" y="13691"/>
                  </a:cubicBezTo>
                  <a:cubicBezTo>
                    <a:pt x="21600" y="13691"/>
                    <a:pt x="21600" y="13691"/>
                    <a:pt x="21600" y="13074"/>
                  </a:cubicBezTo>
                  <a:cubicBezTo>
                    <a:pt x="21207" y="10606"/>
                    <a:pt x="20422" y="8137"/>
                    <a:pt x="19636" y="6286"/>
                  </a:cubicBezTo>
                  <a:cubicBezTo>
                    <a:pt x="17280" y="1348"/>
                    <a:pt x="12567" y="-503"/>
                    <a:pt x="8640" y="114"/>
                  </a:cubicBezTo>
                  <a:cubicBezTo>
                    <a:pt x="6284" y="731"/>
                    <a:pt x="3535" y="1966"/>
                    <a:pt x="1964" y="5051"/>
                  </a:cubicBezTo>
                  <a:cubicBezTo>
                    <a:pt x="786" y="6903"/>
                    <a:pt x="0" y="9988"/>
                    <a:pt x="0" y="13074"/>
                  </a:cubicBezTo>
                  <a:cubicBezTo>
                    <a:pt x="0" y="14308"/>
                    <a:pt x="1178" y="14926"/>
                    <a:pt x="1964" y="14308"/>
                  </a:cubicBezTo>
                  <a:lnTo>
                    <a:pt x="5498" y="11223"/>
                  </a:lnTo>
                  <a:cubicBezTo>
                    <a:pt x="4320" y="12457"/>
                    <a:pt x="3142" y="14308"/>
                    <a:pt x="2356" y="16160"/>
                  </a:cubicBezTo>
                  <a:cubicBezTo>
                    <a:pt x="1964" y="17394"/>
                    <a:pt x="1964" y="18629"/>
                    <a:pt x="2749" y="19246"/>
                  </a:cubicBezTo>
                  <a:cubicBezTo>
                    <a:pt x="4713" y="21097"/>
                    <a:pt x="7855" y="21097"/>
                    <a:pt x="10604" y="1986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214"/>
            <p:cNvSpPr/>
            <p:nvPr/>
          </p:nvSpPr>
          <p:spPr>
            <a:xfrm>
              <a:off x="10837818" y="3038493"/>
              <a:ext cx="238084" cy="169640"/>
            </a:xfrm>
            <a:custGeom>
              <a:avLst/>
              <a:gdLst/>
              <a:ahLst/>
              <a:cxnLst/>
              <a:rect l="l" t="t" r="r" b="b"/>
              <a:pathLst>
                <a:path w="21267" h="21325" extrusionOk="0">
                  <a:moveTo>
                    <a:pt x="13074" y="18925"/>
                  </a:moveTo>
                  <a:cubicBezTo>
                    <a:pt x="10800" y="18925"/>
                    <a:pt x="8527" y="18925"/>
                    <a:pt x="6253" y="18925"/>
                  </a:cubicBezTo>
                  <a:cubicBezTo>
                    <a:pt x="4547" y="18925"/>
                    <a:pt x="2274" y="19725"/>
                    <a:pt x="1137" y="21325"/>
                  </a:cubicBezTo>
                  <a:cubicBezTo>
                    <a:pt x="1137" y="21325"/>
                    <a:pt x="568" y="21325"/>
                    <a:pt x="568" y="21325"/>
                  </a:cubicBezTo>
                  <a:cubicBezTo>
                    <a:pt x="0" y="18925"/>
                    <a:pt x="0" y="16525"/>
                    <a:pt x="0" y="14125"/>
                  </a:cubicBezTo>
                  <a:cubicBezTo>
                    <a:pt x="568" y="7725"/>
                    <a:pt x="4547" y="2925"/>
                    <a:pt x="8526" y="1325"/>
                  </a:cubicBezTo>
                  <a:cubicBezTo>
                    <a:pt x="10800" y="-275"/>
                    <a:pt x="13642" y="-275"/>
                    <a:pt x="16484" y="525"/>
                  </a:cubicBezTo>
                  <a:cubicBezTo>
                    <a:pt x="18189" y="1325"/>
                    <a:pt x="19895" y="3725"/>
                    <a:pt x="21032" y="6125"/>
                  </a:cubicBezTo>
                  <a:cubicBezTo>
                    <a:pt x="21600" y="7725"/>
                    <a:pt x="20463" y="8525"/>
                    <a:pt x="19895" y="8525"/>
                  </a:cubicBezTo>
                  <a:lnTo>
                    <a:pt x="15916" y="8525"/>
                  </a:lnTo>
                  <a:cubicBezTo>
                    <a:pt x="17621" y="8525"/>
                    <a:pt x="19326" y="9325"/>
                    <a:pt x="20463" y="10125"/>
                  </a:cubicBezTo>
                  <a:cubicBezTo>
                    <a:pt x="21031" y="10925"/>
                    <a:pt x="21600" y="11725"/>
                    <a:pt x="21031" y="13325"/>
                  </a:cubicBezTo>
                  <a:cubicBezTo>
                    <a:pt x="18758" y="15725"/>
                    <a:pt x="15916" y="18125"/>
                    <a:pt x="13074" y="189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214"/>
            <p:cNvSpPr/>
            <p:nvPr/>
          </p:nvSpPr>
          <p:spPr>
            <a:xfrm>
              <a:off x="11028719" y="3165757"/>
              <a:ext cx="186193" cy="246598"/>
            </a:xfrm>
            <a:custGeom>
              <a:avLst/>
              <a:gdLst/>
              <a:ahLst/>
              <a:cxnLst/>
              <a:rect l="l" t="t" r="r" b="b"/>
              <a:pathLst>
                <a:path w="20388" h="21462" extrusionOk="0">
                  <a:moveTo>
                    <a:pt x="17419" y="11493"/>
                  </a:moveTo>
                  <a:cubicBezTo>
                    <a:pt x="15329" y="13154"/>
                    <a:pt x="13238" y="14262"/>
                    <a:pt x="11148" y="15924"/>
                  </a:cubicBezTo>
                  <a:cubicBezTo>
                    <a:pt x="9058" y="17031"/>
                    <a:pt x="7664" y="18693"/>
                    <a:pt x="7664" y="20908"/>
                  </a:cubicBezTo>
                  <a:cubicBezTo>
                    <a:pt x="7664" y="21462"/>
                    <a:pt x="6968" y="21462"/>
                    <a:pt x="6968" y="21462"/>
                  </a:cubicBezTo>
                  <a:cubicBezTo>
                    <a:pt x="5574" y="20354"/>
                    <a:pt x="3484" y="19247"/>
                    <a:pt x="2090" y="18139"/>
                  </a:cubicBezTo>
                  <a:cubicBezTo>
                    <a:pt x="-697" y="14816"/>
                    <a:pt x="-697" y="9831"/>
                    <a:pt x="2090" y="5954"/>
                  </a:cubicBezTo>
                  <a:cubicBezTo>
                    <a:pt x="3484" y="3739"/>
                    <a:pt x="5574" y="1524"/>
                    <a:pt x="9058" y="416"/>
                  </a:cubicBezTo>
                  <a:cubicBezTo>
                    <a:pt x="11148" y="-138"/>
                    <a:pt x="13935" y="-138"/>
                    <a:pt x="16026" y="416"/>
                  </a:cubicBezTo>
                  <a:cubicBezTo>
                    <a:pt x="17419" y="970"/>
                    <a:pt x="17419" y="2077"/>
                    <a:pt x="16722" y="2631"/>
                  </a:cubicBezTo>
                  <a:lnTo>
                    <a:pt x="13238" y="5400"/>
                  </a:lnTo>
                  <a:cubicBezTo>
                    <a:pt x="14632" y="4293"/>
                    <a:pt x="16722" y="3739"/>
                    <a:pt x="18116" y="3185"/>
                  </a:cubicBezTo>
                  <a:cubicBezTo>
                    <a:pt x="18813" y="2631"/>
                    <a:pt x="20206" y="3185"/>
                    <a:pt x="20206" y="4293"/>
                  </a:cubicBezTo>
                  <a:cubicBezTo>
                    <a:pt x="20903" y="5954"/>
                    <a:pt x="19510" y="9277"/>
                    <a:pt x="17419" y="1149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214"/>
            <p:cNvSpPr/>
            <p:nvPr/>
          </p:nvSpPr>
          <p:spPr>
            <a:xfrm>
              <a:off x="9819706" y="1829486"/>
              <a:ext cx="189856" cy="134590"/>
            </a:xfrm>
            <a:custGeom>
              <a:avLst/>
              <a:gdLst/>
              <a:ahLst/>
              <a:cxnLst/>
              <a:rect l="l" t="t" r="r" b="b"/>
              <a:pathLst>
                <a:path w="20789" h="20770" extrusionOk="0">
                  <a:moveTo>
                    <a:pt x="12155" y="18806"/>
                  </a:moveTo>
                  <a:cubicBezTo>
                    <a:pt x="10065" y="18806"/>
                    <a:pt x="7974" y="18806"/>
                    <a:pt x="5884" y="18806"/>
                  </a:cubicBezTo>
                  <a:cubicBezTo>
                    <a:pt x="3794" y="18806"/>
                    <a:pt x="1703" y="19788"/>
                    <a:pt x="1007" y="20770"/>
                  </a:cubicBezTo>
                  <a:cubicBezTo>
                    <a:pt x="1007" y="20770"/>
                    <a:pt x="310" y="20770"/>
                    <a:pt x="310" y="20770"/>
                  </a:cubicBezTo>
                  <a:cubicBezTo>
                    <a:pt x="310" y="18806"/>
                    <a:pt x="-387" y="15861"/>
                    <a:pt x="310" y="13897"/>
                  </a:cubicBezTo>
                  <a:cubicBezTo>
                    <a:pt x="1007" y="8006"/>
                    <a:pt x="4490" y="3097"/>
                    <a:pt x="8671" y="1134"/>
                  </a:cubicBezTo>
                  <a:cubicBezTo>
                    <a:pt x="10761" y="152"/>
                    <a:pt x="13549" y="-830"/>
                    <a:pt x="16336" y="1134"/>
                  </a:cubicBezTo>
                  <a:cubicBezTo>
                    <a:pt x="18426" y="2115"/>
                    <a:pt x="19819" y="4079"/>
                    <a:pt x="20516" y="6043"/>
                  </a:cubicBezTo>
                  <a:cubicBezTo>
                    <a:pt x="21213" y="7025"/>
                    <a:pt x="20516" y="8988"/>
                    <a:pt x="19123" y="8988"/>
                  </a:cubicBezTo>
                  <a:lnTo>
                    <a:pt x="14942" y="8988"/>
                  </a:lnTo>
                  <a:cubicBezTo>
                    <a:pt x="16336" y="8988"/>
                    <a:pt x="17729" y="9970"/>
                    <a:pt x="19123" y="10952"/>
                  </a:cubicBezTo>
                  <a:cubicBezTo>
                    <a:pt x="19819" y="10952"/>
                    <a:pt x="20516" y="12915"/>
                    <a:pt x="19819" y="13897"/>
                  </a:cubicBezTo>
                  <a:cubicBezTo>
                    <a:pt x="18426" y="15861"/>
                    <a:pt x="15639" y="17825"/>
                    <a:pt x="12155" y="1880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214"/>
            <p:cNvSpPr/>
            <p:nvPr/>
          </p:nvSpPr>
          <p:spPr>
            <a:xfrm>
              <a:off x="9565179" y="1511321"/>
              <a:ext cx="190002" cy="157719"/>
            </a:xfrm>
            <a:custGeom>
              <a:avLst/>
              <a:gdLst/>
              <a:ahLst/>
              <a:cxnLst/>
              <a:rect l="l" t="t" r="r" b="b"/>
              <a:pathLst>
                <a:path w="20805" h="20590" extrusionOk="0">
                  <a:moveTo>
                    <a:pt x="7277" y="15605"/>
                  </a:moveTo>
                  <a:cubicBezTo>
                    <a:pt x="5884" y="13944"/>
                    <a:pt x="5187" y="11452"/>
                    <a:pt x="4490" y="8959"/>
                  </a:cubicBezTo>
                  <a:cubicBezTo>
                    <a:pt x="3794" y="7298"/>
                    <a:pt x="2400" y="5636"/>
                    <a:pt x="310" y="4805"/>
                  </a:cubicBezTo>
                  <a:cubicBezTo>
                    <a:pt x="310" y="4805"/>
                    <a:pt x="-387" y="3975"/>
                    <a:pt x="310" y="3975"/>
                  </a:cubicBezTo>
                  <a:cubicBezTo>
                    <a:pt x="1703" y="2313"/>
                    <a:pt x="3097" y="1482"/>
                    <a:pt x="4490" y="652"/>
                  </a:cubicBezTo>
                  <a:cubicBezTo>
                    <a:pt x="8671" y="-1010"/>
                    <a:pt x="12852" y="652"/>
                    <a:pt x="16336" y="3975"/>
                  </a:cubicBezTo>
                  <a:cubicBezTo>
                    <a:pt x="18426" y="5636"/>
                    <a:pt x="19819" y="8128"/>
                    <a:pt x="20516" y="11452"/>
                  </a:cubicBezTo>
                  <a:cubicBezTo>
                    <a:pt x="21213" y="13944"/>
                    <a:pt x="20516" y="16436"/>
                    <a:pt x="19819" y="18098"/>
                  </a:cubicBezTo>
                  <a:cubicBezTo>
                    <a:pt x="19123" y="18928"/>
                    <a:pt x="18426" y="18928"/>
                    <a:pt x="17729" y="18098"/>
                  </a:cubicBezTo>
                  <a:lnTo>
                    <a:pt x="15639" y="13944"/>
                  </a:lnTo>
                  <a:cubicBezTo>
                    <a:pt x="16336" y="15605"/>
                    <a:pt x="17033" y="17267"/>
                    <a:pt x="17033" y="18928"/>
                  </a:cubicBezTo>
                  <a:cubicBezTo>
                    <a:pt x="17033" y="19759"/>
                    <a:pt x="16336" y="20590"/>
                    <a:pt x="15639" y="20590"/>
                  </a:cubicBezTo>
                  <a:cubicBezTo>
                    <a:pt x="12155" y="20590"/>
                    <a:pt x="9368" y="18928"/>
                    <a:pt x="7277" y="156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214"/>
            <p:cNvSpPr/>
            <p:nvPr/>
          </p:nvSpPr>
          <p:spPr>
            <a:xfrm>
              <a:off x="11219609" y="3293021"/>
              <a:ext cx="125092" cy="190890"/>
            </a:xfrm>
            <a:custGeom>
              <a:avLst/>
              <a:gdLst/>
              <a:ahLst/>
              <a:cxnLst/>
              <a:rect l="l" t="t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88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214"/>
            <p:cNvSpPr/>
            <p:nvPr/>
          </p:nvSpPr>
          <p:spPr>
            <a:xfrm>
              <a:off x="9883338" y="3102125"/>
              <a:ext cx="125092" cy="190890"/>
            </a:xfrm>
            <a:custGeom>
              <a:avLst/>
              <a:gdLst/>
              <a:ahLst/>
              <a:cxnLst/>
              <a:rect l="l" t="t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16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214"/>
            <p:cNvSpPr/>
            <p:nvPr/>
          </p:nvSpPr>
          <p:spPr>
            <a:xfrm>
              <a:off x="9501552" y="3293021"/>
              <a:ext cx="151520" cy="192139"/>
            </a:xfrm>
            <a:custGeom>
              <a:avLst/>
              <a:gdLst/>
              <a:ahLst/>
              <a:cxnLst/>
              <a:rect l="l" t="t" r="r" b="b"/>
              <a:pathLst>
                <a:path w="20573" h="21039" extrusionOk="0">
                  <a:moveTo>
                    <a:pt x="16253" y="11671"/>
                  </a:moveTo>
                  <a:cubicBezTo>
                    <a:pt x="14525" y="13065"/>
                    <a:pt x="11933" y="14458"/>
                    <a:pt x="10205" y="15852"/>
                  </a:cubicBezTo>
                  <a:cubicBezTo>
                    <a:pt x="8477" y="17245"/>
                    <a:pt x="6749" y="18639"/>
                    <a:pt x="6749" y="20729"/>
                  </a:cubicBezTo>
                  <a:cubicBezTo>
                    <a:pt x="6749" y="20729"/>
                    <a:pt x="5885" y="21426"/>
                    <a:pt x="5885" y="20729"/>
                  </a:cubicBezTo>
                  <a:cubicBezTo>
                    <a:pt x="4157" y="19336"/>
                    <a:pt x="2429" y="18639"/>
                    <a:pt x="1565" y="17245"/>
                  </a:cubicBezTo>
                  <a:cubicBezTo>
                    <a:pt x="-1027" y="13761"/>
                    <a:pt x="-163" y="8884"/>
                    <a:pt x="2429" y="5400"/>
                  </a:cubicBezTo>
                  <a:cubicBezTo>
                    <a:pt x="4157" y="3310"/>
                    <a:pt x="5885" y="1220"/>
                    <a:pt x="9341" y="523"/>
                  </a:cubicBezTo>
                  <a:cubicBezTo>
                    <a:pt x="11933" y="-174"/>
                    <a:pt x="13661" y="-174"/>
                    <a:pt x="16253" y="523"/>
                  </a:cubicBezTo>
                  <a:cubicBezTo>
                    <a:pt x="17117" y="1220"/>
                    <a:pt x="17117" y="1916"/>
                    <a:pt x="16253" y="2613"/>
                  </a:cubicBezTo>
                  <a:lnTo>
                    <a:pt x="12797" y="5400"/>
                  </a:lnTo>
                  <a:cubicBezTo>
                    <a:pt x="14525" y="4703"/>
                    <a:pt x="16253" y="4007"/>
                    <a:pt x="17981" y="3310"/>
                  </a:cubicBezTo>
                  <a:cubicBezTo>
                    <a:pt x="18845" y="3310"/>
                    <a:pt x="19709" y="3310"/>
                    <a:pt x="20573" y="4007"/>
                  </a:cubicBezTo>
                  <a:cubicBezTo>
                    <a:pt x="19709" y="6097"/>
                    <a:pt x="18845" y="8884"/>
                    <a:pt x="16253" y="1167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214"/>
            <p:cNvSpPr/>
            <p:nvPr/>
          </p:nvSpPr>
          <p:spPr>
            <a:xfrm>
              <a:off x="9310651" y="3293021"/>
              <a:ext cx="125092" cy="190890"/>
            </a:xfrm>
            <a:custGeom>
              <a:avLst/>
              <a:gdLst/>
              <a:ahLst/>
              <a:cxnLst/>
              <a:rect l="l" t="t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88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214"/>
            <p:cNvSpPr/>
            <p:nvPr/>
          </p:nvSpPr>
          <p:spPr>
            <a:xfrm>
              <a:off x="11219609" y="2974861"/>
              <a:ext cx="171828" cy="173052"/>
            </a:xfrm>
            <a:custGeom>
              <a:avLst/>
              <a:gdLst/>
              <a:ahLst/>
              <a:cxnLst/>
              <a:rect l="l" t="t" r="r" b="b"/>
              <a:pathLst>
                <a:path w="21600" h="20976" extrusionOk="0">
                  <a:moveTo>
                    <a:pt x="15200" y="6171"/>
                  </a:moveTo>
                  <a:cubicBezTo>
                    <a:pt x="16000" y="8486"/>
                    <a:pt x="16800" y="10800"/>
                    <a:pt x="17600" y="13114"/>
                  </a:cubicBezTo>
                  <a:cubicBezTo>
                    <a:pt x="18400" y="15429"/>
                    <a:pt x="19200" y="16971"/>
                    <a:pt x="21600" y="17743"/>
                  </a:cubicBezTo>
                  <a:cubicBezTo>
                    <a:pt x="21600" y="17743"/>
                    <a:pt x="21600" y="18514"/>
                    <a:pt x="21600" y="18514"/>
                  </a:cubicBezTo>
                  <a:cubicBezTo>
                    <a:pt x="20000" y="19286"/>
                    <a:pt x="18400" y="20057"/>
                    <a:pt x="16000" y="20829"/>
                  </a:cubicBezTo>
                  <a:cubicBezTo>
                    <a:pt x="11200" y="21600"/>
                    <a:pt x="6400" y="19286"/>
                    <a:pt x="3200" y="15429"/>
                  </a:cubicBezTo>
                  <a:cubicBezTo>
                    <a:pt x="1600" y="13114"/>
                    <a:pt x="0" y="10800"/>
                    <a:pt x="0" y="7714"/>
                  </a:cubicBezTo>
                  <a:cubicBezTo>
                    <a:pt x="0" y="5400"/>
                    <a:pt x="800" y="3857"/>
                    <a:pt x="2400" y="2314"/>
                  </a:cubicBezTo>
                  <a:cubicBezTo>
                    <a:pt x="3200" y="1543"/>
                    <a:pt x="4800" y="2314"/>
                    <a:pt x="4800" y="3086"/>
                  </a:cubicBezTo>
                  <a:lnTo>
                    <a:pt x="6400" y="6943"/>
                  </a:lnTo>
                  <a:cubicBezTo>
                    <a:pt x="6400" y="5400"/>
                    <a:pt x="5600" y="3857"/>
                    <a:pt x="5600" y="1543"/>
                  </a:cubicBezTo>
                  <a:cubicBezTo>
                    <a:pt x="5600" y="771"/>
                    <a:pt x="6400" y="0"/>
                    <a:pt x="7200" y="0"/>
                  </a:cubicBezTo>
                  <a:cubicBezTo>
                    <a:pt x="11200" y="771"/>
                    <a:pt x="14400" y="3086"/>
                    <a:pt x="15200" y="617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214"/>
            <p:cNvSpPr/>
            <p:nvPr/>
          </p:nvSpPr>
          <p:spPr>
            <a:xfrm>
              <a:off x="10583295" y="2911224"/>
              <a:ext cx="263386" cy="172977"/>
            </a:xfrm>
            <a:custGeom>
              <a:avLst/>
              <a:gdLst/>
              <a:ahLst/>
              <a:cxnLst/>
              <a:rect l="l" t="t" r="r" b="b"/>
              <a:pathLst>
                <a:path w="21288" h="20249" extrusionOk="0">
                  <a:moveTo>
                    <a:pt x="10488" y="1675"/>
                  </a:moveTo>
                  <a:cubicBezTo>
                    <a:pt x="12545" y="3165"/>
                    <a:pt x="13574" y="5400"/>
                    <a:pt x="15631" y="6889"/>
                  </a:cubicBezTo>
                  <a:cubicBezTo>
                    <a:pt x="17174" y="8379"/>
                    <a:pt x="18717" y="9124"/>
                    <a:pt x="20774" y="9124"/>
                  </a:cubicBezTo>
                  <a:cubicBezTo>
                    <a:pt x="21288" y="9124"/>
                    <a:pt x="21288" y="9124"/>
                    <a:pt x="21288" y="9869"/>
                  </a:cubicBezTo>
                  <a:cubicBezTo>
                    <a:pt x="20774" y="12103"/>
                    <a:pt x="19745" y="14338"/>
                    <a:pt x="18717" y="15827"/>
                  </a:cubicBezTo>
                  <a:cubicBezTo>
                    <a:pt x="16145" y="20296"/>
                    <a:pt x="11517" y="21041"/>
                    <a:pt x="7402" y="19551"/>
                  </a:cubicBezTo>
                  <a:cubicBezTo>
                    <a:pt x="4831" y="18807"/>
                    <a:pt x="2774" y="16572"/>
                    <a:pt x="1231" y="14338"/>
                  </a:cubicBezTo>
                  <a:cubicBezTo>
                    <a:pt x="202" y="12103"/>
                    <a:pt x="-312" y="9124"/>
                    <a:pt x="202" y="6889"/>
                  </a:cubicBezTo>
                  <a:cubicBezTo>
                    <a:pt x="202" y="5400"/>
                    <a:pt x="1231" y="5400"/>
                    <a:pt x="2259" y="6144"/>
                  </a:cubicBezTo>
                  <a:lnTo>
                    <a:pt x="5345" y="9124"/>
                  </a:lnTo>
                  <a:cubicBezTo>
                    <a:pt x="4316" y="7634"/>
                    <a:pt x="3288" y="6144"/>
                    <a:pt x="2259" y="4655"/>
                  </a:cubicBezTo>
                  <a:cubicBezTo>
                    <a:pt x="1745" y="3910"/>
                    <a:pt x="2259" y="2420"/>
                    <a:pt x="2774" y="1676"/>
                  </a:cubicBezTo>
                  <a:cubicBezTo>
                    <a:pt x="4831" y="-559"/>
                    <a:pt x="8431" y="-559"/>
                    <a:pt x="10488" y="167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214"/>
            <p:cNvSpPr/>
            <p:nvPr/>
          </p:nvSpPr>
          <p:spPr>
            <a:xfrm>
              <a:off x="9946975" y="1956750"/>
              <a:ext cx="263386" cy="168200"/>
            </a:xfrm>
            <a:custGeom>
              <a:avLst/>
              <a:gdLst/>
              <a:ahLst/>
              <a:cxnLst/>
              <a:rect l="l" t="t" r="r" b="b"/>
              <a:pathLst>
                <a:path w="21288" h="20394" extrusionOk="0">
                  <a:moveTo>
                    <a:pt x="10488" y="1157"/>
                  </a:moveTo>
                  <a:cubicBezTo>
                    <a:pt x="12545" y="2700"/>
                    <a:pt x="13574" y="5014"/>
                    <a:pt x="15631" y="6557"/>
                  </a:cubicBezTo>
                  <a:cubicBezTo>
                    <a:pt x="17174" y="8100"/>
                    <a:pt x="18717" y="8871"/>
                    <a:pt x="20774" y="8871"/>
                  </a:cubicBezTo>
                  <a:cubicBezTo>
                    <a:pt x="21288" y="8871"/>
                    <a:pt x="21288" y="8871"/>
                    <a:pt x="21288" y="9643"/>
                  </a:cubicBezTo>
                  <a:cubicBezTo>
                    <a:pt x="20774" y="11957"/>
                    <a:pt x="19745" y="14271"/>
                    <a:pt x="18717" y="15814"/>
                  </a:cubicBezTo>
                  <a:cubicBezTo>
                    <a:pt x="16145" y="20443"/>
                    <a:pt x="11517" y="21214"/>
                    <a:pt x="7402" y="19671"/>
                  </a:cubicBezTo>
                  <a:cubicBezTo>
                    <a:pt x="4831" y="18900"/>
                    <a:pt x="2774" y="16585"/>
                    <a:pt x="1231" y="14271"/>
                  </a:cubicBezTo>
                  <a:cubicBezTo>
                    <a:pt x="202" y="11957"/>
                    <a:pt x="-312" y="8871"/>
                    <a:pt x="202" y="6557"/>
                  </a:cubicBezTo>
                  <a:cubicBezTo>
                    <a:pt x="202" y="5014"/>
                    <a:pt x="1231" y="5014"/>
                    <a:pt x="2259" y="5786"/>
                  </a:cubicBezTo>
                  <a:lnTo>
                    <a:pt x="5345" y="8871"/>
                  </a:lnTo>
                  <a:cubicBezTo>
                    <a:pt x="4316" y="7328"/>
                    <a:pt x="3288" y="5786"/>
                    <a:pt x="2259" y="4243"/>
                  </a:cubicBezTo>
                  <a:cubicBezTo>
                    <a:pt x="1745" y="3471"/>
                    <a:pt x="2259" y="1928"/>
                    <a:pt x="2774" y="1157"/>
                  </a:cubicBezTo>
                  <a:cubicBezTo>
                    <a:pt x="4831" y="-386"/>
                    <a:pt x="7917" y="-386"/>
                    <a:pt x="10488" y="115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214"/>
            <p:cNvSpPr/>
            <p:nvPr/>
          </p:nvSpPr>
          <p:spPr>
            <a:xfrm>
              <a:off x="10137871" y="1574958"/>
              <a:ext cx="258688" cy="175762"/>
            </a:xfrm>
            <a:custGeom>
              <a:avLst/>
              <a:gdLst/>
              <a:ahLst/>
              <a:cxnLst/>
              <a:rect l="l" t="t" r="r" b="b"/>
              <a:pathLst>
                <a:path w="21419" h="20575" extrusionOk="0">
                  <a:moveTo>
                    <a:pt x="10010" y="18062"/>
                  </a:moveTo>
                  <a:cubicBezTo>
                    <a:pt x="8429" y="16572"/>
                    <a:pt x="6849" y="13593"/>
                    <a:pt x="5268" y="12103"/>
                  </a:cubicBezTo>
                  <a:cubicBezTo>
                    <a:pt x="3688" y="10613"/>
                    <a:pt x="2107" y="9124"/>
                    <a:pt x="527" y="9124"/>
                  </a:cubicBezTo>
                  <a:cubicBezTo>
                    <a:pt x="0" y="9124"/>
                    <a:pt x="0" y="8379"/>
                    <a:pt x="0" y="8379"/>
                  </a:cubicBezTo>
                  <a:cubicBezTo>
                    <a:pt x="1054" y="6144"/>
                    <a:pt x="1580" y="4655"/>
                    <a:pt x="3161" y="3165"/>
                  </a:cubicBezTo>
                  <a:cubicBezTo>
                    <a:pt x="6322" y="-559"/>
                    <a:pt x="11063" y="-559"/>
                    <a:pt x="14751" y="931"/>
                  </a:cubicBezTo>
                  <a:cubicBezTo>
                    <a:pt x="16858" y="2420"/>
                    <a:pt x="19493" y="4655"/>
                    <a:pt x="20546" y="7634"/>
                  </a:cubicBezTo>
                  <a:cubicBezTo>
                    <a:pt x="21600" y="9869"/>
                    <a:pt x="21600" y="12848"/>
                    <a:pt x="21073" y="15082"/>
                  </a:cubicBezTo>
                  <a:cubicBezTo>
                    <a:pt x="21073" y="16572"/>
                    <a:pt x="19493" y="16572"/>
                    <a:pt x="18966" y="15827"/>
                  </a:cubicBezTo>
                  <a:lnTo>
                    <a:pt x="15805" y="12103"/>
                  </a:lnTo>
                  <a:cubicBezTo>
                    <a:pt x="16859" y="13593"/>
                    <a:pt x="17912" y="15082"/>
                    <a:pt x="18439" y="17317"/>
                  </a:cubicBezTo>
                  <a:cubicBezTo>
                    <a:pt x="18966" y="18062"/>
                    <a:pt x="18439" y="19551"/>
                    <a:pt x="17912" y="20296"/>
                  </a:cubicBezTo>
                  <a:cubicBezTo>
                    <a:pt x="15805" y="21041"/>
                    <a:pt x="12644" y="20296"/>
                    <a:pt x="10010" y="1806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214"/>
            <p:cNvSpPr/>
            <p:nvPr/>
          </p:nvSpPr>
          <p:spPr>
            <a:xfrm>
              <a:off x="10583290" y="2402168"/>
              <a:ext cx="178200" cy="117732"/>
            </a:xfrm>
            <a:custGeom>
              <a:avLst/>
              <a:gdLst/>
              <a:ahLst/>
              <a:cxnLst/>
              <a:rect l="l" t="t" r="r" b="b"/>
              <a:pathLst>
                <a:path w="21600" h="19980" extrusionOk="0">
                  <a:moveTo>
                    <a:pt x="10800" y="1620"/>
                  </a:moveTo>
                  <a:cubicBezTo>
                    <a:pt x="12343" y="2700"/>
                    <a:pt x="13885" y="4860"/>
                    <a:pt x="15428" y="7020"/>
                  </a:cubicBezTo>
                  <a:cubicBezTo>
                    <a:pt x="16971" y="8100"/>
                    <a:pt x="18514" y="9180"/>
                    <a:pt x="20829" y="9180"/>
                  </a:cubicBezTo>
                  <a:cubicBezTo>
                    <a:pt x="20829" y="9180"/>
                    <a:pt x="21600" y="9180"/>
                    <a:pt x="21600" y="10260"/>
                  </a:cubicBezTo>
                  <a:cubicBezTo>
                    <a:pt x="20829" y="12420"/>
                    <a:pt x="20057" y="14580"/>
                    <a:pt x="19286" y="15660"/>
                  </a:cubicBezTo>
                  <a:cubicBezTo>
                    <a:pt x="16200" y="19980"/>
                    <a:pt x="11571" y="21060"/>
                    <a:pt x="7714" y="18900"/>
                  </a:cubicBezTo>
                  <a:cubicBezTo>
                    <a:pt x="5400" y="17820"/>
                    <a:pt x="3086" y="16740"/>
                    <a:pt x="1543" y="13500"/>
                  </a:cubicBezTo>
                  <a:cubicBezTo>
                    <a:pt x="771" y="11340"/>
                    <a:pt x="0" y="9180"/>
                    <a:pt x="0" y="5940"/>
                  </a:cubicBezTo>
                  <a:cubicBezTo>
                    <a:pt x="0" y="4860"/>
                    <a:pt x="1543" y="3780"/>
                    <a:pt x="2314" y="4860"/>
                  </a:cubicBezTo>
                  <a:lnTo>
                    <a:pt x="5400" y="8100"/>
                  </a:lnTo>
                  <a:cubicBezTo>
                    <a:pt x="4628" y="7020"/>
                    <a:pt x="3086" y="4860"/>
                    <a:pt x="2314" y="3780"/>
                  </a:cubicBezTo>
                  <a:cubicBezTo>
                    <a:pt x="1543" y="2700"/>
                    <a:pt x="2314" y="1620"/>
                    <a:pt x="3086" y="1620"/>
                  </a:cubicBezTo>
                  <a:cubicBezTo>
                    <a:pt x="5400" y="-540"/>
                    <a:pt x="8485" y="-540"/>
                    <a:pt x="10800" y="162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214"/>
            <p:cNvSpPr/>
            <p:nvPr/>
          </p:nvSpPr>
          <p:spPr>
            <a:xfrm>
              <a:off x="9756074" y="2020376"/>
              <a:ext cx="110668" cy="178200"/>
            </a:xfrm>
            <a:custGeom>
              <a:avLst/>
              <a:gdLst/>
              <a:ahLst/>
              <a:cxnLst/>
              <a:rect l="l" t="t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4629"/>
                    <a:pt x="21600" y="7714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214"/>
            <p:cNvSpPr/>
            <p:nvPr/>
          </p:nvSpPr>
          <p:spPr>
            <a:xfrm>
              <a:off x="9247019" y="2783960"/>
              <a:ext cx="110668" cy="178200"/>
            </a:xfrm>
            <a:custGeom>
              <a:avLst/>
              <a:gdLst/>
              <a:ahLst/>
              <a:cxnLst/>
              <a:rect l="l" t="t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3857"/>
                    <a:pt x="21600" y="6943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214"/>
            <p:cNvSpPr/>
            <p:nvPr/>
          </p:nvSpPr>
          <p:spPr>
            <a:xfrm>
              <a:off x="9565179" y="2593064"/>
              <a:ext cx="132755" cy="78752"/>
            </a:xfrm>
            <a:custGeom>
              <a:avLst/>
              <a:gdLst/>
              <a:ahLst/>
              <a:cxnLst/>
              <a:rect l="l" t="t" r="r" b="b"/>
              <a:pathLst>
                <a:path w="20479" h="20562" extrusionOk="0">
                  <a:moveTo>
                    <a:pt x="10255" y="18900"/>
                  </a:moveTo>
                  <a:cubicBezTo>
                    <a:pt x="8291" y="17239"/>
                    <a:pt x="7310" y="15577"/>
                    <a:pt x="5346" y="13916"/>
                  </a:cubicBezTo>
                  <a:cubicBezTo>
                    <a:pt x="4364" y="12254"/>
                    <a:pt x="2401" y="10593"/>
                    <a:pt x="437" y="12254"/>
                  </a:cubicBezTo>
                  <a:cubicBezTo>
                    <a:pt x="437" y="12254"/>
                    <a:pt x="-545" y="12254"/>
                    <a:pt x="437" y="12254"/>
                  </a:cubicBezTo>
                  <a:cubicBezTo>
                    <a:pt x="1419" y="10593"/>
                    <a:pt x="1419" y="7270"/>
                    <a:pt x="2401" y="5608"/>
                  </a:cubicBezTo>
                  <a:cubicBezTo>
                    <a:pt x="5346" y="624"/>
                    <a:pt x="9273" y="-1038"/>
                    <a:pt x="13200" y="624"/>
                  </a:cubicBezTo>
                  <a:cubicBezTo>
                    <a:pt x="15164" y="2285"/>
                    <a:pt x="18109" y="3947"/>
                    <a:pt x="19091" y="5608"/>
                  </a:cubicBezTo>
                  <a:cubicBezTo>
                    <a:pt x="20073" y="7270"/>
                    <a:pt x="21055" y="10593"/>
                    <a:pt x="20073" y="13916"/>
                  </a:cubicBezTo>
                  <a:cubicBezTo>
                    <a:pt x="20073" y="15577"/>
                    <a:pt x="19091" y="15577"/>
                    <a:pt x="18109" y="15577"/>
                  </a:cubicBezTo>
                  <a:lnTo>
                    <a:pt x="15164" y="12254"/>
                  </a:lnTo>
                  <a:cubicBezTo>
                    <a:pt x="16146" y="13916"/>
                    <a:pt x="17128" y="15577"/>
                    <a:pt x="18109" y="17239"/>
                  </a:cubicBezTo>
                  <a:cubicBezTo>
                    <a:pt x="18109" y="18900"/>
                    <a:pt x="18109" y="18900"/>
                    <a:pt x="18109" y="20562"/>
                  </a:cubicBezTo>
                  <a:cubicBezTo>
                    <a:pt x="16146" y="20562"/>
                    <a:pt x="13200" y="20562"/>
                    <a:pt x="10255" y="18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214"/>
            <p:cNvSpPr/>
            <p:nvPr/>
          </p:nvSpPr>
          <p:spPr>
            <a:xfrm>
              <a:off x="9437915" y="2847597"/>
              <a:ext cx="152082" cy="204882"/>
            </a:xfrm>
            <a:custGeom>
              <a:avLst/>
              <a:gdLst/>
              <a:ahLst/>
              <a:cxnLst/>
              <a:rect l="l" t="t" r="r" b="b"/>
              <a:pathLst>
                <a:path w="19854" h="21073" extrusionOk="0">
                  <a:moveTo>
                    <a:pt x="16315" y="12272"/>
                  </a:moveTo>
                  <a:cubicBezTo>
                    <a:pt x="14654" y="13581"/>
                    <a:pt x="12161" y="14891"/>
                    <a:pt x="10500" y="16200"/>
                  </a:cubicBezTo>
                  <a:cubicBezTo>
                    <a:pt x="8838" y="17509"/>
                    <a:pt x="7177" y="18818"/>
                    <a:pt x="7177" y="20781"/>
                  </a:cubicBezTo>
                  <a:cubicBezTo>
                    <a:pt x="7177" y="20781"/>
                    <a:pt x="6346" y="21436"/>
                    <a:pt x="6346" y="20781"/>
                  </a:cubicBezTo>
                  <a:cubicBezTo>
                    <a:pt x="4684" y="19472"/>
                    <a:pt x="3023" y="18818"/>
                    <a:pt x="2192" y="17509"/>
                  </a:cubicBezTo>
                  <a:cubicBezTo>
                    <a:pt x="-1131" y="14236"/>
                    <a:pt x="-300" y="9654"/>
                    <a:pt x="2192" y="5727"/>
                  </a:cubicBezTo>
                  <a:cubicBezTo>
                    <a:pt x="3854" y="3763"/>
                    <a:pt x="5515" y="1800"/>
                    <a:pt x="8838" y="491"/>
                  </a:cubicBezTo>
                  <a:cubicBezTo>
                    <a:pt x="11330" y="-164"/>
                    <a:pt x="13823" y="-164"/>
                    <a:pt x="15484" y="491"/>
                  </a:cubicBezTo>
                  <a:cubicBezTo>
                    <a:pt x="16315" y="1145"/>
                    <a:pt x="16315" y="1800"/>
                    <a:pt x="15484" y="2454"/>
                  </a:cubicBezTo>
                  <a:lnTo>
                    <a:pt x="12161" y="5072"/>
                  </a:lnTo>
                  <a:cubicBezTo>
                    <a:pt x="13823" y="4418"/>
                    <a:pt x="15484" y="3763"/>
                    <a:pt x="17146" y="3109"/>
                  </a:cubicBezTo>
                  <a:cubicBezTo>
                    <a:pt x="17977" y="3109"/>
                    <a:pt x="18807" y="3109"/>
                    <a:pt x="19638" y="3763"/>
                  </a:cubicBezTo>
                  <a:cubicBezTo>
                    <a:pt x="20469" y="7036"/>
                    <a:pt x="18808" y="10309"/>
                    <a:pt x="16315" y="122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214"/>
            <p:cNvSpPr/>
            <p:nvPr/>
          </p:nvSpPr>
          <p:spPr>
            <a:xfrm>
              <a:off x="10074234" y="1829481"/>
              <a:ext cx="110668" cy="178200"/>
            </a:xfrm>
            <a:custGeom>
              <a:avLst/>
              <a:gdLst/>
              <a:ahLst/>
              <a:cxnLst/>
              <a:rect l="l" t="t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3857"/>
                    <a:pt x="21600" y="6943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214"/>
            <p:cNvSpPr/>
            <p:nvPr/>
          </p:nvSpPr>
          <p:spPr>
            <a:xfrm>
              <a:off x="9056123" y="3229384"/>
              <a:ext cx="171828" cy="110668"/>
            </a:xfrm>
            <a:custGeom>
              <a:avLst/>
              <a:gdLst/>
              <a:ahLst/>
              <a:cxnLst/>
              <a:rect l="l" t="t" r="r" b="b"/>
              <a:pathLst>
                <a:path w="21600" h="20871" extrusionOk="0">
                  <a:moveTo>
                    <a:pt x="12800" y="20400"/>
                  </a:moveTo>
                  <a:cubicBezTo>
                    <a:pt x="10400" y="20400"/>
                    <a:pt x="8800" y="18000"/>
                    <a:pt x="6400" y="16800"/>
                  </a:cubicBezTo>
                  <a:cubicBezTo>
                    <a:pt x="4800" y="15600"/>
                    <a:pt x="2400" y="15600"/>
                    <a:pt x="800" y="16800"/>
                  </a:cubicBezTo>
                  <a:cubicBezTo>
                    <a:pt x="800" y="16800"/>
                    <a:pt x="0" y="16800"/>
                    <a:pt x="0" y="16800"/>
                  </a:cubicBezTo>
                  <a:cubicBezTo>
                    <a:pt x="0" y="14400"/>
                    <a:pt x="800" y="12000"/>
                    <a:pt x="800" y="9600"/>
                  </a:cubicBezTo>
                  <a:cubicBezTo>
                    <a:pt x="2400" y="3600"/>
                    <a:pt x="7200" y="1200"/>
                    <a:pt x="11200" y="0"/>
                  </a:cubicBezTo>
                  <a:cubicBezTo>
                    <a:pt x="13600" y="0"/>
                    <a:pt x="16800" y="0"/>
                    <a:pt x="18400" y="2400"/>
                  </a:cubicBezTo>
                  <a:cubicBezTo>
                    <a:pt x="20000" y="3600"/>
                    <a:pt x="20800" y="7200"/>
                    <a:pt x="21600" y="9600"/>
                  </a:cubicBezTo>
                  <a:cubicBezTo>
                    <a:pt x="21600" y="10800"/>
                    <a:pt x="20800" y="12000"/>
                    <a:pt x="20000" y="12000"/>
                  </a:cubicBezTo>
                  <a:lnTo>
                    <a:pt x="16000" y="10800"/>
                  </a:lnTo>
                  <a:cubicBezTo>
                    <a:pt x="17600" y="12000"/>
                    <a:pt x="18400" y="13200"/>
                    <a:pt x="20000" y="14400"/>
                  </a:cubicBezTo>
                  <a:cubicBezTo>
                    <a:pt x="20800" y="15600"/>
                    <a:pt x="20800" y="16800"/>
                    <a:pt x="20000" y="18000"/>
                  </a:cubicBezTo>
                  <a:cubicBezTo>
                    <a:pt x="19200" y="20400"/>
                    <a:pt x="16000" y="21600"/>
                    <a:pt x="12800" y="20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214"/>
            <p:cNvSpPr/>
            <p:nvPr/>
          </p:nvSpPr>
          <p:spPr>
            <a:xfrm>
              <a:off x="10583290" y="1829481"/>
              <a:ext cx="178200" cy="117732"/>
            </a:xfrm>
            <a:custGeom>
              <a:avLst/>
              <a:gdLst/>
              <a:ahLst/>
              <a:cxnLst/>
              <a:rect l="l" t="t" r="r" b="b"/>
              <a:pathLst>
                <a:path w="21600" h="19980" extrusionOk="0">
                  <a:moveTo>
                    <a:pt x="10800" y="1620"/>
                  </a:moveTo>
                  <a:cubicBezTo>
                    <a:pt x="12343" y="2700"/>
                    <a:pt x="13885" y="4860"/>
                    <a:pt x="15428" y="7020"/>
                  </a:cubicBezTo>
                  <a:cubicBezTo>
                    <a:pt x="16971" y="8100"/>
                    <a:pt x="18514" y="9180"/>
                    <a:pt x="20829" y="9180"/>
                  </a:cubicBezTo>
                  <a:cubicBezTo>
                    <a:pt x="20829" y="9180"/>
                    <a:pt x="21600" y="9180"/>
                    <a:pt x="21600" y="10260"/>
                  </a:cubicBezTo>
                  <a:cubicBezTo>
                    <a:pt x="20829" y="12420"/>
                    <a:pt x="20057" y="14580"/>
                    <a:pt x="19286" y="15660"/>
                  </a:cubicBezTo>
                  <a:cubicBezTo>
                    <a:pt x="16200" y="19980"/>
                    <a:pt x="11571" y="21060"/>
                    <a:pt x="7714" y="18900"/>
                  </a:cubicBezTo>
                  <a:cubicBezTo>
                    <a:pt x="5400" y="17820"/>
                    <a:pt x="3086" y="16740"/>
                    <a:pt x="1543" y="13500"/>
                  </a:cubicBezTo>
                  <a:cubicBezTo>
                    <a:pt x="771" y="11340"/>
                    <a:pt x="0" y="9180"/>
                    <a:pt x="0" y="5940"/>
                  </a:cubicBezTo>
                  <a:cubicBezTo>
                    <a:pt x="0" y="4860"/>
                    <a:pt x="1543" y="3780"/>
                    <a:pt x="2314" y="4860"/>
                  </a:cubicBezTo>
                  <a:lnTo>
                    <a:pt x="5400" y="8100"/>
                  </a:lnTo>
                  <a:cubicBezTo>
                    <a:pt x="4628" y="7020"/>
                    <a:pt x="3086" y="4860"/>
                    <a:pt x="2314" y="3780"/>
                  </a:cubicBezTo>
                  <a:cubicBezTo>
                    <a:pt x="1543" y="2700"/>
                    <a:pt x="2314" y="1620"/>
                    <a:pt x="3086" y="1620"/>
                  </a:cubicBezTo>
                  <a:cubicBezTo>
                    <a:pt x="5400" y="-540"/>
                    <a:pt x="8485" y="-540"/>
                    <a:pt x="10800" y="162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214"/>
            <p:cNvSpPr/>
            <p:nvPr/>
          </p:nvSpPr>
          <p:spPr>
            <a:xfrm>
              <a:off x="11410505" y="3038493"/>
              <a:ext cx="171828" cy="173052"/>
            </a:xfrm>
            <a:custGeom>
              <a:avLst/>
              <a:gdLst/>
              <a:ahLst/>
              <a:cxnLst/>
              <a:rect l="l" t="t" r="r" b="b"/>
              <a:pathLst>
                <a:path w="21600" h="20976" extrusionOk="0">
                  <a:moveTo>
                    <a:pt x="15200" y="6171"/>
                  </a:moveTo>
                  <a:cubicBezTo>
                    <a:pt x="16000" y="8486"/>
                    <a:pt x="16800" y="10800"/>
                    <a:pt x="17600" y="13114"/>
                  </a:cubicBezTo>
                  <a:cubicBezTo>
                    <a:pt x="18400" y="15429"/>
                    <a:pt x="19200" y="16971"/>
                    <a:pt x="21600" y="17743"/>
                  </a:cubicBezTo>
                  <a:cubicBezTo>
                    <a:pt x="21600" y="17743"/>
                    <a:pt x="21600" y="18514"/>
                    <a:pt x="21600" y="18514"/>
                  </a:cubicBezTo>
                  <a:cubicBezTo>
                    <a:pt x="20000" y="19286"/>
                    <a:pt x="18400" y="20057"/>
                    <a:pt x="16000" y="20829"/>
                  </a:cubicBezTo>
                  <a:cubicBezTo>
                    <a:pt x="11200" y="21600"/>
                    <a:pt x="6400" y="19286"/>
                    <a:pt x="3200" y="15429"/>
                  </a:cubicBezTo>
                  <a:cubicBezTo>
                    <a:pt x="1600" y="13114"/>
                    <a:pt x="0" y="10800"/>
                    <a:pt x="0" y="7714"/>
                  </a:cubicBezTo>
                  <a:cubicBezTo>
                    <a:pt x="0" y="5400"/>
                    <a:pt x="800" y="3857"/>
                    <a:pt x="2400" y="2314"/>
                  </a:cubicBezTo>
                  <a:cubicBezTo>
                    <a:pt x="3200" y="1543"/>
                    <a:pt x="4800" y="2314"/>
                    <a:pt x="4800" y="3086"/>
                  </a:cubicBezTo>
                  <a:lnTo>
                    <a:pt x="6400" y="6943"/>
                  </a:lnTo>
                  <a:cubicBezTo>
                    <a:pt x="6400" y="5400"/>
                    <a:pt x="5600" y="3857"/>
                    <a:pt x="5600" y="1543"/>
                  </a:cubicBezTo>
                  <a:cubicBezTo>
                    <a:pt x="5600" y="771"/>
                    <a:pt x="6400" y="0"/>
                    <a:pt x="7200" y="0"/>
                  </a:cubicBezTo>
                  <a:cubicBezTo>
                    <a:pt x="10400" y="771"/>
                    <a:pt x="13600" y="3086"/>
                    <a:pt x="15200" y="617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214"/>
            <p:cNvSpPr/>
            <p:nvPr/>
          </p:nvSpPr>
          <p:spPr>
            <a:xfrm>
              <a:off x="11283241" y="3293021"/>
              <a:ext cx="267246" cy="154510"/>
            </a:xfrm>
            <a:custGeom>
              <a:avLst/>
              <a:gdLst/>
              <a:ahLst/>
              <a:cxnLst/>
              <a:rect l="l" t="t" r="r" b="b"/>
              <a:pathLst>
                <a:path w="21600" h="20171" extrusionOk="0">
                  <a:moveTo>
                    <a:pt x="10800" y="19265"/>
                  </a:moveTo>
                  <a:cubicBezTo>
                    <a:pt x="12857" y="18435"/>
                    <a:pt x="14400" y="15942"/>
                    <a:pt x="15943" y="15112"/>
                  </a:cubicBezTo>
                  <a:cubicBezTo>
                    <a:pt x="17486" y="14281"/>
                    <a:pt x="19543" y="13450"/>
                    <a:pt x="21086" y="14281"/>
                  </a:cubicBezTo>
                  <a:cubicBezTo>
                    <a:pt x="21600" y="14281"/>
                    <a:pt x="21600" y="14281"/>
                    <a:pt x="21600" y="13450"/>
                  </a:cubicBezTo>
                  <a:cubicBezTo>
                    <a:pt x="21086" y="10958"/>
                    <a:pt x="20571" y="8466"/>
                    <a:pt x="19543" y="6804"/>
                  </a:cubicBezTo>
                  <a:cubicBezTo>
                    <a:pt x="17486" y="1819"/>
                    <a:pt x="12857" y="-673"/>
                    <a:pt x="8743" y="158"/>
                  </a:cubicBezTo>
                  <a:cubicBezTo>
                    <a:pt x="6171" y="158"/>
                    <a:pt x="4114" y="1819"/>
                    <a:pt x="2057" y="4312"/>
                  </a:cubicBezTo>
                  <a:cubicBezTo>
                    <a:pt x="1028" y="5973"/>
                    <a:pt x="0" y="9296"/>
                    <a:pt x="0" y="11789"/>
                  </a:cubicBezTo>
                  <a:cubicBezTo>
                    <a:pt x="0" y="13450"/>
                    <a:pt x="1029" y="14281"/>
                    <a:pt x="1543" y="13450"/>
                  </a:cubicBezTo>
                  <a:lnTo>
                    <a:pt x="5143" y="10958"/>
                  </a:lnTo>
                  <a:cubicBezTo>
                    <a:pt x="4114" y="12619"/>
                    <a:pt x="2571" y="13450"/>
                    <a:pt x="2057" y="15112"/>
                  </a:cubicBezTo>
                  <a:cubicBezTo>
                    <a:pt x="1543" y="15942"/>
                    <a:pt x="1543" y="17604"/>
                    <a:pt x="2057" y="18435"/>
                  </a:cubicBezTo>
                  <a:cubicBezTo>
                    <a:pt x="5143" y="20096"/>
                    <a:pt x="8228" y="20927"/>
                    <a:pt x="10800" y="192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214"/>
            <p:cNvSpPr/>
            <p:nvPr/>
          </p:nvSpPr>
          <p:spPr>
            <a:xfrm>
              <a:off x="11474142" y="3420285"/>
              <a:ext cx="338893" cy="215180"/>
            </a:xfrm>
            <a:custGeom>
              <a:avLst/>
              <a:gdLst/>
              <a:ahLst/>
              <a:cxnLst/>
              <a:rect l="l" t="t" r="r" b="b"/>
              <a:pathLst>
                <a:path w="21304" h="20871" extrusionOk="0">
                  <a:moveTo>
                    <a:pt x="8504" y="16277"/>
                  </a:moveTo>
                  <a:cubicBezTo>
                    <a:pt x="10904" y="16894"/>
                    <a:pt x="12904" y="16894"/>
                    <a:pt x="14904" y="17511"/>
                  </a:cubicBezTo>
                  <a:cubicBezTo>
                    <a:pt x="16904" y="18128"/>
                    <a:pt x="18904" y="18745"/>
                    <a:pt x="20504" y="20597"/>
                  </a:cubicBezTo>
                  <a:cubicBezTo>
                    <a:pt x="20904" y="21214"/>
                    <a:pt x="21304" y="20597"/>
                    <a:pt x="21304" y="20597"/>
                  </a:cubicBezTo>
                  <a:cubicBezTo>
                    <a:pt x="21304" y="18745"/>
                    <a:pt x="21304" y="16894"/>
                    <a:pt x="20904" y="14425"/>
                  </a:cubicBezTo>
                  <a:cubicBezTo>
                    <a:pt x="19704" y="9488"/>
                    <a:pt x="15704" y="4551"/>
                    <a:pt x="11304" y="2083"/>
                  </a:cubicBezTo>
                  <a:cubicBezTo>
                    <a:pt x="8904" y="231"/>
                    <a:pt x="6104" y="-386"/>
                    <a:pt x="3704" y="231"/>
                  </a:cubicBezTo>
                  <a:cubicBezTo>
                    <a:pt x="2104" y="848"/>
                    <a:pt x="504" y="2083"/>
                    <a:pt x="104" y="3934"/>
                  </a:cubicBezTo>
                  <a:cubicBezTo>
                    <a:pt x="-296" y="5168"/>
                    <a:pt x="504" y="6403"/>
                    <a:pt x="1704" y="6403"/>
                  </a:cubicBezTo>
                  <a:lnTo>
                    <a:pt x="5704" y="7020"/>
                  </a:lnTo>
                  <a:cubicBezTo>
                    <a:pt x="4104" y="7020"/>
                    <a:pt x="2504" y="7020"/>
                    <a:pt x="1304" y="7637"/>
                  </a:cubicBezTo>
                  <a:cubicBezTo>
                    <a:pt x="504" y="7637"/>
                    <a:pt x="104" y="8871"/>
                    <a:pt x="904" y="10105"/>
                  </a:cubicBezTo>
                  <a:cubicBezTo>
                    <a:pt x="2504" y="12574"/>
                    <a:pt x="5704" y="15660"/>
                    <a:pt x="8504" y="1627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214"/>
            <p:cNvSpPr/>
            <p:nvPr/>
          </p:nvSpPr>
          <p:spPr>
            <a:xfrm>
              <a:off x="11283246" y="2783960"/>
              <a:ext cx="340421" cy="242347"/>
            </a:xfrm>
            <a:custGeom>
              <a:avLst/>
              <a:gdLst/>
              <a:ahLst/>
              <a:cxnLst/>
              <a:rect l="l" t="t" r="r" b="b"/>
              <a:pathLst>
                <a:path w="21400" h="20564" extrusionOk="0">
                  <a:moveTo>
                    <a:pt x="12200" y="15704"/>
                  </a:moveTo>
                  <a:cubicBezTo>
                    <a:pt x="13800" y="13544"/>
                    <a:pt x="15000" y="11384"/>
                    <a:pt x="16200" y="9224"/>
                  </a:cubicBezTo>
                  <a:cubicBezTo>
                    <a:pt x="17400" y="7604"/>
                    <a:pt x="19000" y="5444"/>
                    <a:pt x="21000" y="5444"/>
                  </a:cubicBezTo>
                  <a:cubicBezTo>
                    <a:pt x="21400" y="5444"/>
                    <a:pt x="21400" y="4904"/>
                    <a:pt x="21400" y="4904"/>
                  </a:cubicBezTo>
                  <a:cubicBezTo>
                    <a:pt x="20600" y="3284"/>
                    <a:pt x="19400" y="2204"/>
                    <a:pt x="17800" y="1124"/>
                  </a:cubicBezTo>
                  <a:cubicBezTo>
                    <a:pt x="14200" y="-1036"/>
                    <a:pt x="9400" y="44"/>
                    <a:pt x="5800" y="3284"/>
                  </a:cubicBezTo>
                  <a:cubicBezTo>
                    <a:pt x="3400" y="4904"/>
                    <a:pt x="1400" y="7604"/>
                    <a:pt x="600" y="10304"/>
                  </a:cubicBezTo>
                  <a:cubicBezTo>
                    <a:pt x="-200" y="12464"/>
                    <a:pt x="-200" y="15164"/>
                    <a:pt x="600" y="16784"/>
                  </a:cubicBezTo>
                  <a:cubicBezTo>
                    <a:pt x="1000" y="17864"/>
                    <a:pt x="2200" y="17864"/>
                    <a:pt x="2600" y="16784"/>
                  </a:cubicBezTo>
                  <a:lnTo>
                    <a:pt x="5400" y="13004"/>
                  </a:lnTo>
                  <a:cubicBezTo>
                    <a:pt x="4600" y="14624"/>
                    <a:pt x="3800" y="16244"/>
                    <a:pt x="3000" y="18404"/>
                  </a:cubicBezTo>
                  <a:cubicBezTo>
                    <a:pt x="2600" y="19484"/>
                    <a:pt x="3000" y="20564"/>
                    <a:pt x="3800" y="20564"/>
                  </a:cubicBezTo>
                  <a:cubicBezTo>
                    <a:pt x="7000" y="20024"/>
                    <a:pt x="10200" y="18404"/>
                    <a:pt x="12200" y="1570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3" name="Google Shape;1473;p214"/>
          <p:cNvGrpSpPr/>
          <p:nvPr/>
        </p:nvGrpSpPr>
        <p:grpSpPr>
          <a:xfrm>
            <a:off x="5382483" y="2583328"/>
            <a:ext cx="2010780" cy="2023789"/>
            <a:chOff x="6296655" y="1826401"/>
            <a:chExt cx="2242505" cy="2278015"/>
          </a:xfrm>
        </p:grpSpPr>
        <p:sp>
          <p:nvSpPr>
            <p:cNvPr id="1474" name="Google Shape;1474;p214"/>
            <p:cNvSpPr/>
            <p:nvPr/>
          </p:nvSpPr>
          <p:spPr>
            <a:xfrm>
              <a:off x="6423919" y="1953665"/>
              <a:ext cx="2042604" cy="210621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899" y="16118"/>
                  </a:moveTo>
                  <a:cubicBezTo>
                    <a:pt x="17495" y="15662"/>
                    <a:pt x="17092" y="15205"/>
                    <a:pt x="16822" y="14748"/>
                  </a:cubicBezTo>
                  <a:cubicBezTo>
                    <a:pt x="16621" y="14357"/>
                    <a:pt x="16419" y="13900"/>
                    <a:pt x="16351" y="13508"/>
                  </a:cubicBezTo>
                  <a:cubicBezTo>
                    <a:pt x="16486" y="13573"/>
                    <a:pt x="16553" y="13573"/>
                    <a:pt x="16688" y="13639"/>
                  </a:cubicBezTo>
                  <a:cubicBezTo>
                    <a:pt x="17226" y="13769"/>
                    <a:pt x="17764" y="13900"/>
                    <a:pt x="18303" y="14030"/>
                  </a:cubicBezTo>
                  <a:cubicBezTo>
                    <a:pt x="19379" y="14226"/>
                    <a:pt x="20523" y="14357"/>
                    <a:pt x="21600" y="14291"/>
                  </a:cubicBezTo>
                  <a:cubicBezTo>
                    <a:pt x="20523" y="14226"/>
                    <a:pt x="19379" y="14095"/>
                    <a:pt x="18303" y="13834"/>
                  </a:cubicBezTo>
                  <a:cubicBezTo>
                    <a:pt x="17764" y="13704"/>
                    <a:pt x="17226" y="13573"/>
                    <a:pt x="16688" y="13378"/>
                  </a:cubicBezTo>
                  <a:cubicBezTo>
                    <a:pt x="16553" y="13312"/>
                    <a:pt x="16351" y="13247"/>
                    <a:pt x="16217" y="13182"/>
                  </a:cubicBezTo>
                  <a:cubicBezTo>
                    <a:pt x="16217" y="13182"/>
                    <a:pt x="16217" y="13182"/>
                    <a:pt x="16217" y="13117"/>
                  </a:cubicBezTo>
                  <a:lnTo>
                    <a:pt x="16150" y="13117"/>
                  </a:lnTo>
                  <a:cubicBezTo>
                    <a:pt x="15813" y="12986"/>
                    <a:pt x="15477" y="12856"/>
                    <a:pt x="15140" y="12790"/>
                  </a:cubicBezTo>
                  <a:cubicBezTo>
                    <a:pt x="14602" y="12660"/>
                    <a:pt x="13996" y="12595"/>
                    <a:pt x="13391" y="12725"/>
                  </a:cubicBezTo>
                  <a:cubicBezTo>
                    <a:pt x="12785" y="12856"/>
                    <a:pt x="12247" y="13051"/>
                    <a:pt x="11776" y="13312"/>
                  </a:cubicBezTo>
                  <a:cubicBezTo>
                    <a:pt x="11170" y="13639"/>
                    <a:pt x="10564" y="13965"/>
                    <a:pt x="10026" y="14422"/>
                  </a:cubicBezTo>
                  <a:cubicBezTo>
                    <a:pt x="10093" y="14161"/>
                    <a:pt x="10161" y="13900"/>
                    <a:pt x="10228" y="13704"/>
                  </a:cubicBezTo>
                  <a:cubicBezTo>
                    <a:pt x="10430" y="12790"/>
                    <a:pt x="10632" y="11877"/>
                    <a:pt x="10766" y="10963"/>
                  </a:cubicBezTo>
                  <a:cubicBezTo>
                    <a:pt x="10766" y="10767"/>
                    <a:pt x="10834" y="10506"/>
                    <a:pt x="10834" y="10311"/>
                  </a:cubicBezTo>
                  <a:cubicBezTo>
                    <a:pt x="10834" y="10180"/>
                    <a:pt x="10901" y="10050"/>
                    <a:pt x="11103" y="9919"/>
                  </a:cubicBezTo>
                  <a:cubicBezTo>
                    <a:pt x="12247" y="9332"/>
                    <a:pt x="13525" y="9005"/>
                    <a:pt x="14871" y="9005"/>
                  </a:cubicBezTo>
                  <a:cubicBezTo>
                    <a:pt x="13794" y="8810"/>
                    <a:pt x="12650" y="8875"/>
                    <a:pt x="11574" y="9136"/>
                  </a:cubicBezTo>
                  <a:cubicBezTo>
                    <a:pt x="11237" y="9201"/>
                    <a:pt x="10968" y="9005"/>
                    <a:pt x="10968" y="8679"/>
                  </a:cubicBezTo>
                  <a:cubicBezTo>
                    <a:pt x="10968" y="8483"/>
                    <a:pt x="10968" y="8288"/>
                    <a:pt x="10968" y="8157"/>
                  </a:cubicBezTo>
                  <a:cubicBezTo>
                    <a:pt x="10968" y="7244"/>
                    <a:pt x="10901" y="6330"/>
                    <a:pt x="10834" y="5351"/>
                  </a:cubicBezTo>
                  <a:cubicBezTo>
                    <a:pt x="10834" y="5221"/>
                    <a:pt x="10766" y="5025"/>
                    <a:pt x="10766" y="4894"/>
                  </a:cubicBezTo>
                  <a:cubicBezTo>
                    <a:pt x="11305" y="4894"/>
                    <a:pt x="11843" y="4829"/>
                    <a:pt x="12314" y="4698"/>
                  </a:cubicBezTo>
                  <a:lnTo>
                    <a:pt x="12920" y="4503"/>
                  </a:lnTo>
                  <a:cubicBezTo>
                    <a:pt x="12920" y="4503"/>
                    <a:pt x="12920" y="4503"/>
                    <a:pt x="12987" y="4503"/>
                  </a:cubicBezTo>
                  <a:lnTo>
                    <a:pt x="13525" y="4307"/>
                  </a:lnTo>
                  <a:cubicBezTo>
                    <a:pt x="13525" y="4307"/>
                    <a:pt x="13525" y="4307"/>
                    <a:pt x="13592" y="4307"/>
                  </a:cubicBezTo>
                  <a:lnTo>
                    <a:pt x="14131" y="4046"/>
                  </a:lnTo>
                  <a:cubicBezTo>
                    <a:pt x="14131" y="4046"/>
                    <a:pt x="14131" y="4046"/>
                    <a:pt x="14198" y="4046"/>
                  </a:cubicBezTo>
                  <a:cubicBezTo>
                    <a:pt x="14400" y="3915"/>
                    <a:pt x="14535" y="3850"/>
                    <a:pt x="14736" y="3720"/>
                  </a:cubicBezTo>
                  <a:cubicBezTo>
                    <a:pt x="14535" y="3785"/>
                    <a:pt x="14333" y="3915"/>
                    <a:pt x="14198" y="3981"/>
                  </a:cubicBezTo>
                  <a:cubicBezTo>
                    <a:pt x="14198" y="3981"/>
                    <a:pt x="14198" y="3981"/>
                    <a:pt x="14198" y="3981"/>
                  </a:cubicBezTo>
                  <a:lnTo>
                    <a:pt x="13660" y="4176"/>
                  </a:lnTo>
                  <a:cubicBezTo>
                    <a:pt x="13660" y="4176"/>
                    <a:pt x="13660" y="4176"/>
                    <a:pt x="13660" y="4176"/>
                  </a:cubicBezTo>
                  <a:lnTo>
                    <a:pt x="13054" y="4372"/>
                  </a:lnTo>
                  <a:cubicBezTo>
                    <a:pt x="13054" y="4372"/>
                    <a:pt x="13054" y="4372"/>
                    <a:pt x="12987" y="4372"/>
                  </a:cubicBezTo>
                  <a:lnTo>
                    <a:pt x="12381" y="4503"/>
                  </a:lnTo>
                  <a:cubicBezTo>
                    <a:pt x="11978" y="4568"/>
                    <a:pt x="11641" y="4633"/>
                    <a:pt x="11237" y="4633"/>
                  </a:cubicBezTo>
                  <a:cubicBezTo>
                    <a:pt x="10968" y="4633"/>
                    <a:pt x="10766" y="4503"/>
                    <a:pt x="10766" y="4242"/>
                  </a:cubicBezTo>
                  <a:cubicBezTo>
                    <a:pt x="10699" y="3720"/>
                    <a:pt x="10564" y="3198"/>
                    <a:pt x="10497" y="2676"/>
                  </a:cubicBezTo>
                  <a:cubicBezTo>
                    <a:pt x="10295" y="1762"/>
                    <a:pt x="10026" y="914"/>
                    <a:pt x="9690" y="0"/>
                  </a:cubicBezTo>
                  <a:cubicBezTo>
                    <a:pt x="9959" y="914"/>
                    <a:pt x="10161" y="1762"/>
                    <a:pt x="10363" y="2676"/>
                  </a:cubicBezTo>
                  <a:cubicBezTo>
                    <a:pt x="10430" y="3132"/>
                    <a:pt x="10497" y="3654"/>
                    <a:pt x="10564" y="4111"/>
                  </a:cubicBezTo>
                  <a:cubicBezTo>
                    <a:pt x="10632" y="4372"/>
                    <a:pt x="10363" y="4633"/>
                    <a:pt x="10026" y="4633"/>
                  </a:cubicBezTo>
                  <a:cubicBezTo>
                    <a:pt x="9959" y="4633"/>
                    <a:pt x="9892" y="4633"/>
                    <a:pt x="9824" y="4633"/>
                  </a:cubicBezTo>
                  <a:cubicBezTo>
                    <a:pt x="9017" y="4568"/>
                    <a:pt x="8142" y="4372"/>
                    <a:pt x="7335" y="4111"/>
                  </a:cubicBezTo>
                  <a:cubicBezTo>
                    <a:pt x="6527" y="3850"/>
                    <a:pt x="5787" y="3459"/>
                    <a:pt x="5047" y="3002"/>
                  </a:cubicBezTo>
                  <a:cubicBezTo>
                    <a:pt x="5181" y="3132"/>
                    <a:pt x="5383" y="3263"/>
                    <a:pt x="5518" y="3393"/>
                  </a:cubicBezTo>
                  <a:cubicBezTo>
                    <a:pt x="5518" y="3393"/>
                    <a:pt x="5518" y="3393"/>
                    <a:pt x="5585" y="3393"/>
                  </a:cubicBezTo>
                  <a:lnTo>
                    <a:pt x="6056" y="3720"/>
                  </a:lnTo>
                  <a:cubicBezTo>
                    <a:pt x="6056" y="3720"/>
                    <a:pt x="6056" y="3720"/>
                    <a:pt x="6123" y="3720"/>
                  </a:cubicBezTo>
                  <a:lnTo>
                    <a:pt x="6662" y="3981"/>
                  </a:lnTo>
                  <a:cubicBezTo>
                    <a:pt x="6662" y="3981"/>
                    <a:pt x="6662" y="3981"/>
                    <a:pt x="6729" y="3981"/>
                  </a:cubicBezTo>
                  <a:lnTo>
                    <a:pt x="7267" y="4242"/>
                  </a:lnTo>
                  <a:cubicBezTo>
                    <a:pt x="7402" y="4307"/>
                    <a:pt x="7536" y="4307"/>
                    <a:pt x="7604" y="4372"/>
                  </a:cubicBezTo>
                  <a:cubicBezTo>
                    <a:pt x="7200" y="5286"/>
                    <a:pt x="6662" y="6069"/>
                    <a:pt x="5854" y="6787"/>
                  </a:cubicBezTo>
                  <a:cubicBezTo>
                    <a:pt x="6662" y="6330"/>
                    <a:pt x="7469" y="5677"/>
                    <a:pt x="8007" y="4829"/>
                  </a:cubicBezTo>
                  <a:cubicBezTo>
                    <a:pt x="8142" y="4698"/>
                    <a:pt x="8344" y="4568"/>
                    <a:pt x="8546" y="4633"/>
                  </a:cubicBezTo>
                  <a:cubicBezTo>
                    <a:pt x="8950" y="4698"/>
                    <a:pt x="9353" y="4764"/>
                    <a:pt x="9757" y="4829"/>
                  </a:cubicBezTo>
                  <a:cubicBezTo>
                    <a:pt x="10026" y="4829"/>
                    <a:pt x="10295" y="4829"/>
                    <a:pt x="10564" y="4829"/>
                  </a:cubicBezTo>
                  <a:cubicBezTo>
                    <a:pt x="10564" y="4960"/>
                    <a:pt x="10632" y="5155"/>
                    <a:pt x="10632" y="5286"/>
                  </a:cubicBezTo>
                  <a:cubicBezTo>
                    <a:pt x="10699" y="6199"/>
                    <a:pt x="10699" y="7113"/>
                    <a:pt x="10632" y="8027"/>
                  </a:cubicBezTo>
                  <a:cubicBezTo>
                    <a:pt x="10564" y="8940"/>
                    <a:pt x="10497" y="9854"/>
                    <a:pt x="10363" y="10767"/>
                  </a:cubicBezTo>
                  <a:cubicBezTo>
                    <a:pt x="10228" y="11681"/>
                    <a:pt x="10026" y="12529"/>
                    <a:pt x="9757" y="13443"/>
                  </a:cubicBezTo>
                  <a:cubicBezTo>
                    <a:pt x="9690" y="13769"/>
                    <a:pt x="9555" y="14030"/>
                    <a:pt x="9488" y="14356"/>
                  </a:cubicBezTo>
                  <a:cubicBezTo>
                    <a:pt x="9353" y="14683"/>
                    <a:pt x="9017" y="14748"/>
                    <a:pt x="8748" y="14552"/>
                  </a:cubicBezTo>
                  <a:cubicBezTo>
                    <a:pt x="8411" y="14291"/>
                    <a:pt x="8142" y="14095"/>
                    <a:pt x="7806" y="13900"/>
                  </a:cubicBezTo>
                  <a:lnTo>
                    <a:pt x="7806" y="13900"/>
                  </a:lnTo>
                  <a:cubicBezTo>
                    <a:pt x="7806" y="13900"/>
                    <a:pt x="7806" y="13900"/>
                    <a:pt x="7806" y="13900"/>
                  </a:cubicBezTo>
                  <a:cubicBezTo>
                    <a:pt x="7267" y="13573"/>
                    <a:pt x="6662" y="13247"/>
                    <a:pt x="5989" y="12986"/>
                  </a:cubicBezTo>
                  <a:cubicBezTo>
                    <a:pt x="5854" y="12921"/>
                    <a:pt x="5720" y="12790"/>
                    <a:pt x="5720" y="12595"/>
                  </a:cubicBezTo>
                  <a:cubicBezTo>
                    <a:pt x="5652" y="11942"/>
                    <a:pt x="5518" y="11355"/>
                    <a:pt x="5383" y="10702"/>
                  </a:cubicBezTo>
                  <a:cubicBezTo>
                    <a:pt x="5316" y="10311"/>
                    <a:pt x="5181" y="9984"/>
                    <a:pt x="5047" y="9593"/>
                  </a:cubicBezTo>
                  <a:cubicBezTo>
                    <a:pt x="4912" y="9266"/>
                    <a:pt x="4710" y="8875"/>
                    <a:pt x="4508" y="8549"/>
                  </a:cubicBezTo>
                  <a:cubicBezTo>
                    <a:pt x="4643" y="8875"/>
                    <a:pt x="4845" y="9266"/>
                    <a:pt x="4912" y="9593"/>
                  </a:cubicBezTo>
                  <a:cubicBezTo>
                    <a:pt x="5047" y="9984"/>
                    <a:pt x="5114" y="10311"/>
                    <a:pt x="5114" y="10702"/>
                  </a:cubicBezTo>
                  <a:cubicBezTo>
                    <a:pt x="5181" y="11094"/>
                    <a:pt x="5181" y="11550"/>
                    <a:pt x="5181" y="11942"/>
                  </a:cubicBezTo>
                  <a:cubicBezTo>
                    <a:pt x="5181" y="12268"/>
                    <a:pt x="4912" y="12464"/>
                    <a:pt x="4576" y="12399"/>
                  </a:cubicBezTo>
                  <a:cubicBezTo>
                    <a:pt x="3095" y="12007"/>
                    <a:pt x="1480" y="11811"/>
                    <a:pt x="0" y="12007"/>
                  </a:cubicBezTo>
                  <a:cubicBezTo>
                    <a:pt x="1817" y="11942"/>
                    <a:pt x="3634" y="12268"/>
                    <a:pt x="5249" y="12921"/>
                  </a:cubicBezTo>
                  <a:cubicBezTo>
                    <a:pt x="5249" y="12921"/>
                    <a:pt x="5249" y="12921"/>
                    <a:pt x="5249" y="12921"/>
                  </a:cubicBezTo>
                  <a:lnTo>
                    <a:pt x="5249" y="12921"/>
                  </a:lnTo>
                  <a:cubicBezTo>
                    <a:pt x="5720" y="13117"/>
                    <a:pt x="6191" y="13378"/>
                    <a:pt x="6662" y="13639"/>
                  </a:cubicBezTo>
                  <a:cubicBezTo>
                    <a:pt x="6998" y="13834"/>
                    <a:pt x="6931" y="14291"/>
                    <a:pt x="6594" y="14487"/>
                  </a:cubicBezTo>
                  <a:cubicBezTo>
                    <a:pt x="5921" y="14813"/>
                    <a:pt x="5249" y="15074"/>
                    <a:pt x="4508" y="15270"/>
                  </a:cubicBezTo>
                  <a:cubicBezTo>
                    <a:pt x="3903" y="15466"/>
                    <a:pt x="3364" y="15596"/>
                    <a:pt x="2759" y="15662"/>
                  </a:cubicBezTo>
                  <a:cubicBezTo>
                    <a:pt x="2153" y="15792"/>
                    <a:pt x="1548" y="15857"/>
                    <a:pt x="942" y="16118"/>
                  </a:cubicBezTo>
                  <a:cubicBezTo>
                    <a:pt x="1548" y="15923"/>
                    <a:pt x="2153" y="15923"/>
                    <a:pt x="2759" y="15857"/>
                  </a:cubicBezTo>
                  <a:cubicBezTo>
                    <a:pt x="3364" y="15792"/>
                    <a:pt x="3970" y="15727"/>
                    <a:pt x="4576" y="15596"/>
                  </a:cubicBezTo>
                  <a:cubicBezTo>
                    <a:pt x="5585" y="15401"/>
                    <a:pt x="6594" y="15074"/>
                    <a:pt x="7536" y="14618"/>
                  </a:cubicBezTo>
                  <a:cubicBezTo>
                    <a:pt x="7738" y="14552"/>
                    <a:pt x="7940" y="14552"/>
                    <a:pt x="8075" y="14683"/>
                  </a:cubicBezTo>
                  <a:cubicBezTo>
                    <a:pt x="8411" y="14944"/>
                    <a:pt x="8748" y="15270"/>
                    <a:pt x="9084" y="15596"/>
                  </a:cubicBezTo>
                  <a:cubicBezTo>
                    <a:pt x="9017" y="15727"/>
                    <a:pt x="9017" y="15857"/>
                    <a:pt x="8950" y="15988"/>
                  </a:cubicBezTo>
                  <a:cubicBezTo>
                    <a:pt x="8680" y="16902"/>
                    <a:pt x="8478" y="17880"/>
                    <a:pt x="8411" y="18794"/>
                  </a:cubicBezTo>
                  <a:cubicBezTo>
                    <a:pt x="8344" y="19577"/>
                    <a:pt x="8411" y="20360"/>
                    <a:pt x="8411" y="21143"/>
                  </a:cubicBezTo>
                  <a:cubicBezTo>
                    <a:pt x="8411" y="21404"/>
                    <a:pt x="8680" y="21600"/>
                    <a:pt x="8950" y="21600"/>
                  </a:cubicBezTo>
                  <a:lnTo>
                    <a:pt x="8950" y="21600"/>
                  </a:lnTo>
                  <a:cubicBezTo>
                    <a:pt x="9219" y="21600"/>
                    <a:pt x="9421" y="21339"/>
                    <a:pt x="9353" y="21078"/>
                  </a:cubicBezTo>
                  <a:cubicBezTo>
                    <a:pt x="9286" y="20295"/>
                    <a:pt x="9219" y="19577"/>
                    <a:pt x="9219" y="18859"/>
                  </a:cubicBezTo>
                  <a:cubicBezTo>
                    <a:pt x="9219" y="17946"/>
                    <a:pt x="9353" y="17097"/>
                    <a:pt x="9622" y="16249"/>
                  </a:cubicBezTo>
                  <a:cubicBezTo>
                    <a:pt x="9690" y="16053"/>
                    <a:pt x="9757" y="15857"/>
                    <a:pt x="9757" y="15662"/>
                  </a:cubicBezTo>
                  <a:cubicBezTo>
                    <a:pt x="9757" y="15596"/>
                    <a:pt x="9824" y="15531"/>
                    <a:pt x="9824" y="15531"/>
                  </a:cubicBezTo>
                  <a:cubicBezTo>
                    <a:pt x="10430" y="14748"/>
                    <a:pt x="11237" y="14161"/>
                    <a:pt x="12112" y="13639"/>
                  </a:cubicBezTo>
                  <a:cubicBezTo>
                    <a:pt x="13054" y="13117"/>
                    <a:pt x="14131" y="12790"/>
                    <a:pt x="15140" y="13051"/>
                  </a:cubicBezTo>
                  <a:cubicBezTo>
                    <a:pt x="15207" y="13051"/>
                    <a:pt x="15342" y="13117"/>
                    <a:pt x="15409" y="13117"/>
                  </a:cubicBezTo>
                  <a:cubicBezTo>
                    <a:pt x="15544" y="13182"/>
                    <a:pt x="15678" y="13312"/>
                    <a:pt x="15746" y="13443"/>
                  </a:cubicBezTo>
                  <a:cubicBezTo>
                    <a:pt x="15880" y="13965"/>
                    <a:pt x="16150" y="14487"/>
                    <a:pt x="16486" y="14879"/>
                  </a:cubicBezTo>
                  <a:cubicBezTo>
                    <a:pt x="16822" y="15401"/>
                    <a:pt x="17293" y="15857"/>
                    <a:pt x="17764" y="16249"/>
                  </a:cubicBezTo>
                  <a:cubicBezTo>
                    <a:pt x="18235" y="16640"/>
                    <a:pt x="18707" y="17032"/>
                    <a:pt x="19245" y="17358"/>
                  </a:cubicBezTo>
                  <a:cubicBezTo>
                    <a:pt x="19716" y="17685"/>
                    <a:pt x="20254" y="18076"/>
                    <a:pt x="20860" y="18272"/>
                  </a:cubicBezTo>
                  <a:cubicBezTo>
                    <a:pt x="20321" y="18011"/>
                    <a:pt x="19850" y="17619"/>
                    <a:pt x="19379" y="17228"/>
                  </a:cubicBezTo>
                  <a:cubicBezTo>
                    <a:pt x="18774" y="16967"/>
                    <a:pt x="18303" y="16575"/>
                    <a:pt x="17899" y="16118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214"/>
            <p:cNvSpPr/>
            <p:nvPr/>
          </p:nvSpPr>
          <p:spPr>
            <a:xfrm>
              <a:off x="7060239" y="3798992"/>
              <a:ext cx="330912" cy="3054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350"/>
                  </a:moveTo>
                  <a:cubicBezTo>
                    <a:pt x="21600" y="10350"/>
                    <a:pt x="17031" y="13500"/>
                    <a:pt x="14123" y="17550"/>
                  </a:cubicBezTo>
                  <a:cubicBezTo>
                    <a:pt x="14539" y="15300"/>
                    <a:pt x="15369" y="11700"/>
                    <a:pt x="17446" y="8550"/>
                  </a:cubicBezTo>
                  <a:cubicBezTo>
                    <a:pt x="17446" y="8550"/>
                    <a:pt x="13292" y="13050"/>
                    <a:pt x="11215" y="18450"/>
                  </a:cubicBezTo>
                  <a:cubicBezTo>
                    <a:pt x="7892" y="8550"/>
                    <a:pt x="0" y="0"/>
                    <a:pt x="0" y="0"/>
                  </a:cubicBezTo>
                  <a:cubicBezTo>
                    <a:pt x="6646" y="11250"/>
                    <a:pt x="6231" y="21600"/>
                    <a:pt x="6231" y="21600"/>
                  </a:cubicBezTo>
                  <a:lnTo>
                    <a:pt x="10385" y="21600"/>
                  </a:lnTo>
                  <a:lnTo>
                    <a:pt x="12046" y="21600"/>
                  </a:lnTo>
                  <a:lnTo>
                    <a:pt x="12046" y="21600"/>
                  </a:lnTo>
                  <a:lnTo>
                    <a:pt x="13708" y="21600"/>
                  </a:lnTo>
                  <a:lnTo>
                    <a:pt x="16615" y="21600"/>
                  </a:lnTo>
                  <a:cubicBezTo>
                    <a:pt x="16615" y="21150"/>
                    <a:pt x="16200" y="16200"/>
                    <a:pt x="21600" y="10350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214"/>
            <p:cNvSpPr/>
            <p:nvPr/>
          </p:nvSpPr>
          <p:spPr>
            <a:xfrm>
              <a:off x="7314762" y="3798992"/>
              <a:ext cx="299052" cy="3054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9800"/>
                  </a:moveTo>
                  <a:lnTo>
                    <a:pt x="4596" y="21600"/>
                  </a:lnTo>
                  <a:cubicBezTo>
                    <a:pt x="9651" y="9450"/>
                    <a:pt x="21600" y="0"/>
                    <a:pt x="21600" y="0"/>
                  </a:cubicBezTo>
                  <a:cubicBezTo>
                    <a:pt x="9651" y="495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214"/>
            <p:cNvSpPr/>
            <p:nvPr/>
          </p:nvSpPr>
          <p:spPr>
            <a:xfrm>
              <a:off x="6932975" y="3798987"/>
              <a:ext cx="235440" cy="29905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762" y="17004"/>
                  </a:moveTo>
                  <a:cubicBezTo>
                    <a:pt x="11676" y="11949"/>
                    <a:pt x="5838" y="8272"/>
                    <a:pt x="5838" y="8272"/>
                  </a:cubicBezTo>
                  <a:cubicBezTo>
                    <a:pt x="9341" y="11489"/>
                    <a:pt x="11092" y="14706"/>
                    <a:pt x="11676" y="17004"/>
                  </a:cubicBezTo>
                  <a:cubicBezTo>
                    <a:pt x="7005" y="13328"/>
                    <a:pt x="0" y="11030"/>
                    <a:pt x="0" y="11030"/>
                  </a:cubicBezTo>
                  <a:cubicBezTo>
                    <a:pt x="8173" y="16085"/>
                    <a:pt x="8757" y="21600"/>
                    <a:pt x="8757" y="21600"/>
                  </a:cubicBezTo>
                  <a:lnTo>
                    <a:pt x="12843" y="21140"/>
                  </a:lnTo>
                  <a:lnTo>
                    <a:pt x="15178" y="21140"/>
                  </a:lnTo>
                  <a:lnTo>
                    <a:pt x="17513" y="20681"/>
                  </a:lnTo>
                  <a:lnTo>
                    <a:pt x="18681" y="20681"/>
                  </a:lnTo>
                  <a:cubicBezTo>
                    <a:pt x="17513" y="10570"/>
                    <a:pt x="21600" y="0"/>
                    <a:pt x="21600" y="0"/>
                  </a:cubicBezTo>
                  <a:cubicBezTo>
                    <a:pt x="18097" y="4596"/>
                    <a:pt x="16346" y="11949"/>
                    <a:pt x="15762" y="17004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214"/>
            <p:cNvSpPr/>
            <p:nvPr/>
          </p:nvSpPr>
          <p:spPr>
            <a:xfrm>
              <a:off x="7251130" y="3862619"/>
              <a:ext cx="101844" cy="21000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00" y="21600"/>
                  </a:lnTo>
                  <a:cubicBezTo>
                    <a:pt x="8100" y="10473"/>
                    <a:pt x="21600" y="0"/>
                    <a:pt x="21600" y="0"/>
                  </a:cubicBezTo>
                  <a:cubicBezTo>
                    <a:pt x="6750" y="720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214"/>
            <p:cNvSpPr/>
            <p:nvPr/>
          </p:nvSpPr>
          <p:spPr>
            <a:xfrm>
              <a:off x="7696553" y="3035403"/>
              <a:ext cx="265068" cy="185098"/>
            </a:xfrm>
            <a:custGeom>
              <a:avLst/>
              <a:gdLst/>
              <a:ahLst/>
              <a:cxnLst/>
              <a:rect l="l" t="t" r="r" b="b"/>
              <a:pathLst>
                <a:path w="21424" h="20268" extrusionOk="0">
                  <a:moveTo>
                    <a:pt x="11138" y="18149"/>
                  </a:moveTo>
                  <a:cubicBezTo>
                    <a:pt x="12681" y="16755"/>
                    <a:pt x="14224" y="13968"/>
                    <a:pt x="15767" y="11878"/>
                  </a:cubicBezTo>
                  <a:cubicBezTo>
                    <a:pt x="17310" y="10484"/>
                    <a:pt x="18853" y="9091"/>
                    <a:pt x="20910" y="9091"/>
                  </a:cubicBezTo>
                  <a:cubicBezTo>
                    <a:pt x="21424" y="9091"/>
                    <a:pt x="21424" y="8394"/>
                    <a:pt x="21424" y="8394"/>
                  </a:cubicBezTo>
                  <a:cubicBezTo>
                    <a:pt x="20395" y="6304"/>
                    <a:pt x="19367" y="4910"/>
                    <a:pt x="18338" y="2820"/>
                  </a:cubicBezTo>
                  <a:cubicBezTo>
                    <a:pt x="15253" y="-664"/>
                    <a:pt x="10110" y="-664"/>
                    <a:pt x="6510" y="1426"/>
                  </a:cubicBezTo>
                  <a:cubicBezTo>
                    <a:pt x="3938" y="2820"/>
                    <a:pt x="1881" y="4910"/>
                    <a:pt x="853" y="7697"/>
                  </a:cubicBezTo>
                  <a:cubicBezTo>
                    <a:pt x="-176" y="9788"/>
                    <a:pt x="-176" y="12575"/>
                    <a:pt x="338" y="14665"/>
                  </a:cubicBezTo>
                  <a:cubicBezTo>
                    <a:pt x="853" y="16059"/>
                    <a:pt x="1881" y="16059"/>
                    <a:pt x="2395" y="15362"/>
                  </a:cubicBezTo>
                  <a:lnTo>
                    <a:pt x="5481" y="11878"/>
                  </a:lnTo>
                  <a:cubicBezTo>
                    <a:pt x="4453" y="13271"/>
                    <a:pt x="3424" y="15362"/>
                    <a:pt x="2910" y="16755"/>
                  </a:cubicBezTo>
                  <a:cubicBezTo>
                    <a:pt x="2395" y="17452"/>
                    <a:pt x="2910" y="18846"/>
                    <a:pt x="3938" y="19542"/>
                  </a:cubicBezTo>
                  <a:cubicBezTo>
                    <a:pt x="5995" y="20936"/>
                    <a:pt x="9081" y="20239"/>
                    <a:pt x="11138" y="1814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214"/>
            <p:cNvSpPr/>
            <p:nvPr/>
          </p:nvSpPr>
          <p:spPr>
            <a:xfrm>
              <a:off x="7951081" y="3099040"/>
              <a:ext cx="206467" cy="183892"/>
            </a:xfrm>
            <a:custGeom>
              <a:avLst/>
              <a:gdLst/>
              <a:ahLst/>
              <a:cxnLst/>
              <a:rect l="l" t="t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7856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214"/>
            <p:cNvSpPr/>
            <p:nvPr/>
          </p:nvSpPr>
          <p:spPr>
            <a:xfrm>
              <a:off x="6869338" y="3289931"/>
              <a:ext cx="160324" cy="159084"/>
            </a:xfrm>
            <a:custGeom>
              <a:avLst/>
              <a:gdLst/>
              <a:ahLst/>
              <a:cxnLst/>
              <a:rect l="l" t="t" r="r" b="b"/>
              <a:pathLst>
                <a:path w="20930" h="21600" extrusionOk="0">
                  <a:moveTo>
                    <a:pt x="15114" y="6912"/>
                  </a:moveTo>
                  <a:cubicBezTo>
                    <a:pt x="12622" y="6048"/>
                    <a:pt x="10130" y="5184"/>
                    <a:pt x="8468" y="4320"/>
                  </a:cubicBezTo>
                  <a:cubicBezTo>
                    <a:pt x="6807" y="3456"/>
                    <a:pt x="4315" y="2592"/>
                    <a:pt x="3484" y="0"/>
                  </a:cubicBezTo>
                  <a:cubicBezTo>
                    <a:pt x="3484" y="0"/>
                    <a:pt x="2653" y="0"/>
                    <a:pt x="2653" y="0"/>
                  </a:cubicBezTo>
                  <a:cubicBezTo>
                    <a:pt x="1822" y="1728"/>
                    <a:pt x="991" y="3456"/>
                    <a:pt x="161" y="5184"/>
                  </a:cubicBezTo>
                  <a:cubicBezTo>
                    <a:pt x="-670" y="10368"/>
                    <a:pt x="1822" y="15552"/>
                    <a:pt x="5145" y="18144"/>
                  </a:cubicBezTo>
                  <a:cubicBezTo>
                    <a:pt x="7638" y="19872"/>
                    <a:pt x="10130" y="21600"/>
                    <a:pt x="13453" y="21600"/>
                  </a:cubicBezTo>
                  <a:cubicBezTo>
                    <a:pt x="15945" y="21600"/>
                    <a:pt x="17607" y="20736"/>
                    <a:pt x="19268" y="19008"/>
                  </a:cubicBezTo>
                  <a:cubicBezTo>
                    <a:pt x="20099" y="18144"/>
                    <a:pt x="19268" y="17280"/>
                    <a:pt x="18438" y="16416"/>
                  </a:cubicBezTo>
                  <a:lnTo>
                    <a:pt x="14284" y="14688"/>
                  </a:lnTo>
                  <a:cubicBezTo>
                    <a:pt x="15945" y="15552"/>
                    <a:pt x="17607" y="15552"/>
                    <a:pt x="19268" y="15552"/>
                  </a:cubicBezTo>
                  <a:cubicBezTo>
                    <a:pt x="20099" y="15552"/>
                    <a:pt x="20930" y="14688"/>
                    <a:pt x="20930" y="13824"/>
                  </a:cubicBezTo>
                  <a:cubicBezTo>
                    <a:pt x="20929" y="11232"/>
                    <a:pt x="18437" y="8640"/>
                    <a:pt x="15114" y="691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214"/>
            <p:cNvSpPr/>
            <p:nvPr/>
          </p:nvSpPr>
          <p:spPr>
            <a:xfrm>
              <a:off x="7632921" y="2208193"/>
              <a:ext cx="206467" cy="183892"/>
            </a:xfrm>
            <a:custGeom>
              <a:avLst/>
              <a:gdLst/>
              <a:ahLst/>
              <a:cxnLst/>
              <a:rect l="l" t="t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8553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214"/>
            <p:cNvSpPr/>
            <p:nvPr/>
          </p:nvSpPr>
          <p:spPr>
            <a:xfrm>
              <a:off x="8332878" y="3289931"/>
              <a:ext cx="206282" cy="155357"/>
            </a:xfrm>
            <a:custGeom>
              <a:avLst/>
              <a:gdLst/>
              <a:ahLst/>
              <a:cxnLst/>
              <a:rect l="l" t="t" r="r" b="b"/>
              <a:pathLst>
                <a:path w="21217" h="21094" extrusionOk="0">
                  <a:moveTo>
                    <a:pt x="8126" y="18502"/>
                  </a:moveTo>
                  <a:cubicBezTo>
                    <a:pt x="10090" y="18502"/>
                    <a:pt x="12708" y="18502"/>
                    <a:pt x="14672" y="18502"/>
                  </a:cubicBezTo>
                  <a:cubicBezTo>
                    <a:pt x="16635" y="18502"/>
                    <a:pt x="18599" y="19366"/>
                    <a:pt x="19908" y="21094"/>
                  </a:cubicBezTo>
                  <a:cubicBezTo>
                    <a:pt x="19908" y="21094"/>
                    <a:pt x="20562" y="21094"/>
                    <a:pt x="20562" y="21094"/>
                  </a:cubicBezTo>
                  <a:cubicBezTo>
                    <a:pt x="21217" y="18502"/>
                    <a:pt x="21217" y="16774"/>
                    <a:pt x="21217" y="14182"/>
                  </a:cubicBezTo>
                  <a:cubicBezTo>
                    <a:pt x="20562" y="8134"/>
                    <a:pt x="16635" y="3814"/>
                    <a:pt x="12708" y="1222"/>
                  </a:cubicBezTo>
                  <a:cubicBezTo>
                    <a:pt x="10090" y="358"/>
                    <a:pt x="7472" y="-506"/>
                    <a:pt x="4853" y="358"/>
                  </a:cubicBezTo>
                  <a:cubicBezTo>
                    <a:pt x="2890" y="1222"/>
                    <a:pt x="1581" y="2950"/>
                    <a:pt x="272" y="5542"/>
                  </a:cubicBezTo>
                  <a:cubicBezTo>
                    <a:pt x="-383" y="6406"/>
                    <a:pt x="272" y="8134"/>
                    <a:pt x="1581" y="8134"/>
                  </a:cubicBezTo>
                  <a:lnTo>
                    <a:pt x="5508" y="8134"/>
                  </a:lnTo>
                  <a:cubicBezTo>
                    <a:pt x="3544" y="8134"/>
                    <a:pt x="2235" y="8998"/>
                    <a:pt x="926" y="9862"/>
                  </a:cubicBezTo>
                  <a:cubicBezTo>
                    <a:pt x="272" y="9862"/>
                    <a:pt x="-383" y="11590"/>
                    <a:pt x="272" y="12454"/>
                  </a:cubicBezTo>
                  <a:cubicBezTo>
                    <a:pt x="2235" y="15910"/>
                    <a:pt x="4853" y="18502"/>
                    <a:pt x="8126" y="1850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214"/>
            <p:cNvSpPr/>
            <p:nvPr/>
          </p:nvSpPr>
          <p:spPr>
            <a:xfrm>
              <a:off x="6296655" y="3099035"/>
              <a:ext cx="218964" cy="131466"/>
            </a:xfrm>
            <a:custGeom>
              <a:avLst/>
              <a:gdLst/>
              <a:ahLst/>
              <a:cxnLst/>
              <a:rect l="l" t="t" r="r" b="b"/>
              <a:pathLst>
                <a:path w="21238" h="21247" extrusionOk="0">
                  <a:moveTo>
                    <a:pt x="12343" y="0"/>
                  </a:moveTo>
                  <a:cubicBezTo>
                    <a:pt x="10491" y="0"/>
                    <a:pt x="8023" y="1029"/>
                    <a:pt x="6171" y="2057"/>
                  </a:cubicBezTo>
                  <a:cubicBezTo>
                    <a:pt x="4320" y="2057"/>
                    <a:pt x="2469" y="2057"/>
                    <a:pt x="617" y="0"/>
                  </a:cubicBezTo>
                  <a:cubicBezTo>
                    <a:pt x="617" y="0"/>
                    <a:pt x="0" y="0"/>
                    <a:pt x="0" y="0"/>
                  </a:cubicBezTo>
                  <a:cubicBezTo>
                    <a:pt x="0" y="3086"/>
                    <a:pt x="0" y="6171"/>
                    <a:pt x="617" y="8229"/>
                  </a:cubicBezTo>
                  <a:cubicBezTo>
                    <a:pt x="1852" y="15429"/>
                    <a:pt x="6171" y="19543"/>
                    <a:pt x="9874" y="20571"/>
                  </a:cubicBezTo>
                  <a:cubicBezTo>
                    <a:pt x="12343" y="21600"/>
                    <a:pt x="15428" y="21600"/>
                    <a:pt x="17280" y="19543"/>
                  </a:cubicBezTo>
                  <a:cubicBezTo>
                    <a:pt x="19131" y="18514"/>
                    <a:pt x="20366" y="15429"/>
                    <a:pt x="20983" y="12343"/>
                  </a:cubicBezTo>
                  <a:cubicBezTo>
                    <a:pt x="20983" y="11314"/>
                    <a:pt x="20366" y="9257"/>
                    <a:pt x="19748" y="9257"/>
                  </a:cubicBezTo>
                  <a:lnTo>
                    <a:pt x="16046" y="10286"/>
                  </a:lnTo>
                  <a:cubicBezTo>
                    <a:pt x="17280" y="9257"/>
                    <a:pt x="19131" y="8229"/>
                    <a:pt x="20366" y="7200"/>
                  </a:cubicBezTo>
                  <a:cubicBezTo>
                    <a:pt x="20983" y="6171"/>
                    <a:pt x="21600" y="5143"/>
                    <a:pt x="20983" y="4114"/>
                  </a:cubicBezTo>
                  <a:cubicBezTo>
                    <a:pt x="18514" y="2057"/>
                    <a:pt x="15428" y="0"/>
                    <a:pt x="12343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214"/>
            <p:cNvSpPr/>
            <p:nvPr/>
          </p:nvSpPr>
          <p:spPr>
            <a:xfrm>
              <a:off x="6932975" y="2144556"/>
              <a:ext cx="121026" cy="184518"/>
            </a:xfrm>
            <a:custGeom>
              <a:avLst/>
              <a:gdLst/>
              <a:ahLst/>
              <a:cxnLst/>
              <a:rect l="l" t="t" r="r" b="b"/>
              <a:pathLst>
                <a:path w="20539" h="21600" extrusionOk="0">
                  <a:moveTo>
                    <a:pt x="19830" y="11172"/>
                  </a:moveTo>
                  <a:cubicBezTo>
                    <a:pt x="18750" y="8938"/>
                    <a:pt x="16590" y="7448"/>
                    <a:pt x="14430" y="5959"/>
                  </a:cubicBezTo>
                  <a:cubicBezTo>
                    <a:pt x="13350" y="4469"/>
                    <a:pt x="12270" y="2234"/>
                    <a:pt x="12270" y="745"/>
                  </a:cubicBezTo>
                  <a:cubicBezTo>
                    <a:pt x="12270" y="745"/>
                    <a:pt x="12270" y="0"/>
                    <a:pt x="11190" y="0"/>
                  </a:cubicBezTo>
                  <a:cubicBezTo>
                    <a:pt x="9030" y="745"/>
                    <a:pt x="6870" y="1490"/>
                    <a:pt x="4710" y="2235"/>
                  </a:cubicBezTo>
                  <a:cubicBezTo>
                    <a:pt x="390" y="5214"/>
                    <a:pt x="-690" y="9683"/>
                    <a:pt x="390" y="13407"/>
                  </a:cubicBezTo>
                  <a:cubicBezTo>
                    <a:pt x="1470" y="15641"/>
                    <a:pt x="2550" y="18621"/>
                    <a:pt x="5790" y="20110"/>
                  </a:cubicBezTo>
                  <a:cubicBezTo>
                    <a:pt x="7950" y="21600"/>
                    <a:pt x="11190" y="21600"/>
                    <a:pt x="13350" y="21600"/>
                  </a:cubicBezTo>
                  <a:cubicBezTo>
                    <a:pt x="14430" y="21600"/>
                    <a:pt x="15510" y="20110"/>
                    <a:pt x="14430" y="19365"/>
                  </a:cubicBezTo>
                  <a:lnTo>
                    <a:pt x="11190" y="16386"/>
                  </a:lnTo>
                  <a:cubicBezTo>
                    <a:pt x="12270" y="17876"/>
                    <a:pt x="14430" y="18621"/>
                    <a:pt x="15510" y="19365"/>
                  </a:cubicBezTo>
                  <a:cubicBezTo>
                    <a:pt x="16590" y="20110"/>
                    <a:pt x="17670" y="19365"/>
                    <a:pt x="18750" y="18621"/>
                  </a:cubicBezTo>
                  <a:cubicBezTo>
                    <a:pt x="20910" y="17131"/>
                    <a:pt x="20910" y="13407"/>
                    <a:pt x="19830" y="111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14"/>
            <p:cNvSpPr/>
            <p:nvPr/>
          </p:nvSpPr>
          <p:spPr>
            <a:xfrm>
              <a:off x="7123871" y="2335452"/>
              <a:ext cx="63612" cy="85565"/>
            </a:xfrm>
            <a:custGeom>
              <a:avLst/>
              <a:gdLst/>
              <a:ahLst/>
              <a:cxnLst/>
              <a:rect l="l" t="t" r="r" b="b"/>
              <a:pathLst>
                <a:path w="21600" h="20743" extrusionOk="0">
                  <a:moveTo>
                    <a:pt x="19440" y="10800"/>
                  </a:moveTo>
                  <a:cubicBezTo>
                    <a:pt x="19440" y="9257"/>
                    <a:pt x="19440" y="6171"/>
                    <a:pt x="19440" y="4629"/>
                  </a:cubicBezTo>
                  <a:cubicBezTo>
                    <a:pt x="19440" y="3086"/>
                    <a:pt x="19440" y="1543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7280" y="0"/>
                    <a:pt x="15120" y="0"/>
                  </a:cubicBezTo>
                  <a:cubicBezTo>
                    <a:pt x="8641" y="0"/>
                    <a:pt x="4320" y="3086"/>
                    <a:pt x="2160" y="7714"/>
                  </a:cubicBezTo>
                  <a:cubicBezTo>
                    <a:pt x="0" y="9257"/>
                    <a:pt x="0" y="12343"/>
                    <a:pt x="0" y="15428"/>
                  </a:cubicBezTo>
                  <a:cubicBezTo>
                    <a:pt x="0" y="16971"/>
                    <a:pt x="2160" y="18514"/>
                    <a:pt x="4320" y="20057"/>
                  </a:cubicBezTo>
                  <a:cubicBezTo>
                    <a:pt x="4320" y="20057"/>
                    <a:pt x="6480" y="20057"/>
                    <a:pt x="6480" y="18514"/>
                  </a:cubicBezTo>
                  <a:lnTo>
                    <a:pt x="6480" y="15429"/>
                  </a:lnTo>
                  <a:cubicBezTo>
                    <a:pt x="6480" y="16971"/>
                    <a:pt x="6480" y="18514"/>
                    <a:pt x="6480" y="20057"/>
                  </a:cubicBezTo>
                  <a:cubicBezTo>
                    <a:pt x="6480" y="20057"/>
                    <a:pt x="8641" y="21600"/>
                    <a:pt x="8641" y="20057"/>
                  </a:cubicBezTo>
                  <a:cubicBezTo>
                    <a:pt x="17280" y="15428"/>
                    <a:pt x="19440" y="13886"/>
                    <a:pt x="1944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14"/>
            <p:cNvSpPr/>
            <p:nvPr/>
          </p:nvSpPr>
          <p:spPr>
            <a:xfrm>
              <a:off x="7251130" y="1826401"/>
              <a:ext cx="150452" cy="235440"/>
            </a:xfrm>
            <a:custGeom>
              <a:avLst/>
              <a:gdLst/>
              <a:ahLst/>
              <a:cxnLst/>
              <a:rect l="l" t="t" r="r" b="b"/>
              <a:pathLst>
                <a:path w="20428" h="21600" extrusionOk="0">
                  <a:moveTo>
                    <a:pt x="19224" y="11092"/>
                  </a:moveTo>
                  <a:cubicBezTo>
                    <a:pt x="18360" y="9341"/>
                    <a:pt x="15768" y="7589"/>
                    <a:pt x="14040" y="5838"/>
                  </a:cubicBezTo>
                  <a:cubicBezTo>
                    <a:pt x="12312" y="4086"/>
                    <a:pt x="11448" y="2335"/>
                    <a:pt x="12312" y="584"/>
                  </a:cubicBezTo>
                  <a:cubicBezTo>
                    <a:pt x="12312" y="584"/>
                    <a:pt x="12312" y="0"/>
                    <a:pt x="11448" y="0"/>
                  </a:cubicBezTo>
                  <a:cubicBezTo>
                    <a:pt x="8856" y="584"/>
                    <a:pt x="7128" y="1168"/>
                    <a:pt x="5400" y="2335"/>
                  </a:cubicBezTo>
                  <a:cubicBezTo>
                    <a:pt x="1080" y="4670"/>
                    <a:pt x="-648" y="9341"/>
                    <a:pt x="216" y="13427"/>
                  </a:cubicBezTo>
                  <a:cubicBezTo>
                    <a:pt x="1080" y="15762"/>
                    <a:pt x="2808" y="18097"/>
                    <a:pt x="5400" y="19849"/>
                  </a:cubicBezTo>
                  <a:cubicBezTo>
                    <a:pt x="7128" y="21016"/>
                    <a:pt x="10584" y="21600"/>
                    <a:pt x="13176" y="21600"/>
                  </a:cubicBezTo>
                  <a:cubicBezTo>
                    <a:pt x="14040" y="21600"/>
                    <a:pt x="14904" y="20432"/>
                    <a:pt x="14040" y="19849"/>
                  </a:cubicBezTo>
                  <a:lnTo>
                    <a:pt x="11448" y="16346"/>
                  </a:lnTo>
                  <a:cubicBezTo>
                    <a:pt x="13176" y="17513"/>
                    <a:pt x="14040" y="18681"/>
                    <a:pt x="15768" y="19265"/>
                  </a:cubicBezTo>
                  <a:cubicBezTo>
                    <a:pt x="16632" y="19849"/>
                    <a:pt x="18360" y="19849"/>
                    <a:pt x="18360" y="18681"/>
                  </a:cubicBezTo>
                  <a:cubicBezTo>
                    <a:pt x="20952" y="16346"/>
                    <a:pt x="20952" y="13427"/>
                    <a:pt x="19224" y="1109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214"/>
            <p:cNvSpPr/>
            <p:nvPr/>
          </p:nvSpPr>
          <p:spPr>
            <a:xfrm>
              <a:off x="7442031" y="3099035"/>
              <a:ext cx="112349" cy="171828"/>
            </a:xfrm>
            <a:custGeom>
              <a:avLst/>
              <a:gdLst/>
              <a:ahLst/>
              <a:cxnLst/>
              <a:rect l="l" t="t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8400"/>
                    <a:pt x="19988" y="152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214"/>
            <p:cNvSpPr/>
            <p:nvPr/>
          </p:nvSpPr>
          <p:spPr>
            <a:xfrm>
              <a:off x="6678447" y="2971771"/>
              <a:ext cx="112349" cy="171828"/>
            </a:xfrm>
            <a:custGeom>
              <a:avLst/>
              <a:gdLst/>
              <a:ahLst/>
              <a:cxnLst/>
              <a:rect l="l" t="t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9200"/>
                    <a:pt x="19988" y="160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214"/>
            <p:cNvSpPr/>
            <p:nvPr/>
          </p:nvSpPr>
          <p:spPr>
            <a:xfrm>
              <a:off x="6742079" y="2653611"/>
              <a:ext cx="124450" cy="187161"/>
            </a:xfrm>
            <a:custGeom>
              <a:avLst/>
              <a:gdLst/>
              <a:ahLst/>
              <a:cxnLst/>
              <a:rect l="l" t="t" r="r" b="b"/>
              <a:pathLst>
                <a:path w="21120" h="21178" extrusionOk="0">
                  <a:moveTo>
                    <a:pt x="17880" y="10080"/>
                  </a:moveTo>
                  <a:cubicBezTo>
                    <a:pt x="15720" y="8640"/>
                    <a:pt x="13560" y="7200"/>
                    <a:pt x="12480" y="5760"/>
                  </a:cubicBezTo>
                  <a:cubicBezTo>
                    <a:pt x="10320" y="4320"/>
                    <a:pt x="9240" y="2880"/>
                    <a:pt x="10320" y="720"/>
                  </a:cubicBezTo>
                  <a:cubicBezTo>
                    <a:pt x="10320" y="720"/>
                    <a:pt x="10320" y="0"/>
                    <a:pt x="9240" y="0"/>
                  </a:cubicBezTo>
                  <a:cubicBezTo>
                    <a:pt x="7080" y="720"/>
                    <a:pt x="4920" y="1440"/>
                    <a:pt x="3840" y="2880"/>
                  </a:cubicBezTo>
                  <a:cubicBezTo>
                    <a:pt x="-480" y="5760"/>
                    <a:pt x="-480" y="10800"/>
                    <a:pt x="600" y="14400"/>
                  </a:cubicBezTo>
                  <a:cubicBezTo>
                    <a:pt x="1680" y="16560"/>
                    <a:pt x="3840" y="18720"/>
                    <a:pt x="7080" y="20160"/>
                  </a:cubicBezTo>
                  <a:cubicBezTo>
                    <a:pt x="9240" y="20880"/>
                    <a:pt x="12480" y="21600"/>
                    <a:pt x="14640" y="20880"/>
                  </a:cubicBezTo>
                  <a:cubicBezTo>
                    <a:pt x="15720" y="20880"/>
                    <a:pt x="16800" y="19440"/>
                    <a:pt x="15720" y="18720"/>
                  </a:cubicBezTo>
                  <a:lnTo>
                    <a:pt x="12480" y="15840"/>
                  </a:lnTo>
                  <a:cubicBezTo>
                    <a:pt x="13560" y="16560"/>
                    <a:pt x="15720" y="18000"/>
                    <a:pt x="17880" y="18720"/>
                  </a:cubicBezTo>
                  <a:cubicBezTo>
                    <a:pt x="18960" y="19440"/>
                    <a:pt x="20040" y="18720"/>
                    <a:pt x="21120" y="18000"/>
                  </a:cubicBezTo>
                  <a:cubicBezTo>
                    <a:pt x="21120" y="15840"/>
                    <a:pt x="20040" y="12960"/>
                    <a:pt x="17880" y="10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214"/>
            <p:cNvSpPr/>
            <p:nvPr/>
          </p:nvSpPr>
          <p:spPr>
            <a:xfrm>
              <a:off x="6869338" y="2844512"/>
              <a:ext cx="108162" cy="109825"/>
            </a:xfrm>
            <a:custGeom>
              <a:avLst/>
              <a:gdLst/>
              <a:ahLst/>
              <a:cxnLst/>
              <a:rect l="l" t="t" r="r" b="b"/>
              <a:pathLst>
                <a:path w="21600" h="20712" extrusionOk="0">
                  <a:moveTo>
                    <a:pt x="15247" y="14712"/>
                  </a:moveTo>
                  <a:cubicBezTo>
                    <a:pt x="16518" y="12312"/>
                    <a:pt x="16518" y="9912"/>
                    <a:pt x="17788" y="8712"/>
                  </a:cubicBezTo>
                  <a:cubicBezTo>
                    <a:pt x="19059" y="6312"/>
                    <a:pt x="20330" y="5112"/>
                    <a:pt x="21600" y="3912"/>
                  </a:cubicBezTo>
                  <a:cubicBezTo>
                    <a:pt x="21600" y="3912"/>
                    <a:pt x="21600" y="3912"/>
                    <a:pt x="21600" y="2712"/>
                  </a:cubicBezTo>
                  <a:cubicBezTo>
                    <a:pt x="20329" y="1512"/>
                    <a:pt x="17788" y="312"/>
                    <a:pt x="16518" y="312"/>
                  </a:cubicBezTo>
                  <a:cubicBezTo>
                    <a:pt x="11435" y="-888"/>
                    <a:pt x="6353" y="1512"/>
                    <a:pt x="3812" y="5112"/>
                  </a:cubicBezTo>
                  <a:cubicBezTo>
                    <a:pt x="1270" y="7512"/>
                    <a:pt x="0" y="9912"/>
                    <a:pt x="0" y="12312"/>
                  </a:cubicBezTo>
                  <a:cubicBezTo>
                    <a:pt x="0" y="14712"/>
                    <a:pt x="0" y="17112"/>
                    <a:pt x="2541" y="18312"/>
                  </a:cubicBezTo>
                  <a:cubicBezTo>
                    <a:pt x="3812" y="19512"/>
                    <a:pt x="5083" y="18312"/>
                    <a:pt x="5083" y="18312"/>
                  </a:cubicBezTo>
                  <a:lnTo>
                    <a:pt x="6353" y="14712"/>
                  </a:lnTo>
                  <a:cubicBezTo>
                    <a:pt x="6353" y="15912"/>
                    <a:pt x="5083" y="18312"/>
                    <a:pt x="5083" y="19512"/>
                  </a:cubicBezTo>
                  <a:cubicBezTo>
                    <a:pt x="5083" y="20712"/>
                    <a:pt x="6353" y="20712"/>
                    <a:pt x="6353" y="20712"/>
                  </a:cubicBezTo>
                  <a:cubicBezTo>
                    <a:pt x="10165" y="19512"/>
                    <a:pt x="12706" y="17112"/>
                    <a:pt x="15247" y="1471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214"/>
            <p:cNvSpPr/>
            <p:nvPr/>
          </p:nvSpPr>
          <p:spPr>
            <a:xfrm>
              <a:off x="6932970" y="2971776"/>
              <a:ext cx="160331" cy="116365"/>
            </a:xfrm>
            <a:custGeom>
              <a:avLst/>
              <a:gdLst/>
              <a:ahLst/>
              <a:cxnLst/>
              <a:rect l="l" t="t" r="r" b="b"/>
              <a:pathLst>
                <a:path w="20931" h="19748" extrusionOk="0">
                  <a:moveTo>
                    <a:pt x="12254" y="17165"/>
                  </a:moveTo>
                  <a:cubicBezTo>
                    <a:pt x="13915" y="15005"/>
                    <a:pt x="14746" y="12845"/>
                    <a:pt x="16407" y="10685"/>
                  </a:cubicBezTo>
                  <a:cubicBezTo>
                    <a:pt x="17238" y="8525"/>
                    <a:pt x="18900" y="7445"/>
                    <a:pt x="20561" y="7445"/>
                  </a:cubicBezTo>
                  <a:cubicBezTo>
                    <a:pt x="20561" y="7445"/>
                    <a:pt x="21392" y="7445"/>
                    <a:pt x="20561" y="6365"/>
                  </a:cubicBezTo>
                  <a:cubicBezTo>
                    <a:pt x="19730" y="5285"/>
                    <a:pt x="18900" y="3125"/>
                    <a:pt x="17238" y="2045"/>
                  </a:cubicBezTo>
                  <a:cubicBezTo>
                    <a:pt x="13915" y="-1195"/>
                    <a:pt x="8930" y="-115"/>
                    <a:pt x="5607" y="2045"/>
                  </a:cubicBezTo>
                  <a:cubicBezTo>
                    <a:pt x="3115" y="3125"/>
                    <a:pt x="1454" y="6365"/>
                    <a:pt x="623" y="8525"/>
                  </a:cubicBezTo>
                  <a:cubicBezTo>
                    <a:pt x="-208" y="10685"/>
                    <a:pt x="-208" y="12845"/>
                    <a:pt x="623" y="15005"/>
                  </a:cubicBezTo>
                  <a:cubicBezTo>
                    <a:pt x="623" y="16085"/>
                    <a:pt x="2284" y="16085"/>
                    <a:pt x="2284" y="15005"/>
                  </a:cubicBezTo>
                  <a:lnTo>
                    <a:pt x="4777" y="11765"/>
                  </a:lnTo>
                  <a:cubicBezTo>
                    <a:pt x="3946" y="12845"/>
                    <a:pt x="3115" y="15005"/>
                    <a:pt x="3115" y="17165"/>
                  </a:cubicBezTo>
                  <a:cubicBezTo>
                    <a:pt x="3115" y="18245"/>
                    <a:pt x="3115" y="19325"/>
                    <a:pt x="3946" y="19325"/>
                  </a:cubicBezTo>
                  <a:cubicBezTo>
                    <a:pt x="7269" y="20405"/>
                    <a:pt x="9761" y="19325"/>
                    <a:pt x="12254" y="171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214"/>
            <p:cNvSpPr/>
            <p:nvPr/>
          </p:nvSpPr>
          <p:spPr>
            <a:xfrm>
              <a:off x="7442026" y="2717243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214"/>
            <p:cNvSpPr/>
            <p:nvPr/>
          </p:nvSpPr>
          <p:spPr>
            <a:xfrm>
              <a:off x="7442026" y="2271820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196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214"/>
            <p:cNvSpPr/>
            <p:nvPr/>
          </p:nvSpPr>
          <p:spPr>
            <a:xfrm>
              <a:off x="7378394" y="2080924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214"/>
            <p:cNvSpPr/>
            <p:nvPr/>
          </p:nvSpPr>
          <p:spPr>
            <a:xfrm>
              <a:off x="7632921" y="2717248"/>
              <a:ext cx="262569" cy="163841"/>
            </a:xfrm>
            <a:custGeom>
              <a:avLst/>
              <a:gdLst/>
              <a:ahLst/>
              <a:cxnLst/>
              <a:rect l="l" t="t" r="r" b="b"/>
              <a:pathLst>
                <a:path w="21222" h="20596" extrusionOk="0">
                  <a:moveTo>
                    <a:pt x="10422" y="19396"/>
                  </a:moveTo>
                  <a:cubicBezTo>
                    <a:pt x="12479" y="17796"/>
                    <a:pt x="14022" y="16196"/>
                    <a:pt x="15565" y="14596"/>
                  </a:cubicBezTo>
                  <a:cubicBezTo>
                    <a:pt x="17108" y="12996"/>
                    <a:pt x="19165" y="12196"/>
                    <a:pt x="20708" y="12996"/>
                  </a:cubicBezTo>
                  <a:cubicBezTo>
                    <a:pt x="21222" y="12996"/>
                    <a:pt x="21222" y="12996"/>
                    <a:pt x="21222" y="12196"/>
                  </a:cubicBezTo>
                  <a:cubicBezTo>
                    <a:pt x="20708" y="9796"/>
                    <a:pt x="20193" y="7396"/>
                    <a:pt x="19165" y="5796"/>
                  </a:cubicBezTo>
                  <a:cubicBezTo>
                    <a:pt x="16593" y="996"/>
                    <a:pt x="11965" y="-604"/>
                    <a:pt x="8365" y="196"/>
                  </a:cubicBezTo>
                  <a:cubicBezTo>
                    <a:pt x="5793" y="996"/>
                    <a:pt x="3736" y="2596"/>
                    <a:pt x="1679" y="4996"/>
                  </a:cubicBezTo>
                  <a:cubicBezTo>
                    <a:pt x="650" y="7396"/>
                    <a:pt x="-378" y="9796"/>
                    <a:pt x="136" y="12996"/>
                  </a:cubicBezTo>
                  <a:cubicBezTo>
                    <a:pt x="136" y="14596"/>
                    <a:pt x="1165" y="15396"/>
                    <a:pt x="2193" y="14596"/>
                  </a:cubicBezTo>
                  <a:lnTo>
                    <a:pt x="5279" y="11396"/>
                  </a:lnTo>
                  <a:cubicBezTo>
                    <a:pt x="4251" y="12996"/>
                    <a:pt x="3222" y="14596"/>
                    <a:pt x="2193" y="16196"/>
                  </a:cubicBezTo>
                  <a:cubicBezTo>
                    <a:pt x="1679" y="16996"/>
                    <a:pt x="1679" y="18596"/>
                    <a:pt x="2708" y="19396"/>
                  </a:cubicBezTo>
                  <a:cubicBezTo>
                    <a:pt x="4765" y="20996"/>
                    <a:pt x="7850" y="20996"/>
                    <a:pt x="10422" y="1939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14"/>
            <p:cNvSpPr/>
            <p:nvPr/>
          </p:nvSpPr>
          <p:spPr>
            <a:xfrm>
              <a:off x="7760185" y="3289936"/>
              <a:ext cx="177257" cy="129919"/>
            </a:xfrm>
            <a:custGeom>
              <a:avLst/>
              <a:gdLst/>
              <a:ahLst/>
              <a:cxnLst/>
              <a:rect l="l" t="t" r="r" b="b"/>
              <a:pathLst>
                <a:path w="20750" h="20997" extrusionOk="0">
                  <a:moveTo>
                    <a:pt x="12993" y="18940"/>
                  </a:moveTo>
                  <a:cubicBezTo>
                    <a:pt x="10759" y="18940"/>
                    <a:pt x="8524" y="18940"/>
                    <a:pt x="6290" y="18940"/>
                  </a:cubicBezTo>
                  <a:cubicBezTo>
                    <a:pt x="4055" y="18940"/>
                    <a:pt x="2565" y="19968"/>
                    <a:pt x="1076" y="20997"/>
                  </a:cubicBezTo>
                  <a:cubicBezTo>
                    <a:pt x="1076" y="20997"/>
                    <a:pt x="331" y="20997"/>
                    <a:pt x="331" y="20997"/>
                  </a:cubicBezTo>
                  <a:cubicBezTo>
                    <a:pt x="331" y="18940"/>
                    <a:pt x="-414" y="15854"/>
                    <a:pt x="331" y="13797"/>
                  </a:cubicBezTo>
                  <a:cubicBezTo>
                    <a:pt x="1076" y="7626"/>
                    <a:pt x="4800" y="3511"/>
                    <a:pt x="8524" y="1454"/>
                  </a:cubicBezTo>
                  <a:cubicBezTo>
                    <a:pt x="10758" y="426"/>
                    <a:pt x="13738" y="-603"/>
                    <a:pt x="15972" y="426"/>
                  </a:cubicBezTo>
                  <a:cubicBezTo>
                    <a:pt x="17462" y="1454"/>
                    <a:pt x="19696" y="3511"/>
                    <a:pt x="20441" y="5568"/>
                  </a:cubicBezTo>
                  <a:cubicBezTo>
                    <a:pt x="21186" y="6597"/>
                    <a:pt x="20441" y="7626"/>
                    <a:pt x="18951" y="7626"/>
                  </a:cubicBezTo>
                  <a:lnTo>
                    <a:pt x="15227" y="7626"/>
                  </a:lnTo>
                  <a:cubicBezTo>
                    <a:pt x="16717" y="7626"/>
                    <a:pt x="18207" y="8654"/>
                    <a:pt x="19696" y="8654"/>
                  </a:cubicBezTo>
                  <a:cubicBezTo>
                    <a:pt x="20441" y="8654"/>
                    <a:pt x="21186" y="10711"/>
                    <a:pt x="20441" y="11740"/>
                  </a:cubicBezTo>
                  <a:cubicBezTo>
                    <a:pt x="18952" y="15854"/>
                    <a:pt x="16717" y="18940"/>
                    <a:pt x="12993" y="189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214"/>
            <p:cNvSpPr/>
            <p:nvPr/>
          </p:nvSpPr>
          <p:spPr>
            <a:xfrm>
              <a:off x="7887449" y="3417200"/>
              <a:ext cx="141831" cy="192139"/>
            </a:xfrm>
            <a:custGeom>
              <a:avLst/>
              <a:gdLst/>
              <a:ahLst/>
              <a:cxnLst/>
              <a:rect l="l" t="t" r="r" b="b"/>
              <a:pathLst>
                <a:path w="20061" h="21039" extrusionOk="0">
                  <a:moveTo>
                    <a:pt x="17325" y="11671"/>
                  </a:moveTo>
                  <a:cubicBezTo>
                    <a:pt x="15525" y="13065"/>
                    <a:pt x="12825" y="14458"/>
                    <a:pt x="11025" y="15852"/>
                  </a:cubicBezTo>
                  <a:cubicBezTo>
                    <a:pt x="9225" y="17245"/>
                    <a:pt x="7425" y="18639"/>
                    <a:pt x="7425" y="20729"/>
                  </a:cubicBezTo>
                  <a:cubicBezTo>
                    <a:pt x="7425" y="20729"/>
                    <a:pt x="6525" y="21426"/>
                    <a:pt x="6525" y="20729"/>
                  </a:cubicBezTo>
                  <a:cubicBezTo>
                    <a:pt x="4725" y="20032"/>
                    <a:pt x="2925" y="18639"/>
                    <a:pt x="2025" y="17245"/>
                  </a:cubicBezTo>
                  <a:cubicBezTo>
                    <a:pt x="-675" y="13761"/>
                    <a:pt x="-675" y="8884"/>
                    <a:pt x="2025" y="5400"/>
                  </a:cubicBezTo>
                  <a:cubicBezTo>
                    <a:pt x="3825" y="3310"/>
                    <a:pt x="5625" y="1220"/>
                    <a:pt x="8325" y="523"/>
                  </a:cubicBezTo>
                  <a:cubicBezTo>
                    <a:pt x="10125" y="-174"/>
                    <a:pt x="12825" y="-174"/>
                    <a:pt x="15525" y="523"/>
                  </a:cubicBezTo>
                  <a:cubicBezTo>
                    <a:pt x="16425" y="523"/>
                    <a:pt x="16425" y="1916"/>
                    <a:pt x="15525" y="2613"/>
                  </a:cubicBezTo>
                  <a:lnTo>
                    <a:pt x="11925" y="5400"/>
                  </a:lnTo>
                  <a:cubicBezTo>
                    <a:pt x="13725" y="4703"/>
                    <a:pt x="15525" y="4007"/>
                    <a:pt x="17325" y="3310"/>
                  </a:cubicBezTo>
                  <a:cubicBezTo>
                    <a:pt x="18225" y="3310"/>
                    <a:pt x="19125" y="3310"/>
                    <a:pt x="19125" y="4007"/>
                  </a:cubicBezTo>
                  <a:cubicBezTo>
                    <a:pt x="20925" y="6097"/>
                    <a:pt x="20025" y="9581"/>
                    <a:pt x="17325" y="1167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214"/>
            <p:cNvSpPr/>
            <p:nvPr/>
          </p:nvSpPr>
          <p:spPr>
            <a:xfrm>
              <a:off x="6996607" y="2399089"/>
              <a:ext cx="142803" cy="100202"/>
            </a:xfrm>
            <a:custGeom>
              <a:avLst/>
              <a:gdLst/>
              <a:ahLst/>
              <a:cxnLst/>
              <a:rect l="l" t="t" r="r" b="b"/>
              <a:pathLst>
                <a:path w="21078" h="21263" extrusionOk="0">
                  <a:moveTo>
                    <a:pt x="13565" y="18563"/>
                  </a:moveTo>
                  <a:cubicBezTo>
                    <a:pt x="11687" y="18563"/>
                    <a:pt x="8870" y="18563"/>
                    <a:pt x="6991" y="18563"/>
                  </a:cubicBezTo>
                  <a:cubicBezTo>
                    <a:pt x="5113" y="18563"/>
                    <a:pt x="3235" y="18563"/>
                    <a:pt x="1356" y="21263"/>
                  </a:cubicBezTo>
                  <a:cubicBezTo>
                    <a:pt x="1356" y="21263"/>
                    <a:pt x="417" y="21263"/>
                    <a:pt x="417" y="21263"/>
                  </a:cubicBezTo>
                  <a:cubicBezTo>
                    <a:pt x="417" y="18563"/>
                    <a:pt x="-522" y="15863"/>
                    <a:pt x="417" y="14513"/>
                  </a:cubicBezTo>
                  <a:cubicBezTo>
                    <a:pt x="1356" y="7763"/>
                    <a:pt x="5113" y="3713"/>
                    <a:pt x="8869" y="1013"/>
                  </a:cubicBezTo>
                  <a:cubicBezTo>
                    <a:pt x="11687" y="-337"/>
                    <a:pt x="14504" y="-337"/>
                    <a:pt x="16382" y="1013"/>
                  </a:cubicBezTo>
                  <a:cubicBezTo>
                    <a:pt x="18261" y="2363"/>
                    <a:pt x="20139" y="3713"/>
                    <a:pt x="20139" y="6413"/>
                  </a:cubicBezTo>
                  <a:cubicBezTo>
                    <a:pt x="20139" y="7763"/>
                    <a:pt x="20139" y="9113"/>
                    <a:pt x="19200" y="9113"/>
                  </a:cubicBezTo>
                  <a:lnTo>
                    <a:pt x="15443" y="9113"/>
                  </a:lnTo>
                  <a:cubicBezTo>
                    <a:pt x="17322" y="9113"/>
                    <a:pt x="18260" y="10463"/>
                    <a:pt x="20139" y="10463"/>
                  </a:cubicBezTo>
                  <a:cubicBezTo>
                    <a:pt x="21078" y="10463"/>
                    <a:pt x="21078" y="11813"/>
                    <a:pt x="21078" y="13163"/>
                  </a:cubicBezTo>
                  <a:cubicBezTo>
                    <a:pt x="19200" y="15863"/>
                    <a:pt x="16383" y="17213"/>
                    <a:pt x="13565" y="1856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214"/>
            <p:cNvSpPr/>
            <p:nvPr/>
          </p:nvSpPr>
          <p:spPr>
            <a:xfrm>
              <a:off x="6805706" y="2144556"/>
              <a:ext cx="146340" cy="126046"/>
            </a:xfrm>
            <a:custGeom>
              <a:avLst/>
              <a:gdLst/>
              <a:ahLst/>
              <a:cxnLst/>
              <a:rect l="l" t="t" r="r" b="b"/>
              <a:pathLst>
                <a:path w="21600" h="20371" extrusionOk="0">
                  <a:moveTo>
                    <a:pt x="7513" y="15228"/>
                  </a:moveTo>
                  <a:cubicBezTo>
                    <a:pt x="6574" y="13171"/>
                    <a:pt x="5635" y="11114"/>
                    <a:pt x="4696" y="9057"/>
                  </a:cubicBezTo>
                  <a:cubicBezTo>
                    <a:pt x="3756" y="7000"/>
                    <a:pt x="1878" y="5971"/>
                    <a:pt x="0" y="4942"/>
                  </a:cubicBezTo>
                  <a:cubicBezTo>
                    <a:pt x="0" y="4942"/>
                    <a:pt x="0" y="4942"/>
                    <a:pt x="0" y="3914"/>
                  </a:cubicBezTo>
                  <a:cubicBezTo>
                    <a:pt x="939" y="2885"/>
                    <a:pt x="2817" y="1857"/>
                    <a:pt x="4696" y="828"/>
                  </a:cubicBezTo>
                  <a:cubicBezTo>
                    <a:pt x="8452" y="-1229"/>
                    <a:pt x="13148" y="828"/>
                    <a:pt x="16904" y="3914"/>
                  </a:cubicBezTo>
                  <a:cubicBezTo>
                    <a:pt x="18783" y="5971"/>
                    <a:pt x="20661" y="8028"/>
                    <a:pt x="21600" y="11114"/>
                  </a:cubicBezTo>
                  <a:cubicBezTo>
                    <a:pt x="21600" y="13171"/>
                    <a:pt x="21600" y="15228"/>
                    <a:pt x="20661" y="17285"/>
                  </a:cubicBezTo>
                  <a:cubicBezTo>
                    <a:pt x="19722" y="18314"/>
                    <a:pt x="18782" y="18314"/>
                    <a:pt x="18782" y="17285"/>
                  </a:cubicBezTo>
                  <a:lnTo>
                    <a:pt x="16904" y="13171"/>
                  </a:lnTo>
                  <a:cubicBezTo>
                    <a:pt x="17843" y="15228"/>
                    <a:pt x="17843" y="16257"/>
                    <a:pt x="18782" y="18314"/>
                  </a:cubicBezTo>
                  <a:cubicBezTo>
                    <a:pt x="18782" y="19342"/>
                    <a:pt x="17843" y="20371"/>
                    <a:pt x="17843" y="20371"/>
                  </a:cubicBezTo>
                  <a:cubicBezTo>
                    <a:pt x="12209" y="19343"/>
                    <a:pt x="9391" y="18314"/>
                    <a:pt x="7513" y="1522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214"/>
            <p:cNvSpPr/>
            <p:nvPr/>
          </p:nvSpPr>
          <p:spPr>
            <a:xfrm>
              <a:off x="8014713" y="3544464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214"/>
            <p:cNvSpPr/>
            <p:nvPr/>
          </p:nvSpPr>
          <p:spPr>
            <a:xfrm>
              <a:off x="7060234" y="3353568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1964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214"/>
            <p:cNvSpPr/>
            <p:nvPr/>
          </p:nvSpPr>
          <p:spPr>
            <a:xfrm>
              <a:off x="6742074" y="3480832"/>
              <a:ext cx="107487" cy="153958"/>
            </a:xfrm>
            <a:custGeom>
              <a:avLst/>
              <a:gdLst/>
              <a:ahLst/>
              <a:cxnLst/>
              <a:rect l="l" t="t" r="r" b="b"/>
              <a:pathLst>
                <a:path w="20271" h="20904" extrusionOk="0">
                  <a:moveTo>
                    <a:pt x="17400" y="12744"/>
                  </a:moveTo>
                  <a:cubicBezTo>
                    <a:pt x="15000" y="14472"/>
                    <a:pt x="12600" y="15336"/>
                    <a:pt x="11400" y="16200"/>
                  </a:cubicBezTo>
                  <a:cubicBezTo>
                    <a:pt x="90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1" y="4968"/>
                  </a:lnTo>
                  <a:cubicBezTo>
                    <a:pt x="13801" y="4104"/>
                    <a:pt x="16200" y="3240"/>
                    <a:pt x="17400" y="3240"/>
                  </a:cubicBezTo>
                  <a:cubicBezTo>
                    <a:pt x="18601" y="3240"/>
                    <a:pt x="19801" y="3240"/>
                    <a:pt x="19801" y="4104"/>
                  </a:cubicBezTo>
                  <a:cubicBezTo>
                    <a:pt x="21000" y="8424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214"/>
            <p:cNvSpPr/>
            <p:nvPr/>
          </p:nvSpPr>
          <p:spPr>
            <a:xfrm>
              <a:off x="6614810" y="3544464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9528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214"/>
            <p:cNvSpPr/>
            <p:nvPr/>
          </p:nvSpPr>
          <p:spPr>
            <a:xfrm>
              <a:off x="8014718" y="3289931"/>
              <a:ext cx="127278" cy="131160"/>
            </a:xfrm>
            <a:custGeom>
              <a:avLst/>
              <a:gdLst/>
              <a:ahLst/>
              <a:cxnLst/>
              <a:rect l="l" t="t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-575"/>
                    <a:pt x="14040" y="2370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214"/>
            <p:cNvSpPr/>
            <p:nvPr/>
          </p:nvSpPr>
          <p:spPr>
            <a:xfrm>
              <a:off x="7569289" y="3226299"/>
              <a:ext cx="203634" cy="129579"/>
            </a:xfrm>
            <a:custGeom>
              <a:avLst/>
              <a:gdLst/>
              <a:ahLst/>
              <a:cxnLst/>
              <a:rect l="l" t="t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214"/>
            <p:cNvSpPr/>
            <p:nvPr/>
          </p:nvSpPr>
          <p:spPr>
            <a:xfrm>
              <a:off x="7060234" y="2462716"/>
              <a:ext cx="203634" cy="129579"/>
            </a:xfrm>
            <a:custGeom>
              <a:avLst/>
              <a:gdLst/>
              <a:ahLst/>
              <a:cxnLst/>
              <a:rect l="l" t="t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214"/>
            <p:cNvSpPr/>
            <p:nvPr/>
          </p:nvSpPr>
          <p:spPr>
            <a:xfrm>
              <a:off x="7187498" y="2208188"/>
              <a:ext cx="193536" cy="139416"/>
            </a:xfrm>
            <a:custGeom>
              <a:avLst/>
              <a:gdLst/>
              <a:ahLst/>
              <a:cxnLst/>
              <a:rect l="l" t="t" r="r" b="b"/>
              <a:pathLst>
                <a:path w="21192" h="20578" extrusionOk="0">
                  <a:moveTo>
                    <a:pt x="10452" y="18138"/>
                  </a:moveTo>
                  <a:cubicBezTo>
                    <a:pt x="9058" y="16259"/>
                    <a:pt x="7665" y="14381"/>
                    <a:pt x="5574" y="12503"/>
                  </a:cubicBezTo>
                  <a:cubicBezTo>
                    <a:pt x="4181" y="10625"/>
                    <a:pt x="2090" y="9685"/>
                    <a:pt x="697" y="9685"/>
                  </a:cubicBezTo>
                  <a:cubicBezTo>
                    <a:pt x="697" y="9685"/>
                    <a:pt x="0" y="9685"/>
                    <a:pt x="0" y="8746"/>
                  </a:cubicBezTo>
                  <a:cubicBezTo>
                    <a:pt x="697" y="6868"/>
                    <a:pt x="2090" y="4990"/>
                    <a:pt x="2787" y="3112"/>
                  </a:cubicBezTo>
                  <a:cubicBezTo>
                    <a:pt x="6271" y="-645"/>
                    <a:pt x="10452" y="-645"/>
                    <a:pt x="14632" y="1233"/>
                  </a:cubicBezTo>
                  <a:cubicBezTo>
                    <a:pt x="16723" y="2172"/>
                    <a:pt x="19510" y="4051"/>
                    <a:pt x="20206" y="7807"/>
                  </a:cubicBezTo>
                  <a:cubicBezTo>
                    <a:pt x="20903" y="9685"/>
                    <a:pt x="21600" y="12503"/>
                    <a:pt x="20903" y="15320"/>
                  </a:cubicBezTo>
                  <a:cubicBezTo>
                    <a:pt x="20903" y="16259"/>
                    <a:pt x="19510" y="17199"/>
                    <a:pt x="18813" y="16259"/>
                  </a:cubicBezTo>
                  <a:lnTo>
                    <a:pt x="16026" y="12503"/>
                  </a:lnTo>
                  <a:cubicBezTo>
                    <a:pt x="16723" y="14381"/>
                    <a:pt x="18116" y="15320"/>
                    <a:pt x="18813" y="17199"/>
                  </a:cubicBezTo>
                  <a:cubicBezTo>
                    <a:pt x="19510" y="18138"/>
                    <a:pt x="18813" y="19077"/>
                    <a:pt x="18116" y="20016"/>
                  </a:cubicBezTo>
                  <a:cubicBezTo>
                    <a:pt x="16026" y="20955"/>
                    <a:pt x="12542" y="20955"/>
                    <a:pt x="10452" y="1813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14"/>
            <p:cNvSpPr/>
            <p:nvPr/>
          </p:nvSpPr>
          <p:spPr>
            <a:xfrm>
              <a:off x="7569289" y="2844512"/>
              <a:ext cx="132755" cy="89903"/>
            </a:xfrm>
            <a:custGeom>
              <a:avLst/>
              <a:gdLst/>
              <a:ahLst/>
              <a:cxnLst/>
              <a:rect l="l" t="t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214"/>
            <p:cNvSpPr/>
            <p:nvPr/>
          </p:nvSpPr>
          <p:spPr>
            <a:xfrm>
              <a:off x="6932970" y="2589985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214"/>
            <p:cNvSpPr/>
            <p:nvPr/>
          </p:nvSpPr>
          <p:spPr>
            <a:xfrm>
              <a:off x="6551178" y="3099040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214"/>
            <p:cNvSpPr/>
            <p:nvPr/>
          </p:nvSpPr>
          <p:spPr>
            <a:xfrm>
              <a:off x="6805711" y="2971771"/>
              <a:ext cx="95472" cy="66119"/>
            </a:xfrm>
            <a:custGeom>
              <a:avLst/>
              <a:gdLst/>
              <a:ahLst/>
              <a:cxnLst/>
              <a:rect l="l" t="t" r="r" b="b"/>
              <a:pathLst>
                <a:path w="21600" h="20407" extrusionOk="0">
                  <a:moveTo>
                    <a:pt x="11520" y="18443"/>
                  </a:moveTo>
                  <a:cubicBezTo>
                    <a:pt x="10080" y="16480"/>
                    <a:pt x="8640" y="14516"/>
                    <a:pt x="5760" y="12552"/>
                  </a:cubicBezTo>
                  <a:cubicBezTo>
                    <a:pt x="4320" y="10589"/>
                    <a:pt x="2880" y="10589"/>
                    <a:pt x="0" y="10589"/>
                  </a:cubicBezTo>
                  <a:cubicBezTo>
                    <a:pt x="0" y="10589"/>
                    <a:pt x="0" y="10589"/>
                    <a:pt x="0" y="10589"/>
                  </a:cubicBezTo>
                  <a:cubicBezTo>
                    <a:pt x="0" y="8625"/>
                    <a:pt x="1440" y="6662"/>
                    <a:pt x="2880" y="4698"/>
                  </a:cubicBezTo>
                  <a:cubicBezTo>
                    <a:pt x="5760" y="771"/>
                    <a:pt x="10080" y="-1193"/>
                    <a:pt x="14400" y="771"/>
                  </a:cubicBezTo>
                  <a:cubicBezTo>
                    <a:pt x="17280" y="771"/>
                    <a:pt x="18720" y="2734"/>
                    <a:pt x="20160" y="6662"/>
                  </a:cubicBezTo>
                  <a:cubicBezTo>
                    <a:pt x="21600" y="8625"/>
                    <a:pt x="21600" y="10589"/>
                    <a:pt x="21600" y="14516"/>
                  </a:cubicBezTo>
                  <a:cubicBezTo>
                    <a:pt x="21600" y="16480"/>
                    <a:pt x="20160" y="16480"/>
                    <a:pt x="20160" y="16480"/>
                  </a:cubicBezTo>
                  <a:lnTo>
                    <a:pt x="17280" y="14516"/>
                  </a:lnTo>
                  <a:cubicBezTo>
                    <a:pt x="18720" y="16480"/>
                    <a:pt x="20160" y="16480"/>
                    <a:pt x="20160" y="18443"/>
                  </a:cubicBezTo>
                  <a:cubicBezTo>
                    <a:pt x="20160" y="18443"/>
                    <a:pt x="20160" y="20407"/>
                    <a:pt x="20160" y="20407"/>
                  </a:cubicBezTo>
                  <a:cubicBezTo>
                    <a:pt x="17280" y="20407"/>
                    <a:pt x="14400" y="20407"/>
                    <a:pt x="11520" y="1844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214"/>
            <p:cNvSpPr/>
            <p:nvPr/>
          </p:nvSpPr>
          <p:spPr>
            <a:xfrm>
              <a:off x="6678442" y="3162672"/>
              <a:ext cx="116371" cy="160331"/>
            </a:xfrm>
            <a:custGeom>
              <a:avLst/>
              <a:gdLst/>
              <a:ahLst/>
              <a:cxnLst/>
              <a:rect l="l" t="t" r="r" b="b"/>
              <a:pathLst>
                <a:path w="19749" h="20931" extrusionOk="0">
                  <a:moveTo>
                    <a:pt x="17165" y="12254"/>
                  </a:moveTo>
                  <a:cubicBezTo>
                    <a:pt x="15005" y="13915"/>
                    <a:pt x="12845" y="14746"/>
                    <a:pt x="10685" y="16407"/>
                  </a:cubicBezTo>
                  <a:cubicBezTo>
                    <a:pt x="8525" y="17238"/>
                    <a:pt x="7445" y="18900"/>
                    <a:pt x="7445" y="20561"/>
                  </a:cubicBezTo>
                  <a:cubicBezTo>
                    <a:pt x="7445" y="20561"/>
                    <a:pt x="7445" y="21392"/>
                    <a:pt x="6365" y="20561"/>
                  </a:cubicBezTo>
                  <a:cubicBezTo>
                    <a:pt x="4205" y="19730"/>
                    <a:pt x="3125" y="18900"/>
                    <a:pt x="2045" y="17238"/>
                  </a:cubicBezTo>
                  <a:cubicBezTo>
                    <a:pt x="-1195" y="13915"/>
                    <a:pt x="-115" y="9761"/>
                    <a:pt x="2045" y="5607"/>
                  </a:cubicBezTo>
                  <a:cubicBezTo>
                    <a:pt x="3125" y="3115"/>
                    <a:pt x="5285" y="1454"/>
                    <a:pt x="8525" y="623"/>
                  </a:cubicBezTo>
                  <a:cubicBezTo>
                    <a:pt x="10685" y="-208"/>
                    <a:pt x="12845" y="-208"/>
                    <a:pt x="15005" y="623"/>
                  </a:cubicBezTo>
                  <a:cubicBezTo>
                    <a:pt x="16085" y="623"/>
                    <a:pt x="16085" y="2284"/>
                    <a:pt x="15005" y="2284"/>
                  </a:cubicBezTo>
                  <a:lnTo>
                    <a:pt x="11765" y="4777"/>
                  </a:lnTo>
                  <a:cubicBezTo>
                    <a:pt x="12845" y="3946"/>
                    <a:pt x="15005" y="3115"/>
                    <a:pt x="17165" y="3115"/>
                  </a:cubicBezTo>
                  <a:cubicBezTo>
                    <a:pt x="18245" y="3115"/>
                    <a:pt x="19326" y="3115"/>
                    <a:pt x="19326" y="3946"/>
                  </a:cubicBezTo>
                  <a:cubicBezTo>
                    <a:pt x="20405" y="7269"/>
                    <a:pt x="19325" y="10592"/>
                    <a:pt x="17165" y="1225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214"/>
            <p:cNvSpPr/>
            <p:nvPr/>
          </p:nvSpPr>
          <p:spPr>
            <a:xfrm>
              <a:off x="7187498" y="2399089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2160"/>
                    <a:pt x="21600" y="540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214"/>
            <p:cNvSpPr/>
            <p:nvPr/>
          </p:nvSpPr>
          <p:spPr>
            <a:xfrm>
              <a:off x="6423914" y="3480832"/>
              <a:ext cx="133650" cy="8272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343" y="21600"/>
                  </a:moveTo>
                  <a:cubicBezTo>
                    <a:pt x="10286" y="21600"/>
                    <a:pt x="8229" y="19938"/>
                    <a:pt x="6171" y="18277"/>
                  </a:cubicBezTo>
                  <a:cubicBezTo>
                    <a:pt x="4114" y="16615"/>
                    <a:pt x="2057" y="16615"/>
                    <a:pt x="1029" y="18277"/>
                  </a:cubicBezTo>
                  <a:cubicBezTo>
                    <a:pt x="1029" y="18277"/>
                    <a:pt x="0" y="18277"/>
                    <a:pt x="0" y="18277"/>
                  </a:cubicBezTo>
                  <a:cubicBezTo>
                    <a:pt x="0" y="14954"/>
                    <a:pt x="0" y="13292"/>
                    <a:pt x="1029" y="9969"/>
                  </a:cubicBezTo>
                  <a:cubicBezTo>
                    <a:pt x="3086" y="3323"/>
                    <a:pt x="7200" y="0"/>
                    <a:pt x="11314" y="0"/>
                  </a:cubicBezTo>
                  <a:cubicBezTo>
                    <a:pt x="13372" y="0"/>
                    <a:pt x="16457" y="0"/>
                    <a:pt x="18514" y="3323"/>
                  </a:cubicBezTo>
                  <a:cubicBezTo>
                    <a:pt x="19543" y="4985"/>
                    <a:pt x="20572" y="8308"/>
                    <a:pt x="21600" y="9969"/>
                  </a:cubicBezTo>
                  <a:cubicBezTo>
                    <a:pt x="21600" y="11631"/>
                    <a:pt x="20571" y="13292"/>
                    <a:pt x="19543" y="11631"/>
                  </a:cubicBezTo>
                  <a:lnTo>
                    <a:pt x="15429" y="9969"/>
                  </a:lnTo>
                  <a:cubicBezTo>
                    <a:pt x="16457" y="11631"/>
                    <a:pt x="18514" y="11631"/>
                    <a:pt x="19543" y="13292"/>
                  </a:cubicBezTo>
                  <a:cubicBezTo>
                    <a:pt x="20571" y="13292"/>
                    <a:pt x="20571" y="14954"/>
                    <a:pt x="19543" y="16615"/>
                  </a:cubicBezTo>
                  <a:cubicBezTo>
                    <a:pt x="18514" y="19938"/>
                    <a:pt x="15429" y="21600"/>
                    <a:pt x="12343" y="21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214"/>
            <p:cNvSpPr/>
            <p:nvPr/>
          </p:nvSpPr>
          <p:spPr>
            <a:xfrm>
              <a:off x="7569289" y="2399089"/>
              <a:ext cx="132755" cy="89903"/>
            </a:xfrm>
            <a:custGeom>
              <a:avLst/>
              <a:gdLst/>
              <a:ahLst/>
              <a:cxnLst/>
              <a:rect l="l" t="t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214"/>
            <p:cNvSpPr/>
            <p:nvPr/>
          </p:nvSpPr>
          <p:spPr>
            <a:xfrm>
              <a:off x="8205614" y="3353563"/>
              <a:ext cx="127278" cy="131160"/>
            </a:xfrm>
            <a:custGeom>
              <a:avLst/>
              <a:gdLst/>
              <a:ahLst/>
              <a:cxnLst/>
              <a:rect l="l" t="t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407"/>
                    <a:pt x="12960" y="2371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214"/>
            <p:cNvSpPr/>
            <p:nvPr/>
          </p:nvSpPr>
          <p:spPr>
            <a:xfrm>
              <a:off x="8078345" y="3480832"/>
              <a:ext cx="203634" cy="123088"/>
            </a:xfrm>
            <a:custGeom>
              <a:avLst/>
              <a:gdLst/>
              <a:ahLst/>
              <a:cxnLst/>
              <a:rect l="l" t="t" r="r" b="b"/>
              <a:pathLst>
                <a:path w="21600" h="19893" extrusionOk="0">
                  <a:moveTo>
                    <a:pt x="10800" y="18772"/>
                  </a:moveTo>
                  <a:cubicBezTo>
                    <a:pt x="12825" y="17743"/>
                    <a:pt x="14175" y="15686"/>
                    <a:pt x="16200" y="14658"/>
                  </a:cubicBezTo>
                  <a:cubicBezTo>
                    <a:pt x="17550" y="13629"/>
                    <a:pt x="19575" y="12600"/>
                    <a:pt x="20925" y="13629"/>
                  </a:cubicBezTo>
                  <a:cubicBezTo>
                    <a:pt x="20925" y="13629"/>
                    <a:pt x="21600" y="13629"/>
                    <a:pt x="21600" y="12600"/>
                  </a:cubicBezTo>
                  <a:cubicBezTo>
                    <a:pt x="20925" y="10543"/>
                    <a:pt x="20925" y="8486"/>
                    <a:pt x="19575" y="6429"/>
                  </a:cubicBezTo>
                  <a:cubicBezTo>
                    <a:pt x="17550" y="1286"/>
                    <a:pt x="12825" y="-771"/>
                    <a:pt x="8775" y="258"/>
                  </a:cubicBezTo>
                  <a:cubicBezTo>
                    <a:pt x="6075" y="258"/>
                    <a:pt x="4050" y="2315"/>
                    <a:pt x="2025" y="4372"/>
                  </a:cubicBezTo>
                  <a:cubicBezTo>
                    <a:pt x="675" y="6429"/>
                    <a:pt x="0" y="8486"/>
                    <a:pt x="0" y="11572"/>
                  </a:cubicBezTo>
                  <a:cubicBezTo>
                    <a:pt x="0" y="12600"/>
                    <a:pt x="675" y="13629"/>
                    <a:pt x="2025" y="12600"/>
                  </a:cubicBezTo>
                  <a:lnTo>
                    <a:pt x="5400" y="10543"/>
                  </a:lnTo>
                  <a:cubicBezTo>
                    <a:pt x="4050" y="11572"/>
                    <a:pt x="3375" y="12600"/>
                    <a:pt x="2025" y="14658"/>
                  </a:cubicBezTo>
                  <a:cubicBezTo>
                    <a:pt x="1350" y="15686"/>
                    <a:pt x="1350" y="16715"/>
                    <a:pt x="2025" y="17743"/>
                  </a:cubicBezTo>
                  <a:cubicBezTo>
                    <a:pt x="4725" y="19800"/>
                    <a:pt x="8100" y="20829"/>
                    <a:pt x="10800" y="187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214"/>
            <p:cNvSpPr/>
            <p:nvPr/>
          </p:nvSpPr>
          <p:spPr>
            <a:xfrm>
              <a:off x="8205609" y="3608096"/>
              <a:ext cx="262569" cy="155217"/>
            </a:xfrm>
            <a:custGeom>
              <a:avLst/>
              <a:gdLst/>
              <a:ahLst/>
              <a:cxnLst/>
              <a:rect l="l" t="t" r="r" b="b"/>
              <a:pathLst>
                <a:path w="21222" h="21075" extrusionOk="0">
                  <a:moveTo>
                    <a:pt x="9393" y="16755"/>
                  </a:moveTo>
                  <a:cubicBezTo>
                    <a:pt x="11450" y="17619"/>
                    <a:pt x="13508" y="17619"/>
                    <a:pt x="15565" y="17619"/>
                  </a:cubicBezTo>
                  <a:cubicBezTo>
                    <a:pt x="17622" y="17619"/>
                    <a:pt x="19679" y="19347"/>
                    <a:pt x="20708" y="21075"/>
                  </a:cubicBezTo>
                  <a:cubicBezTo>
                    <a:pt x="20708" y="21075"/>
                    <a:pt x="21222" y="21075"/>
                    <a:pt x="21222" y="21075"/>
                  </a:cubicBezTo>
                  <a:cubicBezTo>
                    <a:pt x="21222" y="19347"/>
                    <a:pt x="21222" y="16755"/>
                    <a:pt x="20708" y="15027"/>
                  </a:cubicBezTo>
                  <a:cubicBezTo>
                    <a:pt x="19679" y="9843"/>
                    <a:pt x="15565" y="4659"/>
                    <a:pt x="11451" y="2067"/>
                  </a:cubicBezTo>
                  <a:cubicBezTo>
                    <a:pt x="8879" y="339"/>
                    <a:pt x="6308" y="-525"/>
                    <a:pt x="3736" y="339"/>
                  </a:cubicBezTo>
                  <a:cubicBezTo>
                    <a:pt x="2194" y="339"/>
                    <a:pt x="651" y="2067"/>
                    <a:pt x="136" y="3795"/>
                  </a:cubicBezTo>
                  <a:cubicBezTo>
                    <a:pt x="-378" y="4659"/>
                    <a:pt x="651" y="6387"/>
                    <a:pt x="1679" y="6387"/>
                  </a:cubicBezTo>
                  <a:lnTo>
                    <a:pt x="5793" y="7251"/>
                  </a:lnTo>
                  <a:cubicBezTo>
                    <a:pt x="4251" y="7251"/>
                    <a:pt x="2708" y="7251"/>
                    <a:pt x="1679" y="7251"/>
                  </a:cubicBezTo>
                  <a:cubicBezTo>
                    <a:pt x="1165" y="7251"/>
                    <a:pt x="650" y="8979"/>
                    <a:pt x="1165" y="9843"/>
                  </a:cubicBezTo>
                  <a:cubicBezTo>
                    <a:pt x="3222" y="13299"/>
                    <a:pt x="6308" y="15891"/>
                    <a:pt x="9393" y="167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14"/>
            <p:cNvSpPr/>
            <p:nvPr/>
          </p:nvSpPr>
          <p:spPr>
            <a:xfrm>
              <a:off x="8078350" y="3162667"/>
              <a:ext cx="255500" cy="174617"/>
            </a:xfrm>
            <a:custGeom>
              <a:avLst/>
              <a:gdLst/>
              <a:ahLst/>
              <a:cxnLst/>
              <a:rect l="l" t="t" r="r" b="b"/>
              <a:pathLst>
                <a:path w="21155" h="20441" extrusionOk="0">
                  <a:moveTo>
                    <a:pt x="11672" y="15972"/>
                  </a:moveTo>
                  <a:cubicBezTo>
                    <a:pt x="13253" y="13738"/>
                    <a:pt x="14306" y="11503"/>
                    <a:pt x="15887" y="9269"/>
                  </a:cubicBezTo>
                  <a:cubicBezTo>
                    <a:pt x="16940" y="7034"/>
                    <a:pt x="19048" y="5544"/>
                    <a:pt x="20628" y="5544"/>
                  </a:cubicBezTo>
                  <a:cubicBezTo>
                    <a:pt x="21155" y="5544"/>
                    <a:pt x="21155" y="4800"/>
                    <a:pt x="21155" y="4800"/>
                  </a:cubicBezTo>
                  <a:cubicBezTo>
                    <a:pt x="20101" y="3310"/>
                    <a:pt x="19048" y="1820"/>
                    <a:pt x="17994" y="1075"/>
                  </a:cubicBezTo>
                  <a:cubicBezTo>
                    <a:pt x="14306" y="-1159"/>
                    <a:pt x="9565" y="331"/>
                    <a:pt x="5877" y="3310"/>
                  </a:cubicBezTo>
                  <a:cubicBezTo>
                    <a:pt x="3770" y="5544"/>
                    <a:pt x="1662" y="7779"/>
                    <a:pt x="609" y="10758"/>
                  </a:cubicBezTo>
                  <a:cubicBezTo>
                    <a:pt x="82" y="12993"/>
                    <a:pt x="-445" y="15972"/>
                    <a:pt x="609" y="17462"/>
                  </a:cubicBezTo>
                  <a:cubicBezTo>
                    <a:pt x="1136" y="18207"/>
                    <a:pt x="2189" y="18207"/>
                    <a:pt x="2716" y="17462"/>
                  </a:cubicBezTo>
                  <a:lnTo>
                    <a:pt x="5350" y="12993"/>
                  </a:lnTo>
                  <a:cubicBezTo>
                    <a:pt x="4296" y="14482"/>
                    <a:pt x="3770" y="16717"/>
                    <a:pt x="3243" y="18207"/>
                  </a:cubicBezTo>
                  <a:cubicBezTo>
                    <a:pt x="2716" y="18951"/>
                    <a:pt x="3243" y="20441"/>
                    <a:pt x="4297" y="20441"/>
                  </a:cubicBezTo>
                  <a:cubicBezTo>
                    <a:pt x="6404" y="20441"/>
                    <a:pt x="9565" y="18951"/>
                    <a:pt x="11672" y="159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1" name="Google Shape;1521;p214"/>
          <p:cNvGrpSpPr/>
          <p:nvPr/>
        </p:nvGrpSpPr>
        <p:grpSpPr>
          <a:xfrm>
            <a:off x="2089883" y="3240602"/>
            <a:ext cx="1389324" cy="1431476"/>
            <a:chOff x="3817324" y="2335362"/>
            <a:chExt cx="1689079" cy="1762612"/>
          </a:xfrm>
        </p:grpSpPr>
        <p:sp>
          <p:nvSpPr>
            <p:cNvPr id="1522" name="Google Shape;1522;p214"/>
            <p:cNvSpPr/>
            <p:nvPr/>
          </p:nvSpPr>
          <p:spPr>
            <a:xfrm>
              <a:off x="3880951" y="2462631"/>
              <a:ext cx="1571724" cy="160353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015" y="16029"/>
                  </a:moveTo>
                  <a:cubicBezTo>
                    <a:pt x="17577" y="15600"/>
                    <a:pt x="17228" y="15171"/>
                    <a:pt x="16965" y="14657"/>
                  </a:cubicBezTo>
                  <a:cubicBezTo>
                    <a:pt x="16703" y="14229"/>
                    <a:pt x="16528" y="13886"/>
                    <a:pt x="16440" y="13457"/>
                  </a:cubicBezTo>
                  <a:cubicBezTo>
                    <a:pt x="16528" y="13457"/>
                    <a:pt x="16615" y="13543"/>
                    <a:pt x="16790" y="13543"/>
                  </a:cubicBezTo>
                  <a:cubicBezTo>
                    <a:pt x="17315" y="13714"/>
                    <a:pt x="17840" y="13800"/>
                    <a:pt x="18364" y="13971"/>
                  </a:cubicBezTo>
                  <a:cubicBezTo>
                    <a:pt x="19414" y="14143"/>
                    <a:pt x="20551" y="14229"/>
                    <a:pt x="21600" y="14229"/>
                  </a:cubicBezTo>
                  <a:cubicBezTo>
                    <a:pt x="20551" y="14229"/>
                    <a:pt x="19414" y="14057"/>
                    <a:pt x="18364" y="13800"/>
                  </a:cubicBezTo>
                  <a:cubicBezTo>
                    <a:pt x="17840" y="13714"/>
                    <a:pt x="17315" y="13543"/>
                    <a:pt x="16790" y="13371"/>
                  </a:cubicBezTo>
                  <a:cubicBezTo>
                    <a:pt x="16615" y="13286"/>
                    <a:pt x="16528" y="13286"/>
                    <a:pt x="16353" y="13200"/>
                  </a:cubicBezTo>
                  <a:cubicBezTo>
                    <a:pt x="16353" y="13200"/>
                    <a:pt x="16353" y="13200"/>
                    <a:pt x="16353" y="13114"/>
                  </a:cubicBezTo>
                  <a:lnTo>
                    <a:pt x="16266" y="13114"/>
                  </a:lnTo>
                  <a:cubicBezTo>
                    <a:pt x="15916" y="13029"/>
                    <a:pt x="15566" y="12857"/>
                    <a:pt x="15216" y="12771"/>
                  </a:cubicBezTo>
                  <a:cubicBezTo>
                    <a:pt x="14691" y="12600"/>
                    <a:pt x="14079" y="12600"/>
                    <a:pt x="13555" y="12686"/>
                  </a:cubicBezTo>
                  <a:cubicBezTo>
                    <a:pt x="13030" y="12771"/>
                    <a:pt x="12418" y="13029"/>
                    <a:pt x="11981" y="13200"/>
                  </a:cubicBezTo>
                  <a:cubicBezTo>
                    <a:pt x="11368" y="13457"/>
                    <a:pt x="10756" y="13886"/>
                    <a:pt x="10232" y="14314"/>
                  </a:cubicBezTo>
                  <a:cubicBezTo>
                    <a:pt x="10319" y="14057"/>
                    <a:pt x="10406" y="13800"/>
                    <a:pt x="10406" y="13543"/>
                  </a:cubicBezTo>
                  <a:cubicBezTo>
                    <a:pt x="10581" y="12600"/>
                    <a:pt x="10756" y="11743"/>
                    <a:pt x="10931" y="10800"/>
                  </a:cubicBezTo>
                  <a:cubicBezTo>
                    <a:pt x="10931" y="10543"/>
                    <a:pt x="11019" y="10371"/>
                    <a:pt x="11019" y="10114"/>
                  </a:cubicBezTo>
                  <a:cubicBezTo>
                    <a:pt x="11019" y="9943"/>
                    <a:pt x="11106" y="9857"/>
                    <a:pt x="11281" y="9771"/>
                  </a:cubicBezTo>
                  <a:cubicBezTo>
                    <a:pt x="12330" y="9171"/>
                    <a:pt x="13642" y="8829"/>
                    <a:pt x="14954" y="8914"/>
                  </a:cubicBezTo>
                  <a:cubicBezTo>
                    <a:pt x="13904" y="8743"/>
                    <a:pt x="12768" y="8743"/>
                    <a:pt x="11718" y="9000"/>
                  </a:cubicBezTo>
                  <a:cubicBezTo>
                    <a:pt x="11456" y="9086"/>
                    <a:pt x="11106" y="8829"/>
                    <a:pt x="11106" y="8571"/>
                  </a:cubicBezTo>
                  <a:cubicBezTo>
                    <a:pt x="11106" y="8400"/>
                    <a:pt x="11106" y="8229"/>
                    <a:pt x="11106" y="8057"/>
                  </a:cubicBezTo>
                  <a:cubicBezTo>
                    <a:pt x="11106" y="7114"/>
                    <a:pt x="11019" y="6171"/>
                    <a:pt x="10931" y="5314"/>
                  </a:cubicBezTo>
                  <a:cubicBezTo>
                    <a:pt x="10931" y="5143"/>
                    <a:pt x="10844" y="5057"/>
                    <a:pt x="10844" y="4886"/>
                  </a:cubicBezTo>
                  <a:cubicBezTo>
                    <a:pt x="11368" y="4886"/>
                    <a:pt x="11893" y="4800"/>
                    <a:pt x="12418" y="4629"/>
                  </a:cubicBezTo>
                  <a:lnTo>
                    <a:pt x="13030" y="4457"/>
                  </a:lnTo>
                  <a:cubicBezTo>
                    <a:pt x="13030" y="4457"/>
                    <a:pt x="13030" y="4457"/>
                    <a:pt x="13030" y="4457"/>
                  </a:cubicBezTo>
                  <a:lnTo>
                    <a:pt x="13555" y="4286"/>
                  </a:lnTo>
                  <a:cubicBezTo>
                    <a:pt x="13555" y="4286"/>
                    <a:pt x="13555" y="4286"/>
                    <a:pt x="13642" y="4286"/>
                  </a:cubicBezTo>
                  <a:lnTo>
                    <a:pt x="14167" y="4029"/>
                  </a:lnTo>
                  <a:cubicBezTo>
                    <a:pt x="14167" y="4029"/>
                    <a:pt x="14167" y="4029"/>
                    <a:pt x="14167" y="4029"/>
                  </a:cubicBezTo>
                  <a:cubicBezTo>
                    <a:pt x="14342" y="3943"/>
                    <a:pt x="14517" y="3857"/>
                    <a:pt x="14691" y="3686"/>
                  </a:cubicBezTo>
                  <a:cubicBezTo>
                    <a:pt x="14517" y="3771"/>
                    <a:pt x="14342" y="3857"/>
                    <a:pt x="14167" y="3943"/>
                  </a:cubicBezTo>
                  <a:cubicBezTo>
                    <a:pt x="14167" y="3943"/>
                    <a:pt x="14167" y="3943"/>
                    <a:pt x="14167" y="3943"/>
                  </a:cubicBezTo>
                  <a:lnTo>
                    <a:pt x="13642" y="4114"/>
                  </a:lnTo>
                  <a:cubicBezTo>
                    <a:pt x="13642" y="4114"/>
                    <a:pt x="13642" y="4114"/>
                    <a:pt x="13642" y="4114"/>
                  </a:cubicBezTo>
                  <a:lnTo>
                    <a:pt x="13117" y="4286"/>
                  </a:lnTo>
                  <a:cubicBezTo>
                    <a:pt x="13117" y="4286"/>
                    <a:pt x="13117" y="4286"/>
                    <a:pt x="13117" y="4286"/>
                  </a:cubicBezTo>
                  <a:lnTo>
                    <a:pt x="12505" y="4457"/>
                  </a:lnTo>
                  <a:cubicBezTo>
                    <a:pt x="12155" y="4543"/>
                    <a:pt x="11806" y="4543"/>
                    <a:pt x="11368" y="4629"/>
                  </a:cubicBezTo>
                  <a:cubicBezTo>
                    <a:pt x="11106" y="4629"/>
                    <a:pt x="10931" y="4457"/>
                    <a:pt x="10844" y="4200"/>
                  </a:cubicBezTo>
                  <a:cubicBezTo>
                    <a:pt x="10756" y="3686"/>
                    <a:pt x="10669" y="3171"/>
                    <a:pt x="10581" y="2657"/>
                  </a:cubicBezTo>
                  <a:cubicBezTo>
                    <a:pt x="10406" y="1800"/>
                    <a:pt x="10144" y="857"/>
                    <a:pt x="9794" y="0"/>
                  </a:cubicBezTo>
                  <a:cubicBezTo>
                    <a:pt x="10057" y="857"/>
                    <a:pt x="10319" y="1800"/>
                    <a:pt x="10494" y="2657"/>
                  </a:cubicBezTo>
                  <a:cubicBezTo>
                    <a:pt x="10581" y="3086"/>
                    <a:pt x="10669" y="3600"/>
                    <a:pt x="10669" y="4114"/>
                  </a:cubicBezTo>
                  <a:cubicBezTo>
                    <a:pt x="10669" y="4371"/>
                    <a:pt x="10494" y="4629"/>
                    <a:pt x="10144" y="4629"/>
                  </a:cubicBezTo>
                  <a:cubicBezTo>
                    <a:pt x="10057" y="4629"/>
                    <a:pt x="10057" y="4629"/>
                    <a:pt x="9969" y="4629"/>
                  </a:cubicBezTo>
                  <a:cubicBezTo>
                    <a:pt x="9182" y="4543"/>
                    <a:pt x="8308" y="4371"/>
                    <a:pt x="7521" y="4114"/>
                  </a:cubicBezTo>
                  <a:cubicBezTo>
                    <a:pt x="6734" y="3857"/>
                    <a:pt x="6034" y="3429"/>
                    <a:pt x="5334" y="3000"/>
                  </a:cubicBezTo>
                  <a:cubicBezTo>
                    <a:pt x="5509" y="3171"/>
                    <a:pt x="5597" y="3257"/>
                    <a:pt x="5772" y="3429"/>
                  </a:cubicBezTo>
                  <a:cubicBezTo>
                    <a:pt x="5772" y="3429"/>
                    <a:pt x="5772" y="3429"/>
                    <a:pt x="5772" y="3429"/>
                  </a:cubicBezTo>
                  <a:lnTo>
                    <a:pt x="6209" y="3771"/>
                  </a:lnTo>
                  <a:cubicBezTo>
                    <a:pt x="6209" y="3771"/>
                    <a:pt x="6209" y="3771"/>
                    <a:pt x="6209" y="3771"/>
                  </a:cubicBezTo>
                  <a:lnTo>
                    <a:pt x="6734" y="4029"/>
                  </a:lnTo>
                  <a:cubicBezTo>
                    <a:pt x="6734" y="4029"/>
                    <a:pt x="6734" y="4029"/>
                    <a:pt x="6734" y="4029"/>
                  </a:cubicBezTo>
                  <a:lnTo>
                    <a:pt x="7258" y="4286"/>
                  </a:lnTo>
                  <a:cubicBezTo>
                    <a:pt x="7346" y="4371"/>
                    <a:pt x="7521" y="4371"/>
                    <a:pt x="7608" y="4371"/>
                  </a:cubicBezTo>
                  <a:cubicBezTo>
                    <a:pt x="7258" y="5229"/>
                    <a:pt x="6646" y="6086"/>
                    <a:pt x="5859" y="6771"/>
                  </a:cubicBezTo>
                  <a:cubicBezTo>
                    <a:pt x="6646" y="6257"/>
                    <a:pt x="7433" y="5657"/>
                    <a:pt x="7958" y="4886"/>
                  </a:cubicBezTo>
                  <a:cubicBezTo>
                    <a:pt x="8045" y="4714"/>
                    <a:pt x="8308" y="4629"/>
                    <a:pt x="8483" y="4714"/>
                  </a:cubicBezTo>
                  <a:cubicBezTo>
                    <a:pt x="8920" y="4800"/>
                    <a:pt x="9270" y="4886"/>
                    <a:pt x="9707" y="4886"/>
                  </a:cubicBezTo>
                  <a:cubicBezTo>
                    <a:pt x="9969" y="4886"/>
                    <a:pt x="10232" y="4886"/>
                    <a:pt x="10494" y="4886"/>
                  </a:cubicBezTo>
                  <a:cubicBezTo>
                    <a:pt x="10494" y="5057"/>
                    <a:pt x="10494" y="5229"/>
                    <a:pt x="10581" y="5314"/>
                  </a:cubicBezTo>
                  <a:cubicBezTo>
                    <a:pt x="10669" y="6257"/>
                    <a:pt x="10669" y="7114"/>
                    <a:pt x="10581" y="8057"/>
                  </a:cubicBezTo>
                  <a:cubicBezTo>
                    <a:pt x="10494" y="9000"/>
                    <a:pt x="10406" y="9857"/>
                    <a:pt x="10319" y="10800"/>
                  </a:cubicBezTo>
                  <a:cubicBezTo>
                    <a:pt x="10144" y="11657"/>
                    <a:pt x="9969" y="12600"/>
                    <a:pt x="9707" y="13457"/>
                  </a:cubicBezTo>
                  <a:cubicBezTo>
                    <a:pt x="9619" y="13800"/>
                    <a:pt x="9532" y="14057"/>
                    <a:pt x="9445" y="14314"/>
                  </a:cubicBezTo>
                  <a:cubicBezTo>
                    <a:pt x="9357" y="14657"/>
                    <a:pt x="8920" y="14743"/>
                    <a:pt x="8657" y="14571"/>
                  </a:cubicBezTo>
                  <a:cubicBezTo>
                    <a:pt x="8395" y="14314"/>
                    <a:pt x="8045" y="14143"/>
                    <a:pt x="7696" y="13886"/>
                  </a:cubicBezTo>
                  <a:lnTo>
                    <a:pt x="7696" y="13886"/>
                  </a:lnTo>
                  <a:cubicBezTo>
                    <a:pt x="7696" y="13886"/>
                    <a:pt x="7696" y="13886"/>
                    <a:pt x="7696" y="13886"/>
                  </a:cubicBezTo>
                  <a:cubicBezTo>
                    <a:pt x="7171" y="13543"/>
                    <a:pt x="6559" y="13200"/>
                    <a:pt x="5947" y="12943"/>
                  </a:cubicBezTo>
                  <a:cubicBezTo>
                    <a:pt x="5772" y="12857"/>
                    <a:pt x="5684" y="12771"/>
                    <a:pt x="5684" y="12600"/>
                  </a:cubicBezTo>
                  <a:cubicBezTo>
                    <a:pt x="5597" y="12000"/>
                    <a:pt x="5509" y="11314"/>
                    <a:pt x="5334" y="10714"/>
                  </a:cubicBezTo>
                  <a:cubicBezTo>
                    <a:pt x="5247" y="10371"/>
                    <a:pt x="5160" y="9943"/>
                    <a:pt x="4985" y="9600"/>
                  </a:cubicBezTo>
                  <a:cubicBezTo>
                    <a:pt x="4810" y="9257"/>
                    <a:pt x="4635" y="8914"/>
                    <a:pt x="4460" y="8571"/>
                  </a:cubicBezTo>
                  <a:cubicBezTo>
                    <a:pt x="4635" y="8914"/>
                    <a:pt x="4722" y="9257"/>
                    <a:pt x="4897" y="9600"/>
                  </a:cubicBezTo>
                  <a:cubicBezTo>
                    <a:pt x="4985" y="9943"/>
                    <a:pt x="5072" y="10371"/>
                    <a:pt x="5072" y="10714"/>
                  </a:cubicBezTo>
                  <a:cubicBezTo>
                    <a:pt x="5160" y="11143"/>
                    <a:pt x="5160" y="11571"/>
                    <a:pt x="5160" y="11914"/>
                  </a:cubicBezTo>
                  <a:cubicBezTo>
                    <a:pt x="5160" y="12257"/>
                    <a:pt x="4897" y="12429"/>
                    <a:pt x="4547" y="12343"/>
                  </a:cubicBezTo>
                  <a:cubicBezTo>
                    <a:pt x="3061" y="11914"/>
                    <a:pt x="1574" y="11743"/>
                    <a:pt x="0" y="11914"/>
                  </a:cubicBezTo>
                  <a:cubicBezTo>
                    <a:pt x="1749" y="11829"/>
                    <a:pt x="3498" y="12171"/>
                    <a:pt x="5160" y="12857"/>
                  </a:cubicBezTo>
                  <a:cubicBezTo>
                    <a:pt x="5160" y="12857"/>
                    <a:pt x="5160" y="12857"/>
                    <a:pt x="5160" y="12857"/>
                  </a:cubicBezTo>
                  <a:lnTo>
                    <a:pt x="5160" y="12857"/>
                  </a:lnTo>
                  <a:cubicBezTo>
                    <a:pt x="5597" y="13029"/>
                    <a:pt x="6121" y="13286"/>
                    <a:pt x="6559" y="13543"/>
                  </a:cubicBezTo>
                  <a:cubicBezTo>
                    <a:pt x="6909" y="13714"/>
                    <a:pt x="6821" y="14229"/>
                    <a:pt x="6559" y="14400"/>
                  </a:cubicBezTo>
                  <a:cubicBezTo>
                    <a:pt x="5947" y="14743"/>
                    <a:pt x="5247" y="15000"/>
                    <a:pt x="4547" y="15171"/>
                  </a:cubicBezTo>
                  <a:cubicBezTo>
                    <a:pt x="3935" y="15343"/>
                    <a:pt x="3411" y="15514"/>
                    <a:pt x="2798" y="15600"/>
                  </a:cubicBezTo>
                  <a:cubicBezTo>
                    <a:pt x="2186" y="15686"/>
                    <a:pt x="1574" y="15771"/>
                    <a:pt x="1049" y="16029"/>
                  </a:cubicBezTo>
                  <a:cubicBezTo>
                    <a:pt x="1662" y="15857"/>
                    <a:pt x="2186" y="15771"/>
                    <a:pt x="2798" y="15771"/>
                  </a:cubicBezTo>
                  <a:cubicBezTo>
                    <a:pt x="3411" y="15686"/>
                    <a:pt x="4023" y="15600"/>
                    <a:pt x="4635" y="15514"/>
                  </a:cubicBezTo>
                  <a:cubicBezTo>
                    <a:pt x="5597" y="15343"/>
                    <a:pt x="6646" y="15000"/>
                    <a:pt x="7521" y="14571"/>
                  </a:cubicBezTo>
                  <a:cubicBezTo>
                    <a:pt x="7696" y="14486"/>
                    <a:pt x="7870" y="14486"/>
                    <a:pt x="8045" y="14657"/>
                  </a:cubicBezTo>
                  <a:cubicBezTo>
                    <a:pt x="8395" y="14914"/>
                    <a:pt x="8745" y="15257"/>
                    <a:pt x="9007" y="15600"/>
                  </a:cubicBezTo>
                  <a:cubicBezTo>
                    <a:pt x="8920" y="15771"/>
                    <a:pt x="8920" y="15857"/>
                    <a:pt x="8832" y="16029"/>
                  </a:cubicBezTo>
                  <a:cubicBezTo>
                    <a:pt x="8570" y="16886"/>
                    <a:pt x="8308" y="17914"/>
                    <a:pt x="8308" y="18857"/>
                  </a:cubicBezTo>
                  <a:cubicBezTo>
                    <a:pt x="8220" y="19629"/>
                    <a:pt x="8308" y="20400"/>
                    <a:pt x="8308" y="21171"/>
                  </a:cubicBezTo>
                  <a:cubicBezTo>
                    <a:pt x="8308" y="21429"/>
                    <a:pt x="8570" y="21600"/>
                    <a:pt x="8832" y="21600"/>
                  </a:cubicBezTo>
                  <a:lnTo>
                    <a:pt x="8832" y="21600"/>
                  </a:lnTo>
                  <a:cubicBezTo>
                    <a:pt x="9095" y="21600"/>
                    <a:pt x="9270" y="21343"/>
                    <a:pt x="9270" y="21086"/>
                  </a:cubicBezTo>
                  <a:cubicBezTo>
                    <a:pt x="9182" y="20314"/>
                    <a:pt x="9095" y="19629"/>
                    <a:pt x="9182" y="18857"/>
                  </a:cubicBezTo>
                  <a:cubicBezTo>
                    <a:pt x="9182" y="18000"/>
                    <a:pt x="9357" y="17143"/>
                    <a:pt x="9532" y="16200"/>
                  </a:cubicBezTo>
                  <a:cubicBezTo>
                    <a:pt x="9619" y="16029"/>
                    <a:pt x="9619" y="15857"/>
                    <a:pt x="9707" y="15600"/>
                  </a:cubicBezTo>
                  <a:cubicBezTo>
                    <a:pt x="9707" y="15514"/>
                    <a:pt x="9707" y="15514"/>
                    <a:pt x="9794" y="15429"/>
                  </a:cubicBezTo>
                  <a:cubicBezTo>
                    <a:pt x="10407" y="14657"/>
                    <a:pt x="11194" y="14057"/>
                    <a:pt x="12068" y="13543"/>
                  </a:cubicBezTo>
                  <a:cubicBezTo>
                    <a:pt x="12943" y="13029"/>
                    <a:pt x="13992" y="12686"/>
                    <a:pt x="15041" y="12943"/>
                  </a:cubicBezTo>
                  <a:cubicBezTo>
                    <a:pt x="15129" y="12943"/>
                    <a:pt x="15216" y="13029"/>
                    <a:pt x="15304" y="13029"/>
                  </a:cubicBezTo>
                  <a:cubicBezTo>
                    <a:pt x="15479" y="13114"/>
                    <a:pt x="15566" y="13200"/>
                    <a:pt x="15653" y="13371"/>
                  </a:cubicBezTo>
                  <a:cubicBezTo>
                    <a:pt x="15828" y="13886"/>
                    <a:pt x="16091" y="14400"/>
                    <a:pt x="16353" y="14829"/>
                  </a:cubicBezTo>
                  <a:cubicBezTo>
                    <a:pt x="16703" y="15343"/>
                    <a:pt x="17140" y="15771"/>
                    <a:pt x="17577" y="16200"/>
                  </a:cubicBezTo>
                  <a:cubicBezTo>
                    <a:pt x="18015" y="16629"/>
                    <a:pt x="18539" y="16971"/>
                    <a:pt x="19064" y="17314"/>
                  </a:cubicBezTo>
                  <a:cubicBezTo>
                    <a:pt x="19589" y="17657"/>
                    <a:pt x="20026" y="18000"/>
                    <a:pt x="20638" y="18257"/>
                  </a:cubicBezTo>
                  <a:cubicBezTo>
                    <a:pt x="20113" y="18000"/>
                    <a:pt x="19589" y="17571"/>
                    <a:pt x="19151" y="17229"/>
                  </a:cubicBezTo>
                  <a:cubicBezTo>
                    <a:pt x="18889" y="16886"/>
                    <a:pt x="18364" y="16457"/>
                    <a:pt x="18015" y="16029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214"/>
            <p:cNvSpPr/>
            <p:nvPr/>
          </p:nvSpPr>
          <p:spPr>
            <a:xfrm>
              <a:off x="4390012" y="3862534"/>
              <a:ext cx="254502" cy="2354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508"/>
                  </a:moveTo>
                  <a:cubicBezTo>
                    <a:pt x="21600" y="10508"/>
                    <a:pt x="16740" y="13427"/>
                    <a:pt x="14040" y="17514"/>
                  </a:cubicBezTo>
                  <a:cubicBezTo>
                    <a:pt x="14580" y="15178"/>
                    <a:pt x="15120" y="11676"/>
                    <a:pt x="17280" y="8757"/>
                  </a:cubicBezTo>
                  <a:cubicBezTo>
                    <a:pt x="17280" y="8757"/>
                    <a:pt x="12960" y="12843"/>
                    <a:pt x="11340" y="18097"/>
                  </a:cubicBezTo>
                  <a:cubicBezTo>
                    <a:pt x="8100" y="8173"/>
                    <a:pt x="0" y="0"/>
                    <a:pt x="0" y="0"/>
                  </a:cubicBezTo>
                  <a:cubicBezTo>
                    <a:pt x="6480" y="11092"/>
                    <a:pt x="5940" y="21600"/>
                    <a:pt x="5940" y="21600"/>
                  </a:cubicBezTo>
                  <a:lnTo>
                    <a:pt x="10260" y="21600"/>
                  </a:lnTo>
                  <a:lnTo>
                    <a:pt x="11880" y="21600"/>
                  </a:lnTo>
                  <a:lnTo>
                    <a:pt x="11880" y="21600"/>
                  </a:lnTo>
                  <a:lnTo>
                    <a:pt x="13500" y="21600"/>
                  </a:lnTo>
                  <a:lnTo>
                    <a:pt x="16740" y="21600"/>
                  </a:lnTo>
                  <a:cubicBezTo>
                    <a:pt x="16740" y="21016"/>
                    <a:pt x="16200" y="15762"/>
                    <a:pt x="21600" y="10508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214"/>
            <p:cNvSpPr/>
            <p:nvPr/>
          </p:nvSpPr>
          <p:spPr>
            <a:xfrm>
              <a:off x="4580908" y="3862534"/>
              <a:ext cx="229068" cy="22906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9800"/>
                  </a:moveTo>
                  <a:lnTo>
                    <a:pt x="4800" y="21600"/>
                  </a:lnTo>
                  <a:cubicBezTo>
                    <a:pt x="9600" y="9000"/>
                    <a:pt x="21600" y="0"/>
                    <a:pt x="21600" y="0"/>
                  </a:cubicBezTo>
                  <a:cubicBezTo>
                    <a:pt x="9600" y="420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214"/>
            <p:cNvSpPr/>
            <p:nvPr/>
          </p:nvSpPr>
          <p:spPr>
            <a:xfrm>
              <a:off x="4326375" y="3862529"/>
              <a:ext cx="184518" cy="2226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897" y="16663"/>
                  </a:moveTo>
                  <a:cubicBezTo>
                    <a:pt x="11172" y="11726"/>
                    <a:pt x="5214" y="8023"/>
                    <a:pt x="5214" y="8023"/>
                  </a:cubicBezTo>
                  <a:cubicBezTo>
                    <a:pt x="8193" y="11109"/>
                    <a:pt x="10428" y="14811"/>
                    <a:pt x="11172" y="17280"/>
                  </a:cubicBezTo>
                  <a:cubicBezTo>
                    <a:pt x="6703" y="13577"/>
                    <a:pt x="0" y="11109"/>
                    <a:pt x="0" y="11109"/>
                  </a:cubicBezTo>
                  <a:cubicBezTo>
                    <a:pt x="8193" y="16046"/>
                    <a:pt x="8193" y="21600"/>
                    <a:pt x="8193" y="21600"/>
                  </a:cubicBezTo>
                  <a:lnTo>
                    <a:pt x="12662" y="20983"/>
                  </a:lnTo>
                  <a:lnTo>
                    <a:pt x="14897" y="20983"/>
                  </a:lnTo>
                  <a:lnTo>
                    <a:pt x="17131" y="20983"/>
                  </a:lnTo>
                  <a:lnTo>
                    <a:pt x="18621" y="20983"/>
                  </a:lnTo>
                  <a:cubicBezTo>
                    <a:pt x="17131" y="10491"/>
                    <a:pt x="21600" y="0"/>
                    <a:pt x="21600" y="0"/>
                  </a:cubicBezTo>
                  <a:cubicBezTo>
                    <a:pt x="17131" y="4320"/>
                    <a:pt x="14897" y="11726"/>
                    <a:pt x="14897" y="16663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214"/>
            <p:cNvSpPr/>
            <p:nvPr/>
          </p:nvSpPr>
          <p:spPr>
            <a:xfrm>
              <a:off x="4517276" y="3926161"/>
              <a:ext cx="82728" cy="15908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308" y="21600"/>
                  </a:lnTo>
                  <a:cubicBezTo>
                    <a:pt x="8308" y="10368"/>
                    <a:pt x="21600" y="0"/>
                    <a:pt x="21600" y="0"/>
                  </a:cubicBezTo>
                  <a:cubicBezTo>
                    <a:pt x="4985" y="6048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14"/>
            <p:cNvSpPr/>
            <p:nvPr/>
          </p:nvSpPr>
          <p:spPr>
            <a:xfrm>
              <a:off x="4835435" y="3289846"/>
              <a:ext cx="212651" cy="141970"/>
            </a:xfrm>
            <a:custGeom>
              <a:avLst/>
              <a:gdLst/>
              <a:ahLst/>
              <a:cxnLst/>
              <a:rect l="l" t="t" r="r" b="b"/>
              <a:pathLst>
                <a:path w="21228" h="20955" extrusionOk="0">
                  <a:moveTo>
                    <a:pt x="11698" y="18138"/>
                  </a:moveTo>
                  <a:cubicBezTo>
                    <a:pt x="13604" y="16259"/>
                    <a:pt x="14240" y="14381"/>
                    <a:pt x="16146" y="12503"/>
                  </a:cubicBezTo>
                  <a:cubicBezTo>
                    <a:pt x="17416" y="10625"/>
                    <a:pt x="19322" y="9685"/>
                    <a:pt x="20593" y="9685"/>
                  </a:cubicBezTo>
                  <a:cubicBezTo>
                    <a:pt x="20593" y="9685"/>
                    <a:pt x="21228" y="9685"/>
                    <a:pt x="21228" y="8746"/>
                  </a:cubicBezTo>
                  <a:cubicBezTo>
                    <a:pt x="20593" y="6868"/>
                    <a:pt x="19322" y="4990"/>
                    <a:pt x="18052" y="3112"/>
                  </a:cubicBezTo>
                  <a:cubicBezTo>
                    <a:pt x="14875" y="-645"/>
                    <a:pt x="10428" y="-645"/>
                    <a:pt x="6616" y="1233"/>
                  </a:cubicBezTo>
                  <a:cubicBezTo>
                    <a:pt x="4710" y="2172"/>
                    <a:pt x="2169" y="4990"/>
                    <a:pt x="899" y="7807"/>
                  </a:cubicBezTo>
                  <a:cubicBezTo>
                    <a:pt x="263" y="9685"/>
                    <a:pt x="-372" y="12503"/>
                    <a:pt x="263" y="15320"/>
                  </a:cubicBezTo>
                  <a:cubicBezTo>
                    <a:pt x="263" y="16259"/>
                    <a:pt x="1534" y="17198"/>
                    <a:pt x="2169" y="16259"/>
                  </a:cubicBezTo>
                  <a:lnTo>
                    <a:pt x="4710" y="12503"/>
                  </a:lnTo>
                  <a:cubicBezTo>
                    <a:pt x="3440" y="14381"/>
                    <a:pt x="2804" y="16259"/>
                    <a:pt x="2169" y="18138"/>
                  </a:cubicBezTo>
                  <a:cubicBezTo>
                    <a:pt x="1534" y="19077"/>
                    <a:pt x="2169" y="20016"/>
                    <a:pt x="2804" y="20955"/>
                  </a:cubicBezTo>
                  <a:cubicBezTo>
                    <a:pt x="6616" y="20955"/>
                    <a:pt x="9157" y="20016"/>
                    <a:pt x="11698" y="1813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14"/>
            <p:cNvSpPr/>
            <p:nvPr/>
          </p:nvSpPr>
          <p:spPr>
            <a:xfrm>
              <a:off x="5089958" y="3289846"/>
              <a:ext cx="146340" cy="147968"/>
            </a:xfrm>
            <a:custGeom>
              <a:avLst/>
              <a:gdLst/>
              <a:ahLst/>
              <a:cxnLst/>
              <a:rect l="l" t="t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8452" y="200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14"/>
            <p:cNvSpPr/>
            <p:nvPr/>
          </p:nvSpPr>
          <p:spPr>
            <a:xfrm>
              <a:off x="4262748" y="3480742"/>
              <a:ext cx="118810" cy="127278"/>
            </a:xfrm>
            <a:custGeom>
              <a:avLst/>
              <a:gdLst/>
              <a:ahLst/>
              <a:cxnLst/>
              <a:rect l="l" t="t" r="r" b="b"/>
              <a:pathLst>
                <a:path w="20163" h="21600" extrusionOk="0">
                  <a:moveTo>
                    <a:pt x="14315" y="6480"/>
                  </a:moveTo>
                  <a:cubicBezTo>
                    <a:pt x="12155" y="5400"/>
                    <a:pt x="9995" y="5400"/>
                    <a:pt x="7835" y="4320"/>
                  </a:cubicBezTo>
                  <a:cubicBezTo>
                    <a:pt x="5675" y="3240"/>
                    <a:pt x="3515" y="2160"/>
                    <a:pt x="3515" y="0"/>
                  </a:cubicBezTo>
                  <a:cubicBezTo>
                    <a:pt x="3515" y="0"/>
                    <a:pt x="2435" y="0"/>
                    <a:pt x="2435" y="0"/>
                  </a:cubicBezTo>
                  <a:cubicBezTo>
                    <a:pt x="1355" y="2160"/>
                    <a:pt x="275" y="3240"/>
                    <a:pt x="275" y="5400"/>
                  </a:cubicBezTo>
                  <a:cubicBezTo>
                    <a:pt x="-805" y="9720"/>
                    <a:pt x="1355" y="15120"/>
                    <a:pt x="5675" y="18360"/>
                  </a:cubicBezTo>
                  <a:cubicBezTo>
                    <a:pt x="7835" y="20520"/>
                    <a:pt x="11075" y="21600"/>
                    <a:pt x="13235" y="21600"/>
                  </a:cubicBezTo>
                  <a:cubicBezTo>
                    <a:pt x="15395" y="21600"/>
                    <a:pt x="17555" y="20520"/>
                    <a:pt x="18635" y="19440"/>
                  </a:cubicBezTo>
                  <a:cubicBezTo>
                    <a:pt x="19715" y="18360"/>
                    <a:pt x="18635" y="17280"/>
                    <a:pt x="17555" y="17280"/>
                  </a:cubicBezTo>
                  <a:lnTo>
                    <a:pt x="13235" y="16200"/>
                  </a:lnTo>
                  <a:cubicBezTo>
                    <a:pt x="15395" y="16200"/>
                    <a:pt x="16475" y="17280"/>
                    <a:pt x="18635" y="17280"/>
                  </a:cubicBezTo>
                  <a:cubicBezTo>
                    <a:pt x="19715" y="17280"/>
                    <a:pt x="20795" y="16200"/>
                    <a:pt x="19715" y="15120"/>
                  </a:cubicBezTo>
                  <a:cubicBezTo>
                    <a:pt x="19715" y="10800"/>
                    <a:pt x="17555" y="8640"/>
                    <a:pt x="14315" y="64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14"/>
            <p:cNvSpPr/>
            <p:nvPr/>
          </p:nvSpPr>
          <p:spPr>
            <a:xfrm>
              <a:off x="4835430" y="2653527"/>
              <a:ext cx="146340" cy="147968"/>
            </a:xfrm>
            <a:custGeom>
              <a:avLst/>
              <a:gdLst/>
              <a:ahLst/>
              <a:cxnLst/>
              <a:rect l="l" t="t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9391" y="191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14"/>
            <p:cNvSpPr/>
            <p:nvPr/>
          </p:nvSpPr>
          <p:spPr>
            <a:xfrm>
              <a:off x="5344486" y="3480742"/>
              <a:ext cx="161917" cy="117178"/>
            </a:xfrm>
            <a:custGeom>
              <a:avLst/>
              <a:gdLst/>
              <a:ahLst/>
              <a:cxnLst/>
              <a:rect l="l" t="t" r="r" b="b"/>
              <a:pathLst>
                <a:path w="21138" h="20934" extrusionOk="0">
                  <a:moveTo>
                    <a:pt x="8308" y="18660"/>
                  </a:moveTo>
                  <a:cubicBezTo>
                    <a:pt x="10800" y="18660"/>
                    <a:pt x="12462" y="18660"/>
                    <a:pt x="14954" y="18660"/>
                  </a:cubicBezTo>
                  <a:cubicBezTo>
                    <a:pt x="16615" y="18660"/>
                    <a:pt x="19108" y="19797"/>
                    <a:pt x="19938" y="20934"/>
                  </a:cubicBezTo>
                  <a:cubicBezTo>
                    <a:pt x="19938" y="20934"/>
                    <a:pt x="20769" y="20934"/>
                    <a:pt x="20769" y="20934"/>
                  </a:cubicBezTo>
                  <a:cubicBezTo>
                    <a:pt x="20769" y="18660"/>
                    <a:pt x="21600" y="16387"/>
                    <a:pt x="20769" y="14113"/>
                  </a:cubicBezTo>
                  <a:cubicBezTo>
                    <a:pt x="19938" y="8429"/>
                    <a:pt x="16615" y="3881"/>
                    <a:pt x="12462" y="1608"/>
                  </a:cubicBezTo>
                  <a:cubicBezTo>
                    <a:pt x="9969" y="471"/>
                    <a:pt x="7477" y="-666"/>
                    <a:pt x="4985" y="471"/>
                  </a:cubicBezTo>
                  <a:cubicBezTo>
                    <a:pt x="3323" y="1608"/>
                    <a:pt x="1662" y="2744"/>
                    <a:pt x="831" y="5018"/>
                  </a:cubicBezTo>
                  <a:cubicBezTo>
                    <a:pt x="831" y="6155"/>
                    <a:pt x="831" y="7292"/>
                    <a:pt x="1662" y="7292"/>
                  </a:cubicBezTo>
                  <a:lnTo>
                    <a:pt x="5815" y="7292"/>
                  </a:lnTo>
                  <a:cubicBezTo>
                    <a:pt x="4154" y="7292"/>
                    <a:pt x="2492" y="8429"/>
                    <a:pt x="831" y="8429"/>
                  </a:cubicBezTo>
                  <a:cubicBezTo>
                    <a:pt x="0" y="8429"/>
                    <a:pt x="0" y="10702"/>
                    <a:pt x="0" y="10702"/>
                  </a:cubicBezTo>
                  <a:cubicBezTo>
                    <a:pt x="2492" y="15250"/>
                    <a:pt x="5815" y="17524"/>
                    <a:pt x="8308" y="186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14"/>
            <p:cNvSpPr/>
            <p:nvPr/>
          </p:nvSpPr>
          <p:spPr>
            <a:xfrm>
              <a:off x="3817324" y="3289841"/>
              <a:ext cx="165456" cy="99661"/>
            </a:xfrm>
            <a:custGeom>
              <a:avLst/>
              <a:gdLst/>
              <a:ahLst/>
              <a:cxnLst/>
              <a:rect l="l" t="t" r="r" b="b"/>
              <a:pathLst>
                <a:path w="21600" h="21137" extrusionOk="0">
                  <a:moveTo>
                    <a:pt x="13292" y="0"/>
                  </a:moveTo>
                  <a:cubicBezTo>
                    <a:pt x="10800" y="0"/>
                    <a:pt x="9138" y="1350"/>
                    <a:pt x="6646" y="1350"/>
                  </a:cubicBezTo>
                  <a:cubicBezTo>
                    <a:pt x="4985" y="1350"/>
                    <a:pt x="2492" y="1350"/>
                    <a:pt x="831" y="0"/>
                  </a:cubicBezTo>
                  <a:cubicBezTo>
                    <a:pt x="831" y="0"/>
                    <a:pt x="0" y="0"/>
                    <a:pt x="0" y="0"/>
                  </a:cubicBezTo>
                  <a:cubicBezTo>
                    <a:pt x="0" y="2700"/>
                    <a:pt x="0" y="5400"/>
                    <a:pt x="831" y="8100"/>
                  </a:cubicBezTo>
                  <a:cubicBezTo>
                    <a:pt x="1662" y="14850"/>
                    <a:pt x="5815" y="18900"/>
                    <a:pt x="10800" y="20250"/>
                  </a:cubicBezTo>
                  <a:cubicBezTo>
                    <a:pt x="13292" y="21600"/>
                    <a:pt x="15785" y="21600"/>
                    <a:pt x="18277" y="18900"/>
                  </a:cubicBezTo>
                  <a:cubicBezTo>
                    <a:pt x="19939" y="17550"/>
                    <a:pt x="21600" y="14850"/>
                    <a:pt x="21600" y="12150"/>
                  </a:cubicBezTo>
                  <a:cubicBezTo>
                    <a:pt x="21600" y="10800"/>
                    <a:pt x="20769" y="9450"/>
                    <a:pt x="19938" y="9450"/>
                  </a:cubicBezTo>
                  <a:lnTo>
                    <a:pt x="15785" y="10800"/>
                  </a:lnTo>
                  <a:cubicBezTo>
                    <a:pt x="17446" y="10800"/>
                    <a:pt x="19108" y="9450"/>
                    <a:pt x="19938" y="8100"/>
                  </a:cubicBezTo>
                  <a:cubicBezTo>
                    <a:pt x="20769" y="8100"/>
                    <a:pt x="20769" y="5400"/>
                    <a:pt x="19938" y="5400"/>
                  </a:cubicBezTo>
                  <a:cubicBezTo>
                    <a:pt x="19939" y="2700"/>
                    <a:pt x="16616" y="0"/>
                    <a:pt x="13292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214"/>
            <p:cNvSpPr/>
            <p:nvPr/>
          </p:nvSpPr>
          <p:spPr>
            <a:xfrm>
              <a:off x="4326380" y="2589890"/>
              <a:ext cx="89903" cy="149177"/>
            </a:xfrm>
            <a:custGeom>
              <a:avLst/>
              <a:gdLst/>
              <a:ahLst/>
              <a:cxnLst/>
              <a:rect l="l" t="t" r="r" b="b"/>
              <a:pathLst>
                <a:path w="20340" h="21100" extrusionOk="0">
                  <a:moveTo>
                    <a:pt x="19260" y="9400"/>
                  </a:moveTo>
                  <a:cubicBezTo>
                    <a:pt x="17820" y="7600"/>
                    <a:pt x="16380" y="6700"/>
                    <a:pt x="13500" y="4900"/>
                  </a:cubicBezTo>
                  <a:cubicBezTo>
                    <a:pt x="12060" y="3100"/>
                    <a:pt x="10620" y="1300"/>
                    <a:pt x="12060" y="400"/>
                  </a:cubicBezTo>
                  <a:cubicBezTo>
                    <a:pt x="12060" y="400"/>
                    <a:pt x="12060" y="-500"/>
                    <a:pt x="10620" y="400"/>
                  </a:cubicBezTo>
                  <a:cubicBezTo>
                    <a:pt x="7740" y="1300"/>
                    <a:pt x="6300" y="1300"/>
                    <a:pt x="4860" y="2200"/>
                  </a:cubicBezTo>
                  <a:cubicBezTo>
                    <a:pt x="540" y="4900"/>
                    <a:pt x="-900" y="9400"/>
                    <a:pt x="540" y="13000"/>
                  </a:cubicBezTo>
                  <a:cubicBezTo>
                    <a:pt x="1980" y="15700"/>
                    <a:pt x="3420" y="17500"/>
                    <a:pt x="6300" y="19300"/>
                  </a:cubicBezTo>
                  <a:cubicBezTo>
                    <a:pt x="7740" y="20200"/>
                    <a:pt x="10620" y="21100"/>
                    <a:pt x="13500" y="21100"/>
                  </a:cubicBezTo>
                  <a:cubicBezTo>
                    <a:pt x="14940" y="21100"/>
                    <a:pt x="14940" y="20200"/>
                    <a:pt x="14940" y="19300"/>
                  </a:cubicBezTo>
                  <a:lnTo>
                    <a:pt x="12060" y="16600"/>
                  </a:lnTo>
                  <a:cubicBezTo>
                    <a:pt x="13500" y="17500"/>
                    <a:pt x="14940" y="18400"/>
                    <a:pt x="16380" y="19300"/>
                  </a:cubicBezTo>
                  <a:cubicBezTo>
                    <a:pt x="17820" y="20200"/>
                    <a:pt x="19260" y="19300"/>
                    <a:pt x="19260" y="19300"/>
                  </a:cubicBezTo>
                  <a:cubicBezTo>
                    <a:pt x="20700" y="13900"/>
                    <a:pt x="20700" y="11200"/>
                    <a:pt x="19260" y="9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214"/>
            <p:cNvSpPr/>
            <p:nvPr/>
          </p:nvSpPr>
          <p:spPr>
            <a:xfrm>
              <a:off x="4453644" y="2717159"/>
              <a:ext cx="41015" cy="53758"/>
            </a:xfrm>
            <a:custGeom>
              <a:avLst/>
              <a:gdLst/>
              <a:ahLst/>
              <a:cxnLst/>
              <a:rect l="l" t="t" r="r" b="b"/>
              <a:pathLst>
                <a:path w="19886" h="20267" extrusionOk="0">
                  <a:moveTo>
                    <a:pt x="16800" y="12000"/>
                  </a:moveTo>
                  <a:cubicBezTo>
                    <a:pt x="16800" y="9600"/>
                    <a:pt x="16800" y="7200"/>
                    <a:pt x="16800" y="4800"/>
                  </a:cubicBezTo>
                  <a:cubicBezTo>
                    <a:pt x="16800" y="2400"/>
                    <a:pt x="16800" y="0"/>
                    <a:pt x="19886" y="0"/>
                  </a:cubicBezTo>
                  <a:cubicBezTo>
                    <a:pt x="19886" y="0"/>
                    <a:pt x="19886" y="0"/>
                    <a:pt x="19886" y="0"/>
                  </a:cubicBezTo>
                  <a:cubicBezTo>
                    <a:pt x="16800" y="0"/>
                    <a:pt x="13714" y="0"/>
                    <a:pt x="13714" y="0"/>
                  </a:cubicBezTo>
                  <a:cubicBezTo>
                    <a:pt x="7543" y="0"/>
                    <a:pt x="1372" y="4800"/>
                    <a:pt x="1372" y="7200"/>
                  </a:cubicBezTo>
                  <a:cubicBezTo>
                    <a:pt x="1372" y="9600"/>
                    <a:pt x="-1714" y="12000"/>
                    <a:pt x="1372" y="14400"/>
                  </a:cubicBezTo>
                  <a:cubicBezTo>
                    <a:pt x="1372" y="16800"/>
                    <a:pt x="4458" y="19200"/>
                    <a:pt x="7544" y="19200"/>
                  </a:cubicBezTo>
                  <a:cubicBezTo>
                    <a:pt x="7544" y="19200"/>
                    <a:pt x="10629" y="19200"/>
                    <a:pt x="10629" y="19200"/>
                  </a:cubicBezTo>
                  <a:lnTo>
                    <a:pt x="10629" y="14400"/>
                  </a:lnTo>
                  <a:cubicBezTo>
                    <a:pt x="10629" y="16800"/>
                    <a:pt x="10629" y="16800"/>
                    <a:pt x="10629" y="19200"/>
                  </a:cubicBezTo>
                  <a:cubicBezTo>
                    <a:pt x="10629" y="19200"/>
                    <a:pt x="13715" y="21600"/>
                    <a:pt x="13715" y="19200"/>
                  </a:cubicBezTo>
                  <a:cubicBezTo>
                    <a:pt x="13715" y="16800"/>
                    <a:pt x="16800" y="14400"/>
                    <a:pt x="16800" y="120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214"/>
            <p:cNvSpPr/>
            <p:nvPr/>
          </p:nvSpPr>
          <p:spPr>
            <a:xfrm>
              <a:off x="4580903" y="2335362"/>
              <a:ext cx="107285" cy="171828"/>
            </a:xfrm>
            <a:custGeom>
              <a:avLst/>
              <a:gdLst/>
              <a:ahLst/>
              <a:cxnLst/>
              <a:rect l="l" t="t" r="r" b="b"/>
              <a:pathLst>
                <a:path w="20233" h="21600" extrusionOk="0">
                  <a:moveTo>
                    <a:pt x="18433" y="12000"/>
                  </a:moveTo>
                  <a:cubicBezTo>
                    <a:pt x="17233" y="10400"/>
                    <a:pt x="14833" y="8800"/>
                    <a:pt x="13633" y="6400"/>
                  </a:cubicBezTo>
                  <a:cubicBezTo>
                    <a:pt x="12433" y="4800"/>
                    <a:pt x="11233" y="3200"/>
                    <a:pt x="12433" y="800"/>
                  </a:cubicBezTo>
                  <a:cubicBezTo>
                    <a:pt x="12433" y="800"/>
                    <a:pt x="12433" y="0"/>
                    <a:pt x="11233" y="0"/>
                  </a:cubicBezTo>
                  <a:cubicBezTo>
                    <a:pt x="8833" y="800"/>
                    <a:pt x="6433" y="1600"/>
                    <a:pt x="5233" y="2400"/>
                  </a:cubicBezTo>
                  <a:cubicBezTo>
                    <a:pt x="433" y="4800"/>
                    <a:pt x="-767" y="9600"/>
                    <a:pt x="433" y="13600"/>
                  </a:cubicBezTo>
                  <a:cubicBezTo>
                    <a:pt x="1633" y="16000"/>
                    <a:pt x="2833" y="18400"/>
                    <a:pt x="5233" y="20000"/>
                  </a:cubicBezTo>
                  <a:cubicBezTo>
                    <a:pt x="7633" y="20800"/>
                    <a:pt x="10033" y="21600"/>
                    <a:pt x="12433" y="21600"/>
                  </a:cubicBezTo>
                  <a:cubicBezTo>
                    <a:pt x="13633" y="21600"/>
                    <a:pt x="14833" y="20800"/>
                    <a:pt x="13633" y="20000"/>
                  </a:cubicBezTo>
                  <a:lnTo>
                    <a:pt x="11233" y="16800"/>
                  </a:lnTo>
                  <a:cubicBezTo>
                    <a:pt x="12433" y="18400"/>
                    <a:pt x="13633" y="19200"/>
                    <a:pt x="16033" y="20000"/>
                  </a:cubicBezTo>
                  <a:cubicBezTo>
                    <a:pt x="17233" y="20800"/>
                    <a:pt x="18433" y="20000"/>
                    <a:pt x="18433" y="20000"/>
                  </a:cubicBezTo>
                  <a:cubicBezTo>
                    <a:pt x="20833" y="17600"/>
                    <a:pt x="20833" y="14400"/>
                    <a:pt x="18433" y="120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214"/>
            <p:cNvSpPr/>
            <p:nvPr/>
          </p:nvSpPr>
          <p:spPr>
            <a:xfrm>
              <a:off x="4708172" y="3353478"/>
              <a:ext cx="87508" cy="127278"/>
            </a:xfrm>
            <a:custGeom>
              <a:avLst/>
              <a:gdLst/>
              <a:ahLst/>
              <a:cxnLst/>
              <a:rect l="l" t="t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8128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214"/>
            <p:cNvSpPr/>
            <p:nvPr/>
          </p:nvSpPr>
          <p:spPr>
            <a:xfrm>
              <a:off x="4071852" y="3226214"/>
              <a:ext cx="87508" cy="127278"/>
            </a:xfrm>
            <a:custGeom>
              <a:avLst/>
              <a:gdLst/>
              <a:ahLst/>
              <a:cxnLst/>
              <a:rect l="l" t="t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9671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214"/>
            <p:cNvSpPr/>
            <p:nvPr/>
          </p:nvSpPr>
          <p:spPr>
            <a:xfrm>
              <a:off x="4199116" y="3035313"/>
              <a:ext cx="97049" cy="142803"/>
            </a:xfrm>
            <a:custGeom>
              <a:avLst/>
              <a:gdLst/>
              <a:ahLst/>
              <a:cxnLst/>
              <a:rect l="l" t="t" r="r" b="b"/>
              <a:pathLst>
                <a:path w="20594" h="21078" extrusionOk="0">
                  <a:moveTo>
                    <a:pt x="18357" y="9808"/>
                  </a:moveTo>
                  <a:cubicBezTo>
                    <a:pt x="17007" y="7930"/>
                    <a:pt x="14307" y="6991"/>
                    <a:pt x="12957" y="5113"/>
                  </a:cubicBezTo>
                  <a:cubicBezTo>
                    <a:pt x="11607" y="4174"/>
                    <a:pt x="10257" y="2295"/>
                    <a:pt x="10257" y="417"/>
                  </a:cubicBezTo>
                  <a:cubicBezTo>
                    <a:pt x="10257" y="417"/>
                    <a:pt x="10257" y="-522"/>
                    <a:pt x="8907" y="417"/>
                  </a:cubicBezTo>
                  <a:cubicBezTo>
                    <a:pt x="7557" y="1356"/>
                    <a:pt x="4857" y="2295"/>
                    <a:pt x="3507" y="3235"/>
                  </a:cubicBezTo>
                  <a:cubicBezTo>
                    <a:pt x="-543" y="6052"/>
                    <a:pt x="-543" y="10748"/>
                    <a:pt x="807" y="14504"/>
                  </a:cubicBezTo>
                  <a:cubicBezTo>
                    <a:pt x="2157" y="16382"/>
                    <a:pt x="3507" y="19200"/>
                    <a:pt x="6207" y="20139"/>
                  </a:cubicBezTo>
                  <a:cubicBezTo>
                    <a:pt x="8907" y="21078"/>
                    <a:pt x="11606" y="21078"/>
                    <a:pt x="12957" y="21078"/>
                  </a:cubicBezTo>
                  <a:cubicBezTo>
                    <a:pt x="14307" y="21078"/>
                    <a:pt x="14307" y="20139"/>
                    <a:pt x="14307" y="19200"/>
                  </a:cubicBezTo>
                  <a:lnTo>
                    <a:pt x="11606" y="16382"/>
                  </a:lnTo>
                  <a:cubicBezTo>
                    <a:pt x="12957" y="17321"/>
                    <a:pt x="14307" y="18261"/>
                    <a:pt x="17006" y="19200"/>
                  </a:cubicBezTo>
                  <a:cubicBezTo>
                    <a:pt x="18356" y="19200"/>
                    <a:pt x="19707" y="19200"/>
                    <a:pt x="19707" y="18261"/>
                  </a:cubicBezTo>
                  <a:cubicBezTo>
                    <a:pt x="21057" y="14504"/>
                    <a:pt x="21057" y="11687"/>
                    <a:pt x="18357" y="980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214"/>
            <p:cNvSpPr/>
            <p:nvPr/>
          </p:nvSpPr>
          <p:spPr>
            <a:xfrm>
              <a:off x="4262748" y="3162577"/>
              <a:ext cx="82728" cy="84431"/>
            </a:xfrm>
            <a:custGeom>
              <a:avLst/>
              <a:gdLst/>
              <a:ahLst/>
              <a:cxnLst/>
              <a:rect l="l" t="t" r="r" b="b"/>
              <a:pathLst>
                <a:path w="21600" h="20468" extrusionOk="0">
                  <a:moveTo>
                    <a:pt x="13292" y="14297"/>
                  </a:moveTo>
                  <a:cubicBezTo>
                    <a:pt x="14954" y="12754"/>
                    <a:pt x="14954" y="9668"/>
                    <a:pt x="16616" y="8125"/>
                  </a:cubicBezTo>
                  <a:cubicBezTo>
                    <a:pt x="18277" y="6582"/>
                    <a:pt x="18277" y="5039"/>
                    <a:pt x="21600" y="3496"/>
                  </a:cubicBezTo>
                  <a:cubicBezTo>
                    <a:pt x="21600" y="3496"/>
                    <a:pt x="21600" y="3496"/>
                    <a:pt x="21600" y="3496"/>
                  </a:cubicBezTo>
                  <a:cubicBezTo>
                    <a:pt x="19938" y="1954"/>
                    <a:pt x="18277" y="1954"/>
                    <a:pt x="16616" y="411"/>
                  </a:cubicBezTo>
                  <a:cubicBezTo>
                    <a:pt x="11631" y="-1132"/>
                    <a:pt x="6646" y="1954"/>
                    <a:pt x="3323" y="5039"/>
                  </a:cubicBezTo>
                  <a:cubicBezTo>
                    <a:pt x="1662" y="6582"/>
                    <a:pt x="0" y="9668"/>
                    <a:pt x="0" y="12754"/>
                  </a:cubicBezTo>
                  <a:cubicBezTo>
                    <a:pt x="0" y="14297"/>
                    <a:pt x="0" y="17382"/>
                    <a:pt x="1662" y="18925"/>
                  </a:cubicBezTo>
                  <a:cubicBezTo>
                    <a:pt x="1662" y="18925"/>
                    <a:pt x="3323" y="18925"/>
                    <a:pt x="3323" y="18925"/>
                  </a:cubicBezTo>
                  <a:lnTo>
                    <a:pt x="4985" y="14297"/>
                  </a:lnTo>
                  <a:cubicBezTo>
                    <a:pt x="4985" y="15839"/>
                    <a:pt x="3323" y="17382"/>
                    <a:pt x="3323" y="18925"/>
                  </a:cubicBezTo>
                  <a:cubicBezTo>
                    <a:pt x="3323" y="20468"/>
                    <a:pt x="3323" y="20468"/>
                    <a:pt x="4985" y="20468"/>
                  </a:cubicBezTo>
                  <a:cubicBezTo>
                    <a:pt x="8308" y="18925"/>
                    <a:pt x="11631" y="17382"/>
                    <a:pt x="13292" y="1429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214"/>
            <p:cNvSpPr/>
            <p:nvPr/>
          </p:nvSpPr>
          <p:spPr>
            <a:xfrm>
              <a:off x="4262748" y="3226214"/>
              <a:ext cx="112943" cy="90093"/>
            </a:xfrm>
            <a:custGeom>
              <a:avLst/>
              <a:gdLst/>
              <a:ahLst/>
              <a:cxnLst/>
              <a:rect l="l" t="t" r="r" b="b"/>
              <a:pathLst>
                <a:path w="21300" h="20383" extrusionOk="0">
                  <a:moveTo>
                    <a:pt x="12900" y="16063"/>
                  </a:moveTo>
                  <a:cubicBezTo>
                    <a:pt x="14100" y="14623"/>
                    <a:pt x="15300" y="11743"/>
                    <a:pt x="16500" y="10303"/>
                  </a:cubicBezTo>
                  <a:cubicBezTo>
                    <a:pt x="17700" y="8863"/>
                    <a:pt x="18900" y="7423"/>
                    <a:pt x="21300" y="7423"/>
                  </a:cubicBezTo>
                  <a:cubicBezTo>
                    <a:pt x="21300" y="7423"/>
                    <a:pt x="21300" y="7423"/>
                    <a:pt x="21300" y="5983"/>
                  </a:cubicBezTo>
                  <a:cubicBezTo>
                    <a:pt x="20100" y="4543"/>
                    <a:pt x="18900" y="3103"/>
                    <a:pt x="17700" y="1663"/>
                  </a:cubicBezTo>
                  <a:cubicBezTo>
                    <a:pt x="14100" y="-1217"/>
                    <a:pt x="9300" y="223"/>
                    <a:pt x="5700" y="1663"/>
                  </a:cubicBezTo>
                  <a:cubicBezTo>
                    <a:pt x="3300" y="3103"/>
                    <a:pt x="900" y="5983"/>
                    <a:pt x="900" y="8863"/>
                  </a:cubicBezTo>
                  <a:cubicBezTo>
                    <a:pt x="-300" y="11743"/>
                    <a:pt x="-300" y="13183"/>
                    <a:pt x="900" y="16063"/>
                  </a:cubicBezTo>
                  <a:cubicBezTo>
                    <a:pt x="900" y="17503"/>
                    <a:pt x="2100" y="17503"/>
                    <a:pt x="3300" y="16063"/>
                  </a:cubicBezTo>
                  <a:lnTo>
                    <a:pt x="5700" y="11743"/>
                  </a:lnTo>
                  <a:cubicBezTo>
                    <a:pt x="4500" y="13183"/>
                    <a:pt x="4500" y="14623"/>
                    <a:pt x="3300" y="17503"/>
                  </a:cubicBezTo>
                  <a:cubicBezTo>
                    <a:pt x="3300" y="18943"/>
                    <a:pt x="3300" y="18943"/>
                    <a:pt x="4500" y="20383"/>
                  </a:cubicBezTo>
                  <a:cubicBezTo>
                    <a:pt x="8100" y="20383"/>
                    <a:pt x="10500" y="18943"/>
                    <a:pt x="12900" y="1606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214"/>
            <p:cNvSpPr/>
            <p:nvPr/>
          </p:nvSpPr>
          <p:spPr>
            <a:xfrm>
              <a:off x="4708172" y="3035318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9720" y="18994"/>
                    <a:pt x="1296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214"/>
            <p:cNvSpPr/>
            <p:nvPr/>
          </p:nvSpPr>
          <p:spPr>
            <a:xfrm>
              <a:off x="4708172" y="2717159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20194"/>
                    <a:pt x="11880" y="189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214"/>
            <p:cNvSpPr/>
            <p:nvPr/>
          </p:nvSpPr>
          <p:spPr>
            <a:xfrm>
              <a:off x="4644540" y="2526263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18994"/>
                    <a:pt x="1188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214"/>
            <p:cNvSpPr/>
            <p:nvPr/>
          </p:nvSpPr>
          <p:spPr>
            <a:xfrm>
              <a:off x="4835430" y="3035318"/>
              <a:ext cx="203634" cy="120949"/>
            </a:xfrm>
            <a:custGeom>
              <a:avLst/>
              <a:gdLst/>
              <a:ahLst/>
              <a:cxnLst/>
              <a:rect l="l" t="t" r="r" b="b"/>
              <a:pathLst>
                <a:path w="21600" h="20526" extrusionOk="0">
                  <a:moveTo>
                    <a:pt x="10125" y="19816"/>
                  </a:moveTo>
                  <a:cubicBezTo>
                    <a:pt x="12150" y="18736"/>
                    <a:pt x="13500" y="16576"/>
                    <a:pt x="15525" y="14416"/>
                  </a:cubicBezTo>
                  <a:cubicBezTo>
                    <a:pt x="16875" y="13336"/>
                    <a:pt x="18900" y="12256"/>
                    <a:pt x="20925" y="13336"/>
                  </a:cubicBezTo>
                  <a:cubicBezTo>
                    <a:pt x="20925" y="13336"/>
                    <a:pt x="21600" y="13336"/>
                    <a:pt x="21600" y="12256"/>
                  </a:cubicBezTo>
                  <a:cubicBezTo>
                    <a:pt x="20925" y="10096"/>
                    <a:pt x="20250" y="7936"/>
                    <a:pt x="19575" y="5776"/>
                  </a:cubicBezTo>
                  <a:cubicBezTo>
                    <a:pt x="16875" y="376"/>
                    <a:pt x="12825" y="-704"/>
                    <a:pt x="8775" y="376"/>
                  </a:cubicBezTo>
                  <a:cubicBezTo>
                    <a:pt x="6075" y="1456"/>
                    <a:pt x="4050" y="2536"/>
                    <a:pt x="2025" y="5776"/>
                  </a:cubicBezTo>
                  <a:cubicBezTo>
                    <a:pt x="675" y="7936"/>
                    <a:pt x="0" y="11176"/>
                    <a:pt x="0" y="13336"/>
                  </a:cubicBezTo>
                  <a:cubicBezTo>
                    <a:pt x="0" y="14416"/>
                    <a:pt x="1350" y="15496"/>
                    <a:pt x="2025" y="14416"/>
                  </a:cubicBezTo>
                  <a:lnTo>
                    <a:pt x="5400" y="11176"/>
                  </a:lnTo>
                  <a:cubicBezTo>
                    <a:pt x="4050" y="12256"/>
                    <a:pt x="3375" y="14416"/>
                    <a:pt x="2025" y="15496"/>
                  </a:cubicBezTo>
                  <a:cubicBezTo>
                    <a:pt x="1350" y="16576"/>
                    <a:pt x="1350" y="17656"/>
                    <a:pt x="2025" y="18736"/>
                  </a:cubicBezTo>
                  <a:cubicBezTo>
                    <a:pt x="4725" y="20896"/>
                    <a:pt x="7425" y="20896"/>
                    <a:pt x="10125" y="198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214"/>
            <p:cNvSpPr/>
            <p:nvPr/>
          </p:nvSpPr>
          <p:spPr>
            <a:xfrm>
              <a:off x="4899062" y="3480742"/>
              <a:ext cx="136489" cy="93881"/>
            </a:xfrm>
            <a:custGeom>
              <a:avLst/>
              <a:gdLst/>
              <a:ahLst/>
              <a:cxnLst/>
              <a:rect l="l" t="t" r="r" b="b"/>
              <a:pathLst>
                <a:path w="21055" h="21240" extrusionOk="0">
                  <a:moveTo>
                    <a:pt x="13201" y="18360"/>
                  </a:moveTo>
                  <a:cubicBezTo>
                    <a:pt x="11237" y="18360"/>
                    <a:pt x="9274" y="18360"/>
                    <a:pt x="6328" y="18360"/>
                  </a:cubicBezTo>
                  <a:cubicBezTo>
                    <a:pt x="4364" y="18360"/>
                    <a:pt x="2401" y="19800"/>
                    <a:pt x="1419" y="21240"/>
                  </a:cubicBezTo>
                  <a:cubicBezTo>
                    <a:pt x="1419" y="21240"/>
                    <a:pt x="437" y="21240"/>
                    <a:pt x="437" y="21240"/>
                  </a:cubicBezTo>
                  <a:cubicBezTo>
                    <a:pt x="437" y="18360"/>
                    <a:pt x="-545" y="16920"/>
                    <a:pt x="437" y="14040"/>
                  </a:cubicBezTo>
                  <a:cubicBezTo>
                    <a:pt x="1419" y="8280"/>
                    <a:pt x="4364" y="2520"/>
                    <a:pt x="8291" y="1080"/>
                  </a:cubicBezTo>
                  <a:cubicBezTo>
                    <a:pt x="11237" y="-360"/>
                    <a:pt x="13201" y="-360"/>
                    <a:pt x="16146" y="1080"/>
                  </a:cubicBezTo>
                  <a:cubicBezTo>
                    <a:pt x="18110" y="2520"/>
                    <a:pt x="19091" y="3960"/>
                    <a:pt x="20073" y="6840"/>
                  </a:cubicBezTo>
                  <a:cubicBezTo>
                    <a:pt x="20073" y="8280"/>
                    <a:pt x="20073" y="9720"/>
                    <a:pt x="19091" y="9720"/>
                  </a:cubicBezTo>
                  <a:lnTo>
                    <a:pt x="15164" y="9720"/>
                  </a:lnTo>
                  <a:cubicBezTo>
                    <a:pt x="17128" y="9720"/>
                    <a:pt x="18109" y="11160"/>
                    <a:pt x="20073" y="11160"/>
                  </a:cubicBezTo>
                  <a:cubicBezTo>
                    <a:pt x="21055" y="11160"/>
                    <a:pt x="21055" y="12600"/>
                    <a:pt x="21055" y="14040"/>
                  </a:cubicBezTo>
                  <a:cubicBezTo>
                    <a:pt x="19092" y="14040"/>
                    <a:pt x="16146" y="16920"/>
                    <a:pt x="13201" y="183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214"/>
            <p:cNvSpPr/>
            <p:nvPr/>
          </p:nvSpPr>
          <p:spPr>
            <a:xfrm>
              <a:off x="5026331" y="3544374"/>
              <a:ext cx="107487" cy="153958"/>
            </a:xfrm>
            <a:custGeom>
              <a:avLst/>
              <a:gdLst/>
              <a:ahLst/>
              <a:cxnLst/>
              <a:rect l="l" t="t" r="r" b="b"/>
              <a:pathLst>
                <a:path w="20271" h="20904" extrusionOk="0">
                  <a:moveTo>
                    <a:pt x="17400" y="12744"/>
                  </a:moveTo>
                  <a:cubicBezTo>
                    <a:pt x="16200" y="14472"/>
                    <a:pt x="13800" y="15336"/>
                    <a:pt x="11400" y="16200"/>
                  </a:cubicBezTo>
                  <a:cubicBezTo>
                    <a:pt x="102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0" y="4968"/>
                  </a:lnTo>
                  <a:cubicBezTo>
                    <a:pt x="13800" y="4104"/>
                    <a:pt x="16200" y="3240"/>
                    <a:pt x="17400" y="3240"/>
                  </a:cubicBezTo>
                  <a:cubicBezTo>
                    <a:pt x="18600" y="3240"/>
                    <a:pt x="19800" y="3240"/>
                    <a:pt x="19800" y="4104"/>
                  </a:cubicBezTo>
                  <a:cubicBezTo>
                    <a:pt x="21000" y="7560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214"/>
            <p:cNvSpPr/>
            <p:nvPr/>
          </p:nvSpPr>
          <p:spPr>
            <a:xfrm>
              <a:off x="4326375" y="2780786"/>
              <a:ext cx="108162" cy="74765"/>
            </a:xfrm>
            <a:custGeom>
              <a:avLst/>
              <a:gdLst/>
              <a:ahLst/>
              <a:cxnLst/>
              <a:rect l="l" t="t" r="r" b="b"/>
              <a:pathLst>
                <a:path w="21600" h="21150" extrusionOk="0">
                  <a:moveTo>
                    <a:pt x="12706" y="19350"/>
                  </a:moveTo>
                  <a:cubicBezTo>
                    <a:pt x="10164" y="19350"/>
                    <a:pt x="7624" y="19350"/>
                    <a:pt x="6353" y="19350"/>
                  </a:cubicBezTo>
                  <a:cubicBezTo>
                    <a:pt x="3812" y="19350"/>
                    <a:pt x="2541" y="19350"/>
                    <a:pt x="1271" y="21150"/>
                  </a:cubicBezTo>
                  <a:cubicBezTo>
                    <a:pt x="1271" y="21150"/>
                    <a:pt x="1271" y="21150"/>
                    <a:pt x="0" y="21150"/>
                  </a:cubicBezTo>
                  <a:cubicBezTo>
                    <a:pt x="0" y="19350"/>
                    <a:pt x="0" y="15750"/>
                    <a:pt x="0" y="13950"/>
                  </a:cubicBezTo>
                  <a:cubicBezTo>
                    <a:pt x="1271" y="8550"/>
                    <a:pt x="5082" y="3150"/>
                    <a:pt x="8894" y="1350"/>
                  </a:cubicBezTo>
                  <a:cubicBezTo>
                    <a:pt x="11436" y="-450"/>
                    <a:pt x="13976" y="-450"/>
                    <a:pt x="16518" y="1350"/>
                  </a:cubicBezTo>
                  <a:cubicBezTo>
                    <a:pt x="17788" y="3150"/>
                    <a:pt x="20329" y="4950"/>
                    <a:pt x="20329" y="6750"/>
                  </a:cubicBezTo>
                  <a:cubicBezTo>
                    <a:pt x="20329" y="8550"/>
                    <a:pt x="20329" y="8550"/>
                    <a:pt x="19059" y="8550"/>
                  </a:cubicBezTo>
                  <a:lnTo>
                    <a:pt x="15247" y="8550"/>
                  </a:lnTo>
                  <a:cubicBezTo>
                    <a:pt x="16518" y="8550"/>
                    <a:pt x="17788" y="8550"/>
                    <a:pt x="20329" y="10350"/>
                  </a:cubicBezTo>
                  <a:cubicBezTo>
                    <a:pt x="21600" y="10350"/>
                    <a:pt x="21600" y="12150"/>
                    <a:pt x="21600" y="13950"/>
                  </a:cubicBezTo>
                  <a:cubicBezTo>
                    <a:pt x="17788" y="15750"/>
                    <a:pt x="15247" y="17550"/>
                    <a:pt x="12706" y="193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214"/>
            <p:cNvSpPr/>
            <p:nvPr/>
          </p:nvSpPr>
          <p:spPr>
            <a:xfrm>
              <a:off x="4199111" y="2589895"/>
              <a:ext cx="101790" cy="87737"/>
            </a:xfrm>
            <a:custGeom>
              <a:avLst/>
              <a:gdLst/>
              <a:ahLst/>
              <a:cxnLst/>
              <a:rect l="l" t="t" r="r" b="b"/>
              <a:pathLst>
                <a:path w="21600" h="19850" extrusionOk="0">
                  <a:moveTo>
                    <a:pt x="8100" y="16405"/>
                  </a:moveTo>
                  <a:cubicBezTo>
                    <a:pt x="6750" y="14965"/>
                    <a:pt x="5400" y="12085"/>
                    <a:pt x="4050" y="9205"/>
                  </a:cubicBezTo>
                  <a:cubicBezTo>
                    <a:pt x="2700" y="7765"/>
                    <a:pt x="1350" y="4885"/>
                    <a:pt x="0" y="4885"/>
                  </a:cubicBezTo>
                  <a:cubicBezTo>
                    <a:pt x="0" y="4885"/>
                    <a:pt x="0" y="4885"/>
                    <a:pt x="0" y="3445"/>
                  </a:cubicBezTo>
                  <a:cubicBezTo>
                    <a:pt x="1350" y="2005"/>
                    <a:pt x="2700" y="565"/>
                    <a:pt x="4050" y="565"/>
                  </a:cubicBezTo>
                  <a:cubicBezTo>
                    <a:pt x="8100" y="-875"/>
                    <a:pt x="13500" y="565"/>
                    <a:pt x="17550" y="3445"/>
                  </a:cubicBezTo>
                  <a:cubicBezTo>
                    <a:pt x="20250" y="4885"/>
                    <a:pt x="21600" y="7765"/>
                    <a:pt x="21600" y="10645"/>
                  </a:cubicBezTo>
                  <a:cubicBezTo>
                    <a:pt x="21600" y="13525"/>
                    <a:pt x="21600" y="14965"/>
                    <a:pt x="20250" y="16405"/>
                  </a:cubicBezTo>
                  <a:cubicBezTo>
                    <a:pt x="20250" y="17845"/>
                    <a:pt x="18900" y="17845"/>
                    <a:pt x="17550" y="16405"/>
                  </a:cubicBezTo>
                  <a:lnTo>
                    <a:pt x="14849" y="12085"/>
                  </a:lnTo>
                  <a:cubicBezTo>
                    <a:pt x="16200" y="13525"/>
                    <a:pt x="16200" y="14965"/>
                    <a:pt x="16200" y="17845"/>
                  </a:cubicBezTo>
                  <a:cubicBezTo>
                    <a:pt x="16200" y="19285"/>
                    <a:pt x="16200" y="19285"/>
                    <a:pt x="14849" y="19285"/>
                  </a:cubicBezTo>
                  <a:cubicBezTo>
                    <a:pt x="13500" y="20725"/>
                    <a:pt x="10800" y="19285"/>
                    <a:pt x="8100" y="164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214"/>
            <p:cNvSpPr/>
            <p:nvPr/>
          </p:nvSpPr>
          <p:spPr>
            <a:xfrm>
              <a:off x="5153595" y="3608001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214"/>
            <p:cNvSpPr/>
            <p:nvPr/>
          </p:nvSpPr>
          <p:spPr>
            <a:xfrm>
              <a:off x="4390012" y="3544369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14"/>
            <p:cNvSpPr/>
            <p:nvPr/>
          </p:nvSpPr>
          <p:spPr>
            <a:xfrm>
              <a:off x="4135484" y="3608001"/>
              <a:ext cx="84298" cy="112943"/>
            </a:xfrm>
            <a:custGeom>
              <a:avLst/>
              <a:gdLst/>
              <a:ahLst/>
              <a:cxnLst/>
              <a:rect l="l" t="t" r="r" b="b"/>
              <a:pathLst>
                <a:path w="19072" h="21300" extrusionOk="0">
                  <a:moveTo>
                    <a:pt x="16063" y="12900"/>
                  </a:moveTo>
                  <a:cubicBezTo>
                    <a:pt x="14623" y="14100"/>
                    <a:pt x="11743" y="15300"/>
                    <a:pt x="10303" y="16500"/>
                  </a:cubicBezTo>
                  <a:cubicBezTo>
                    <a:pt x="8863" y="17700"/>
                    <a:pt x="7423" y="18900"/>
                    <a:pt x="7423" y="21300"/>
                  </a:cubicBezTo>
                  <a:cubicBezTo>
                    <a:pt x="7423" y="21300"/>
                    <a:pt x="7423" y="21300"/>
                    <a:pt x="5983" y="21300"/>
                  </a:cubicBezTo>
                  <a:cubicBezTo>
                    <a:pt x="4543" y="20100"/>
                    <a:pt x="3103" y="18900"/>
                    <a:pt x="1663" y="17700"/>
                  </a:cubicBezTo>
                  <a:cubicBezTo>
                    <a:pt x="-1217" y="14100"/>
                    <a:pt x="223" y="9300"/>
                    <a:pt x="1663" y="5700"/>
                  </a:cubicBezTo>
                  <a:cubicBezTo>
                    <a:pt x="3103" y="3300"/>
                    <a:pt x="5983" y="2100"/>
                    <a:pt x="8863" y="900"/>
                  </a:cubicBezTo>
                  <a:cubicBezTo>
                    <a:pt x="10303" y="-300"/>
                    <a:pt x="13183" y="-300"/>
                    <a:pt x="14623" y="900"/>
                  </a:cubicBezTo>
                  <a:cubicBezTo>
                    <a:pt x="16063" y="900"/>
                    <a:pt x="16063" y="2100"/>
                    <a:pt x="14623" y="3300"/>
                  </a:cubicBezTo>
                  <a:lnTo>
                    <a:pt x="11743" y="5700"/>
                  </a:lnTo>
                  <a:cubicBezTo>
                    <a:pt x="13183" y="4500"/>
                    <a:pt x="14623" y="4500"/>
                    <a:pt x="16063" y="3300"/>
                  </a:cubicBezTo>
                  <a:cubicBezTo>
                    <a:pt x="17503" y="3300"/>
                    <a:pt x="17503" y="3300"/>
                    <a:pt x="17503" y="4500"/>
                  </a:cubicBezTo>
                  <a:cubicBezTo>
                    <a:pt x="20383" y="8100"/>
                    <a:pt x="18943" y="10500"/>
                    <a:pt x="16063" y="12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214"/>
            <p:cNvSpPr/>
            <p:nvPr/>
          </p:nvSpPr>
          <p:spPr>
            <a:xfrm>
              <a:off x="4071852" y="3608001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214"/>
            <p:cNvSpPr/>
            <p:nvPr/>
          </p:nvSpPr>
          <p:spPr>
            <a:xfrm>
              <a:off x="5153595" y="3480742"/>
              <a:ext cx="95472" cy="97082"/>
            </a:xfrm>
            <a:custGeom>
              <a:avLst/>
              <a:gdLst/>
              <a:ahLst/>
              <a:cxnLst/>
              <a:rect l="l" t="t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0080" y="0"/>
                    <a:pt x="14400" y="135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214"/>
            <p:cNvSpPr/>
            <p:nvPr/>
          </p:nvSpPr>
          <p:spPr>
            <a:xfrm>
              <a:off x="4771798" y="3417110"/>
              <a:ext cx="158194" cy="105180"/>
            </a:xfrm>
            <a:custGeom>
              <a:avLst/>
              <a:gdLst/>
              <a:ahLst/>
              <a:cxnLst/>
              <a:rect l="l" t="t" r="r" b="b"/>
              <a:pathLst>
                <a:path w="20652" h="19836" extrusionOk="0">
                  <a:moveTo>
                    <a:pt x="11144" y="1386"/>
                  </a:moveTo>
                  <a:cubicBezTo>
                    <a:pt x="12805" y="2586"/>
                    <a:pt x="14467" y="4986"/>
                    <a:pt x="15298" y="6186"/>
                  </a:cubicBezTo>
                  <a:cubicBezTo>
                    <a:pt x="16959" y="7386"/>
                    <a:pt x="18621" y="8586"/>
                    <a:pt x="20282" y="8586"/>
                  </a:cubicBezTo>
                  <a:cubicBezTo>
                    <a:pt x="20282" y="8586"/>
                    <a:pt x="21113" y="8586"/>
                    <a:pt x="20282" y="9786"/>
                  </a:cubicBezTo>
                  <a:cubicBezTo>
                    <a:pt x="19451" y="12186"/>
                    <a:pt x="18621" y="13386"/>
                    <a:pt x="17790" y="15786"/>
                  </a:cubicBezTo>
                  <a:cubicBezTo>
                    <a:pt x="15298" y="19386"/>
                    <a:pt x="11144" y="20586"/>
                    <a:pt x="6990" y="19386"/>
                  </a:cubicBezTo>
                  <a:cubicBezTo>
                    <a:pt x="4498" y="18186"/>
                    <a:pt x="2836" y="16986"/>
                    <a:pt x="1175" y="14586"/>
                  </a:cubicBezTo>
                  <a:cubicBezTo>
                    <a:pt x="344" y="12186"/>
                    <a:pt x="-487" y="9786"/>
                    <a:pt x="344" y="7386"/>
                  </a:cubicBezTo>
                  <a:cubicBezTo>
                    <a:pt x="344" y="6186"/>
                    <a:pt x="1175" y="6186"/>
                    <a:pt x="2005" y="6186"/>
                  </a:cubicBezTo>
                  <a:lnTo>
                    <a:pt x="4498" y="8586"/>
                  </a:lnTo>
                  <a:cubicBezTo>
                    <a:pt x="3667" y="7386"/>
                    <a:pt x="2836" y="6186"/>
                    <a:pt x="2005" y="3786"/>
                  </a:cubicBezTo>
                  <a:cubicBezTo>
                    <a:pt x="1175" y="2586"/>
                    <a:pt x="2005" y="1386"/>
                    <a:pt x="2836" y="1386"/>
                  </a:cubicBezTo>
                  <a:cubicBezTo>
                    <a:pt x="6159" y="-1014"/>
                    <a:pt x="8651" y="186"/>
                    <a:pt x="11144" y="138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214"/>
            <p:cNvSpPr/>
            <p:nvPr/>
          </p:nvSpPr>
          <p:spPr>
            <a:xfrm>
              <a:off x="4390007" y="2844423"/>
              <a:ext cx="158194" cy="102594"/>
            </a:xfrm>
            <a:custGeom>
              <a:avLst/>
              <a:gdLst/>
              <a:ahLst/>
              <a:cxnLst/>
              <a:rect l="l" t="t" r="r" b="b"/>
              <a:pathLst>
                <a:path w="20652" h="20488" extrusionOk="0">
                  <a:moveTo>
                    <a:pt x="11144" y="953"/>
                  </a:moveTo>
                  <a:cubicBezTo>
                    <a:pt x="12805" y="2223"/>
                    <a:pt x="14467" y="4764"/>
                    <a:pt x="15298" y="6035"/>
                  </a:cubicBezTo>
                  <a:cubicBezTo>
                    <a:pt x="16959" y="7306"/>
                    <a:pt x="18621" y="8576"/>
                    <a:pt x="20282" y="8576"/>
                  </a:cubicBezTo>
                  <a:cubicBezTo>
                    <a:pt x="20282" y="8576"/>
                    <a:pt x="21113" y="8576"/>
                    <a:pt x="20282" y="9847"/>
                  </a:cubicBezTo>
                  <a:cubicBezTo>
                    <a:pt x="19451" y="12388"/>
                    <a:pt x="18621" y="13658"/>
                    <a:pt x="17790" y="16200"/>
                  </a:cubicBezTo>
                  <a:cubicBezTo>
                    <a:pt x="15298" y="20011"/>
                    <a:pt x="11144" y="21282"/>
                    <a:pt x="6990" y="20011"/>
                  </a:cubicBezTo>
                  <a:cubicBezTo>
                    <a:pt x="4498" y="18741"/>
                    <a:pt x="2836" y="17470"/>
                    <a:pt x="1175" y="14929"/>
                  </a:cubicBezTo>
                  <a:cubicBezTo>
                    <a:pt x="344" y="12388"/>
                    <a:pt x="-487" y="9847"/>
                    <a:pt x="344" y="7306"/>
                  </a:cubicBezTo>
                  <a:cubicBezTo>
                    <a:pt x="344" y="6035"/>
                    <a:pt x="1175" y="6035"/>
                    <a:pt x="2005" y="6035"/>
                  </a:cubicBezTo>
                  <a:lnTo>
                    <a:pt x="4498" y="8576"/>
                  </a:lnTo>
                  <a:cubicBezTo>
                    <a:pt x="3667" y="7306"/>
                    <a:pt x="2836" y="6035"/>
                    <a:pt x="2005" y="3494"/>
                  </a:cubicBezTo>
                  <a:cubicBezTo>
                    <a:pt x="1175" y="2223"/>
                    <a:pt x="2005" y="953"/>
                    <a:pt x="2836" y="953"/>
                  </a:cubicBezTo>
                  <a:cubicBezTo>
                    <a:pt x="6159" y="-318"/>
                    <a:pt x="8651" y="-318"/>
                    <a:pt x="11144" y="95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214"/>
            <p:cNvSpPr/>
            <p:nvPr/>
          </p:nvSpPr>
          <p:spPr>
            <a:xfrm>
              <a:off x="4517271" y="2653522"/>
              <a:ext cx="149177" cy="101878"/>
            </a:xfrm>
            <a:custGeom>
              <a:avLst/>
              <a:gdLst/>
              <a:ahLst/>
              <a:cxnLst/>
              <a:rect l="l" t="t" r="r" b="b"/>
              <a:pathLst>
                <a:path w="21100" h="20345" extrusionOk="0">
                  <a:moveTo>
                    <a:pt x="9400" y="18548"/>
                  </a:moveTo>
                  <a:cubicBezTo>
                    <a:pt x="7600" y="17277"/>
                    <a:pt x="6700" y="14736"/>
                    <a:pt x="4900" y="12195"/>
                  </a:cubicBezTo>
                  <a:cubicBezTo>
                    <a:pt x="3100" y="10924"/>
                    <a:pt x="2200" y="9654"/>
                    <a:pt x="400" y="9654"/>
                  </a:cubicBezTo>
                  <a:cubicBezTo>
                    <a:pt x="400" y="9654"/>
                    <a:pt x="-500" y="9654"/>
                    <a:pt x="400" y="8383"/>
                  </a:cubicBezTo>
                  <a:cubicBezTo>
                    <a:pt x="1300" y="5842"/>
                    <a:pt x="2200" y="4571"/>
                    <a:pt x="3100" y="3301"/>
                  </a:cubicBezTo>
                  <a:cubicBezTo>
                    <a:pt x="5800" y="-511"/>
                    <a:pt x="11200" y="-511"/>
                    <a:pt x="14800" y="760"/>
                  </a:cubicBezTo>
                  <a:cubicBezTo>
                    <a:pt x="17500" y="2030"/>
                    <a:pt x="19300" y="4571"/>
                    <a:pt x="20200" y="7113"/>
                  </a:cubicBezTo>
                  <a:cubicBezTo>
                    <a:pt x="21100" y="9654"/>
                    <a:pt x="21100" y="12195"/>
                    <a:pt x="21100" y="14736"/>
                  </a:cubicBezTo>
                  <a:cubicBezTo>
                    <a:pt x="21100" y="16007"/>
                    <a:pt x="20200" y="16007"/>
                    <a:pt x="19300" y="16007"/>
                  </a:cubicBezTo>
                  <a:lnTo>
                    <a:pt x="16600" y="12195"/>
                  </a:lnTo>
                  <a:cubicBezTo>
                    <a:pt x="17500" y="13465"/>
                    <a:pt x="18400" y="16007"/>
                    <a:pt x="19300" y="17277"/>
                  </a:cubicBezTo>
                  <a:cubicBezTo>
                    <a:pt x="19300" y="18548"/>
                    <a:pt x="19300" y="19818"/>
                    <a:pt x="18400" y="19818"/>
                  </a:cubicBezTo>
                  <a:cubicBezTo>
                    <a:pt x="14800" y="21089"/>
                    <a:pt x="11200" y="19818"/>
                    <a:pt x="9400" y="1854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214"/>
            <p:cNvSpPr/>
            <p:nvPr/>
          </p:nvSpPr>
          <p:spPr>
            <a:xfrm>
              <a:off x="4771798" y="3098950"/>
              <a:ext cx="101844" cy="67112"/>
            </a:xfrm>
            <a:custGeom>
              <a:avLst/>
              <a:gdLst/>
              <a:ahLst/>
              <a:cxnLst/>
              <a:rect l="l" t="t" r="r" b="b"/>
              <a:pathLst>
                <a:path w="21600" h="18985" extrusionOk="0">
                  <a:moveTo>
                    <a:pt x="10800" y="2078"/>
                  </a:moveTo>
                  <a:cubicBezTo>
                    <a:pt x="12150" y="3878"/>
                    <a:pt x="13500" y="5678"/>
                    <a:pt x="16200" y="7478"/>
                  </a:cubicBezTo>
                  <a:cubicBezTo>
                    <a:pt x="17550" y="9278"/>
                    <a:pt x="18900" y="9278"/>
                    <a:pt x="21600" y="9278"/>
                  </a:cubicBezTo>
                  <a:cubicBezTo>
                    <a:pt x="21600" y="9278"/>
                    <a:pt x="21600" y="9278"/>
                    <a:pt x="21600" y="9278"/>
                  </a:cubicBezTo>
                  <a:cubicBezTo>
                    <a:pt x="20250" y="11078"/>
                    <a:pt x="20250" y="12878"/>
                    <a:pt x="18900" y="14678"/>
                  </a:cubicBezTo>
                  <a:cubicBezTo>
                    <a:pt x="16200" y="18278"/>
                    <a:pt x="10800" y="20078"/>
                    <a:pt x="8100" y="18278"/>
                  </a:cubicBezTo>
                  <a:cubicBezTo>
                    <a:pt x="5400" y="18278"/>
                    <a:pt x="2700" y="16478"/>
                    <a:pt x="1350" y="12878"/>
                  </a:cubicBezTo>
                  <a:cubicBezTo>
                    <a:pt x="0" y="11078"/>
                    <a:pt x="0" y="7478"/>
                    <a:pt x="0" y="5678"/>
                  </a:cubicBezTo>
                  <a:cubicBezTo>
                    <a:pt x="0" y="3878"/>
                    <a:pt x="1350" y="3878"/>
                    <a:pt x="1350" y="3878"/>
                  </a:cubicBezTo>
                  <a:lnTo>
                    <a:pt x="4050" y="7478"/>
                  </a:lnTo>
                  <a:cubicBezTo>
                    <a:pt x="2700" y="5678"/>
                    <a:pt x="1350" y="3878"/>
                    <a:pt x="1350" y="3878"/>
                  </a:cubicBezTo>
                  <a:cubicBezTo>
                    <a:pt x="1350" y="3878"/>
                    <a:pt x="1350" y="2078"/>
                    <a:pt x="1350" y="2078"/>
                  </a:cubicBezTo>
                  <a:cubicBezTo>
                    <a:pt x="5400" y="-1522"/>
                    <a:pt x="8100" y="278"/>
                    <a:pt x="10800" y="207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214"/>
            <p:cNvSpPr/>
            <p:nvPr/>
          </p:nvSpPr>
          <p:spPr>
            <a:xfrm>
              <a:off x="4326380" y="2908050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540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214"/>
            <p:cNvSpPr/>
            <p:nvPr/>
          </p:nvSpPr>
          <p:spPr>
            <a:xfrm>
              <a:off x="4008220" y="3353473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675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214"/>
            <p:cNvSpPr/>
            <p:nvPr/>
          </p:nvSpPr>
          <p:spPr>
            <a:xfrm>
              <a:off x="4199116" y="3226214"/>
              <a:ext cx="69984" cy="49331"/>
            </a:xfrm>
            <a:custGeom>
              <a:avLst/>
              <a:gdLst/>
              <a:ahLst/>
              <a:cxnLst/>
              <a:rect l="l" t="t" r="r" b="b"/>
              <a:pathLst>
                <a:path w="21600" h="20925" extrusionOk="0">
                  <a:moveTo>
                    <a:pt x="11781" y="18900"/>
                  </a:moveTo>
                  <a:cubicBezTo>
                    <a:pt x="9818" y="18900"/>
                    <a:pt x="7854" y="16200"/>
                    <a:pt x="5891" y="13500"/>
                  </a:cubicBezTo>
                  <a:cubicBezTo>
                    <a:pt x="3927" y="10800"/>
                    <a:pt x="1963" y="10800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8100"/>
                    <a:pt x="1964" y="5400"/>
                    <a:pt x="1964" y="5400"/>
                  </a:cubicBezTo>
                  <a:cubicBezTo>
                    <a:pt x="3927" y="0"/>
                    <a:pt x="9818" y="0"/>
                    <a:pt x="13746" y="0"/>
                  </a:cubicBezTo>
                  <a:cubicBezTo>
                    <a:pt x="15709" y="0"/>
                    <a:pt x="19636" y="2700"/>
                    <a:pt x="19636" y="5400"/>
                  </a:cubicBezTo>
                  <a:cubicBezTo>
                    <a:pt x="21600" y="8100"/>
                    <a:pt x="21600" y="10800"/>
                    <a:pt x="21600" y="13500"/>
                  </a:cubicBezTo>
                  <a:cubicBezTo>
                    <a:pt x="21600" y="13500"/>
                    <a:pt x="19636" y="16200"/>
                    <a:pt x="19636" y="13500"/>
                  </a:cubicBezTo>
                  <a:lnTo>
                    <a:pt x="15709" y="10800"/>
                  </a:lnTo>
                  <a:cubicBezTo>
                    <a:pt x="17673" y="13500"/>
                    <a:pt x="17673" y="13500"/>
                    <a:pt x="19636" y="16200"/>
                  </a:cubicBezTo>
                  <a:cubicBezTo>
                    <a:pt x="19636" y="16200"/>
                    <a:pt x="19636" y="18900"/>
                    <a:pt x="19636" y="18900"/>
                  </a:cubicBezTo>
                  <a:cubicBezTo>
                    <a:pt x="17672" y="21600"/>
                    <a:pt x="13745" y="21600"/>
                    <a:pt x="11781" y="18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>
              <a:off x="4135479" y="3353478"/>
              <a:ext cx="88422" cy="119316"/>
            </a:xfrm>
            <a:custGeom>
              <a:avLst/>
              <a:gdLst/>
              <a:ahLst/>
              <a:cxnLst/>
              <a:rect l="l" t="t" r="r" b="b"/>
              <a:pathLst>
                <a:path w="20005" h="21316" extrusionOk="0">
                  <a:moveTo>
                    <a:pt x="16560" y="12221"/>
                  </a:moveTo>
                  <a:cubicBezTo>
                    <a:pt x="15120" y="13358"/>
                    <a:pt x="12240" y="14495"/>
                    <a:pt x="10800" y="16769"/>
                  </a:cubicBezTo>
                  <a:cubicBezTo>
                    <a:pt x="9360" y="17905"/>
                    <a:pt x="7920" y="20179"/>
                    <a:pt x="7920" y="21316"/>
                  </a:cubicBezTo>
                  <a:cubicBezTo>
                    <a:pt x="7920" y="21316"/>
                    <a:pt x="7920" y="21316"/>
                    <a:pt x="6480" y="21316"/>
                  </a:cubicBezTo>
                  <a:cubicBezTo>
                    <a:pt x="5040" y="20179"/>
                    <a:pt x="3600" y="19042"/>
                    <a:pt x="2160" y="17905"/>
                  </a:cubicBezTo>
                  <a:cubicBezTo>
                    <a:pt x="-720" y="14495"/>
                    <a:pt x="-720" y="9948"/>
                    <a:pt x="2160" y="6537"/>
                  </a:cubicBezTo>
                  <a:cubicBezTo>
                    <a:pt x="3600" y="4263"/>
                    <a:pt x="6480" y="1990"/>
                    <a:pt x="9360" y="853"/>
                  </a:cubicBezTo>
                  <a:cubicBezTo>
                    <a:pt x="10800" y="-284"/>
                    <a:pt x="13680" y="-284"/>
                    <a:pt x="16560" y="853"/>
                  </a:cubicBezTo>
                  <a:cubicBezTo>
                    <a:pt x="18000" y="853"/>
                    <a:pt x="18000" y="1990"/>
                    <a:pt x="16560" y="3126"/>
                  </a:cubicBezTo>
                  <a:lnTo>
                    <a:pt x="12240" y="5400"/>
                  </a:lnTo>
                  <a:cubicBezTo>
                    <a:pt x="13680" y="4263"/>
                    <a:pt x="15121" y="4263"/>
                    <a:pt x="16560" y="3126"/>
                  </a:cubicBezTo>
                  <a:cubicBezTo>
                    <a:pt x="18000" y="3126"/>
                    <a:pt x="18000" y="3126"/>
                    <a:pt x="19440" y="4263"/>
                  </a:cubicBezTo>
                  <a:cubicBezTo>
                    <a:pt x="20880" y="7674"/>
                    <a:pt x="19440" y="9948"/>
                    <a:pt x="16560" y="1222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214"/>
            <p:cNvSpPr/>
            <p:nvPr/>
          </p:nvSpPr>
          <p:spPr>
            <a:xfrm>
              <a:off x="4517276" y="2780786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3" name="Google Shape;1563;p214"/>
            <p:cNvSpPr/>
            <p:nvPr/>
          </p:nvSpPr>
          <p:spPr>
            <a:xfrm>
              <a:off x="3944588" y="3608001"/>
              <a:ext cx="95472" cy="5092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520" y="21600"/>
                  </a:moveTo>
                  <a:cubicBezTo>
                    <a:pt x="8639" y="21600"/>
                    <a:pt x="7200" y="18900"/>
                    <a:pt x="5760" y="18900"/>
                  </a:cubicBezTo>
                  <a:cubicBezTo>
                    <a:pt x="4320" y="18900"/>
                    <a:pt x="1440" y="18900"/>
                    <a:pt x="0" y="18900"/>
                  </a:cubicBezTo>
                  <a:cubicBezTo>
                    <a:pt x="0" y="18900"/>
                    <a:pt x="0" y="18900"/>
                    <a:pt x="0" y="18900"/>
                  </a:cubicBezTo>
                  <a:cubicBezTo>
                    <a:pt x="0" y="16200"/>
                    <a:pt x="0" y="13500"/>
                    <a:pt x="1440" y="10800"/>
                  </a:cubicBezTo>
                  <a:cubicBezTo>
                    <a:pt x="2880" y="2700"/>
                    <a:pt x="7200" y="0"/>
                    <a:pt x="11520" y="0"/>
                  </a:cubicBezTo>
                  <a:cubicBezTo>
                    <a:pt x="14400" y="0"/>
                    <a:pt x="17280" y="0"/>
                    <a:pt x="18720" y="2700"/>
                  </a:cubicBezTo>
                  <a:cubicBezTo>
                    <a:pt x="20160" y="5400"/>
                    <a:pt x="21600" y="8100"/>
                    <a:pt x="21600" y="10800"/>
                  </a:cubicBezTo>
                  <a:cubicBezTo>
                    <a:pt x="21600" y="13500"/>
                    <a:pt x="20160" y="13500"/>
                    <a:pt x="20160" y="13500"/>
                  </a:cubicBezTo>
                  <a:lnTo>
                    <a:pt x="15840" y="10800"/>
                  </a:lnTo>
                  <a:cubicBezTo>
                    <a:pt x="17280" y="10800"/>
                    <a:pt x="18720" y="13500"/>
                    <a:pt x="20160" y="16200"/>
                  </a:cubicBezTo>
                  <a:cubicBezTo>
                    <a:pt x="20160" y="16200"/>
                    <a:pt x="21600" y="18900"/>
                    <a:pt x="20160" y="18900"/>
                  </a:cubicBezTo>
                  <a:cubicBezTo>
                    <a:pt x="17279" y="21600"/>
                    <a:pt x="14400" y="21600"/>
                    <a:pt x="11520" y="21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4" name="Google Shape;1564;p214"/>
            <p:cNvSpPr/>
            <p:nvPr/>
          </p:nvSpPr>
          <p:spPr>
            <a:xfrm>
              <a:off x="4771798" y="2780791"/>
              <a:ext cx="101844" cy="64528"/>
            </a:xfrm>
            <a:custGeom>
              <a:avLst/>
              <a:gdLst/>
              <a:ahLst/>
              <a:cxnLst/>
              <a:rect l="l" t="t" r="r" b="b"/>
              <a:pathLst>
                <a:path w="21600" h="19916" extrusionOk="0">
                  <a:moveTo>
                    <a:pt x="10800" y="1473"/>
                  </a:moveTo>
                  <a:cubicBezTo>
                    <a:pt x="12150" y="3436"/>
                    <a:pt x="13500" y="5400"/>
                    <a:pt x="16200" y="7364"/>
                  </a:cubicBezTo>
                  <a:cubicBezTo>
                    <a:pt x="17550" y="9327"/>
                    <a:pt x="18900" y="9327"/>
                    <a:pt x="21600" y="9327"/>
                  </a:cubicBezTo>
                  <a:cubicBezTo>
                    <a:pt x="21600" y="9327"/>
                    <a:pt x="21600" y="9327"/>
                    <a:pt x="21600" y="9327"/>
                  </a:cubicBezTo>
                  <a:cubicBezTo>
                    <a:pt x="20250" y="11291"/>
                    <a:pt x="20250" y="13254"/>
                    <a:pt x="18900" y="15218"/>
                  </a:cubicBezTo>
                  <a:cubicBezTo>
                    <a:pt x="16200" y="19145"/>
                    <a:pt x="10800" y="21109"/>
                    <a:pt x="8100" y="19145"/>
                  </a:cubicBezTo>
                  <a:cubicBezTo>
                    <a:pt x="5400" y="19145"/>
                    <a:pt x="2700" y="17182"/>
                    <a:pt x="1350" y="13254"/>
                  </a:cubicBezTo>
                  <a:cubicBezTo>
                    <a:pt x="0" y="11291"/>
                    <a:pt x="0" y="7363"/>
                    <a:pt x="0" y="5400"/>
                  </a:cubicBezTo>
                  <a:cubicBezTo>
                    <a:pt x="0" y="3436"/>
                    <a:pt x="1350" y="3436"/>
                    <a:pt x="1350" y="3436"/>
                  </a:cubicBezTo>
                  <a:lnTo>
                    <a:pt x="4050" y="7363"/>
                  </a:lnTo>
                  <a:cubicBezTo>
                    <a:pt x="2700" y="5400"/>
                    <a:pt x="1350" y="3436"/>
                    <a:pt x="1350" y="3436"/>
                  </a:cubicBezTo>
                  <a:cubicBezTo>
                    <a:pt x="1350" y="3436"/>
                    <a:pt x="1350" y="1473"/>
                    <a:pt x="1350" y="1473"/>
                  </a:cubicBezTo>
                  <a:cubicBezTo>
                    <a:pt x="5400" y="-491"/>
                    <a:pt x="8100" y="-491"/>
                    <a:pt x="10800" y="147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5" name="Google Shape;1565;p214"/>
            <p:cNvSpPr/>
            <p:nvPr/>
          </p:nvSpPr>
          <p:spPr>
            <a:xfrm>
              <a:off x="5280859" y="3480742"/>
              <a:ext cx="95472" cy="97082"/>
            </a:xfrm>
            <a:custGeom>
              <a:avLst/>
              <a:gdLst/>
              <a:ahLst/>
              <a:cxnLst/>
              <a:rect l="l" t="t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1520" y="0"/>
                    <a:pt x="14400" y="270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6" name="Google Shape;1566;p214"/>
            <p:cNvSpPr/>
            <p:nvPr/>
          </p:nvSpPr>
          <p:spPr>
            <a:xfrm>
              <a:off x="5217222" y="3608001"/>
              <a:ext cx="146340" cy="91604"/>
            </a:xfrm>
            <a:custGeom>
              <a:avLst/>
              <a:gdLst/>
              <a:ahLst/>
              <a:cxnLst/>
              <a:rect l="l" t="t" r="r" b="b"/>
              <a:pathLst>
                <a:path w="21600" h="20725" extrusionOk="0">
                  <a:moveTo>
                    <a:pt x="9391" y="20160"/>
                  </a:moveTo>
                  <a:cubicBezTo>
                    <a:pt x="11270" y="18720"/>
                    <a:pt x="13148" y="17280"/>
                    <a:pt x="15026" y="15840"/>
                  </a:cubicBezTo>
                  <a:cubicBezTo>
                    <a:pt x="16904" y="14400"/>
                    <a:pt x="18782" y="14400"/>
                    <a:pt x="20661" y="14400"/>
                  </a:cubicBezTo>
                  <a:cubicBezTo>
                    <a:pt x="20661" y="14400"/>
                    <a:pt x="21600" y="14400"/>
                    <a:pt x="21600" y="14400"/>
                  </a:cubicBezTo>
                  <a:cubicBezTo>
                    <a:pt x="21600" y="11520"/>
                    <a:pt x="20661" y="10080"/>
                    <a:pt x="19722" y="7200"/>
                  </a:cubicBezTo>
                  <a:cubicBezTo>
                    <a:pt x="16904" y="1440"/>
                    <a:pt x="13148" y="0"/>
                    <a:pt x="8452" y="0"/>
                  </a:cubicBezTo>
                  <a:cubicBezTo>
                    <a:pt x="5635" y="0"/>
                    <a:pt x="3757" y="1440"/>
                    <a:pt x="1878" y="4320"/>
                  </a:cubicBezTo>
                  <a:cubicBezTo>
                    <a:pt x="939" y="5760"/>
                    <a:pt x="0" y="8640"/>
                    <a:pt x="0" y="11520"/>
                  </a:cubicBezTo>
                  <a:cubicBezTo>
                    <a:pt x="0" y="12960"/>
                    <a:pt x="939" y="14400"/>
                    <a:pt x="1878" y="12960"/>
                  </a:cubicBezTo>
                  <a:lnTo>
                    <a:pt x="5635" y="10080"/>
                  </a:lnTo>
                  <a:cubicBezTo>
                    <a:pt x="4696" y="11520"/>
                    <a:pt x="2818" y="12960"/>
                    <a:pt x="1878" y="14400"/>
                  </a:cubicBezTo>
                  <a:cubicBezTo>
                    <a:pt x="939" y="15840"/>
                    <a:pt x="1878" y="17280"/>
                    <a:pt x="1878" y="17280"/>
                  </a:cubicBezTo>
                  <a:cubicBezTo>
                    <a:pt x="3757" y="20160"/>
                    <a:pt x="6574" y="21600"/>
                    <a:pt x="9391" y="201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7" name="Google Shape;1567;p214"/>
            <p:cNvSpPr/>
            <p:nvPr/>
          </p:nvSpPr>
          <p:spPr>
            <a:xfrm>
              <a:off x="5280859" y="3735270"/>
              <a:ext cx="190890" cy="12727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8640" y="17280"/>
                  </a:moveTo>
                  <a:cubicBezTo>
                    <a:pt x="10800" y="18360"/>
                    <a:pt x="12960" y="18360"/>
                    <a:pt x="15120" y="18360"/>
                  </a:cubicBezTo>
                  <a:cubicBezTo>
                    <a:pt x="17280" y="18360"/>
                    <a:pt x="19440" y="19440"/>
                    <a:pt x="20880" y="21600"/>
                  </a:cubicBezTo>
                  <a:cubicBezTo>
                    <a:pt x="20880" y="21600"/>
                    <a:pt x="21600" y="21600"/>
                    <a:pt x="21600" y="21600"/>
                  </a:cubicBezTo>
                  <a:cubicBezTo>
                    <a:pt x="21600" y="19440"/>
                    <a:pt x="21600" y="17280"/>
                    <a:pt x="21600" y="15120"/>
                  </a:cubicBezTo>
                  <a:cubicBezTo>
                    <a:pt x="20160" y="9720"/>
                    <a:pt x="16560" y="5400"/>
                    <a:pt x="11520" y="2160"/>
                  </a:cubicBezTo>
                  <a:cubicBezTo>
                    <a:pt x="8640" y="1080"/>
                    <a:pt x="5760" y="0"/>
                    <a:pt x="3600" y="0"/>
                  </a:cubicBezTo>
                  <a:cubicBezTo>
                    <a:pt x="2160" y="0"/>
                    <a:pt x="0" y="2160"/>
                    <a:pt x="0" y="3240"/>
                  </a:cubicBezTo>
                  <a:cubicBezTo>
                    <a:pt x="0" y="4320"/>
                    <a:pt x="720" y="5400"/>
                    <a:pt x="1440" y="5400"/>
                  </a:cubicBezTo>
                  <a:lnTo>
                    <a:pt x="5760" y="6480"/>
                  </a:lnTo>
                  <a:cubicBezTo>
                    <a:pt x="4320" y="6480"/>
                    <a:pt x="2880" y="6480"/>
                    <a:pt x="1440" y="6480"/>
                  </a:cubicBezTo>
                  <a:cubicBezTo>
                    <a:pt x="720" y="6480"/>
                    <a:pt x="720" y="7560"/>
                    <a:pt x="720" y="8640"/>
                  </a:cubicBezTo>
                  <a:cubicBezTo>
                    <a:pt x="2160" y="12960"/>
                    <a:pt x="5760" y="16200"/>
                    <a:pt x="8640" y="172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214"/>
            <p:cNvSpPr/>
            <p:nvPr/>
          </p:nvSpPr>
          <p:spPr>
            <a:xfrm>
              <a:off x="5217227" y="3353478"/>
              <a:ext cx="198505" cy="133864"/>
            </a:xfrm>
            <a:custGeom>
              <a:avLst/>
              <a:gdLst/>
              <a:ahLst/>
              <a:cxnLst/>
              <a:rect l="l" t="t" r="r" b="b"/>
              <a:pathLst>
                <a:path w="21056" h="20658" extrusionOk="0">
                  <a:moveTo>
                    <a:pt x="11981" y="16731"/>
                  </a:moveTo>
                  <a:cubicBezTo>
                    <a:pt x="13331" y="14767"/>
                    <a:pt x="14681" y="11822"/>
                    <a:pt x="16031" y="9858"/>
                  </a:cubicBezTo>
                  <a:cubicBezTo>
                    <a:pt x="17381" y="7894"/>
                    <a:pt x="18731" y="5931"/>
                    <a:pt x="20756" y="5931"/>
                  </a:cubicBezTo>
                  <a:cubicBezTo>
                    <a:pt x="20756" y="5931"/>
                    <a:pt x="21431" y="4949"/>
                    <a:pt x="20756" y="4949"/>
                  </a:cubicBezTo>
                  <a:cubicBezTo>
                    <a:pt x="20081" y="2985"/>
                    <a:pt x="18731" y="2003"/>
                    <a:pt x="17381" y="1022"/>
                  </a:cubicBezTo>
                  <a:cubicBezTo>
                    <a:pt x="14006" y="-942"/>
                    <a:pt x="9281" y="40"/>
                    <a:pt x="5906" y="2985"/>
                  </a:cubicBezTo>
                  <a:cubicBezTo>
                    <a:pt x="3881" y="4949"/>
                    <a:pt x="1856" y="6913"/>
                    <a:pt x="506" y="10840"/>
                  </a:cubicBezTo>
                  <a:cubicBezTo>
                    <a:pt x="-169" y="12803"/>
                    <a:pt x="-169" y="15749"/>
                    <a:pt x="506" y="17713"/>
                  </a:cubicBezTo>
                  <a:cubicBezTo>
                    <a:pt x="1181" y="18694"/>
                    <a:pt x="1856" y="18694"/>
                    <a:pt x="2531" y="17713"/>
                  </a:cubicBezTo>
                  <a:lnTo>
                    <a:pt x="5231" y="13785"/>
                  </a:lnTo>
                  <a:cubicBezTo>
                    <a:pt x="4556" y="15749"/>
                    <a:pt x="3881" y="17713"/>
                    <a:pt x="3206" y="18694"/>
                  </a:cubicBezTo>
                  <a:cubicBezTo>
                    <a:pt x="3206" y="19676"/>
                    <a:pt x="3206" y="20658"/>
                    <a:pt x="3881" y="20658"/>
                  </a:cubicBezTo>
                  <a:cubicBezTo>
                    <a:pt x="6581" y="20658"/>
                    <a:pt x="9281" y="19676"/>
                    <a:pt x="11981" y="1673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9" name="Google Shape;1569;p214"/>
          <p:cNvGrpSpPr/>
          <p:nvPr/>
        </p:nvGrpSpPr>
        <p:grpSpPr>
          <a:xfrm>
            <a:off x="757680" y="3615904"/>
            <a:ext cx="1030355" cy="1085152"/>
            <a:chOff x="1163979" y="2803155"/>
            <a:chExt cx="1269117" cy="1323571"/>
          </a:xfrm>
        </p:grpSpPr>
        <p:sp>
          <p:nvSpPr>
            <p:cNvPr id="1570" name="Google Shape;1570;p214"/>
            <p:cNvSpPr/>
            <p:nvPr/>
          </p:nvSpPr>
          <p:spPr>
            <a:xfrm>
              <a:off x="1227616" y="2866787"/>
              <a:ext cx="1177200" cy="124081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864" y="15840"/>
                  </a:moveTo>
                  <a:cubicBezTo>
                    <a:pt x="17397" y="15397"/>
                    <a:pt x="17046" y="14954"/>
                    <a:pt x="16813" y="14511"/>
                  </a:cubicBezTo>
                  <a:cubicBezTo>
                    <a:pt x="16579" y="14178"/>
                    <a:pt x="16463" y="13735"/>
                    <a:pt x="16346" y="13292"/>
                  </a:cubicBezTo>
                  <a:cubicBezTo>
                    <a:pt x="16463" y="13292"/>
                    <a:pt x="16579" y="13403"/>
                    <a:pt x="16696" y="13403"/>
                  </a:cubicBezTo>
                  <a:cubicBezTo>
                    <a:pt x="17280" y="13514"/>
                    <a:pt x="17747" y="13735"/>
                    <a:pt x="18331" y="13735"/>
                  </a:cubicBezTo>
                  <a:cubicBezTo>
                    <a:pt x="19382" y="13957"/>
                    <a:pt x="20549" y="14068"/>
                    <a:pt x="21600" y="13957"/>
                  </a:cubicBezTo>
                  <a:cubicBezTo>
                    <a:pt x="20549" y="13957"/>
                    <a:pt x="19382" y="13735"/>
                    <a:pt x="18331" y="13514"/>
                  </a:cubicBezTo>
                  <a:cubicBezTo>
                    <a:pt x="17747" y="13403"/>
                    <a:pt x="17280" y="13292"/>
                    <a:pt x="16813" y="13071"/>
                  </a:cubicBezTo>
                  <a:cubicBezTo>
                    <a:pt x="16696" y="13071"/>
                    <a:pt x="16463" y="12960"/>
                    <a:pt x="16346" y="12960"/>
                  </a:cubicBezTo>
                  <a:cubicBezTo>
                    <a:pt x="16346" y="12960"/>
                    <a:pt x="16346" y="12960"/>
                    <a:pt x="16346" y="12960"/>
                  </a:cubicBezTo>
                  <a:lnTo>
                    <a:pt x="16229" y="12960"/>
                  </a:lnTo>
                  <a:cubicBezTo>
                    <a:pt x="15879" y="12849"/>
                    <a:pt x="15529" y="12738"/>
                    <a:pt x="15178" y="12628"/>
                  </a:cubicBezTo>
                  <a:cubicBezTo>
                    <a:pt x="14595" y="12517"/>
                    <a:pt x="14011" y="12406"/>
                    <a:pt x="13427" y="12517"/>
                  </a:cubicBezTo>
                  <a:cubicBezTo>
                    <a:pt x="12843" y="12628"/>
                    <a:pt x="12376" y="12849"/>
                    <a:pt x="11792" y="13071"/>
                  </a:cubicBezTo>
                  <a:cubicBezTo>
                    <a:pt x="11209" y="13403"/>
                    <a:pt x="10625" y="13735"/>
                    <a:pt x="10041" y="14178"/>
                  </a:cubicBezTo>
                  <a:cubicBezTo>
                    <a:pt x="10158" y="13957"/>
                    <a:pt x="10158" y="13735"/>
                    <a:pt x="10275" y="13403"/>
                  </a:cubicBezTo>
                  <a:cubicBezTo>
                    <a:pt x="10508" y="12517"/>
                    <a:pt x="10625" y="11631"/>
                    <a:pt x="10742" y="10745"/>
                  </a:cubicBezTo>
                  <a:cubicBezTo>
                    <a:pt x="10742" y="10523"/>
                    <a:pt x="10742" y="10302"/>
                    <a:pt x="10858" y="10080"/>
                  </a:cubicBezTo>
                  <a:cubicBezTo>
                    <a:pt x="10858" y="9969"/>
                    <a:pt x="10975" y="9748"/>
                    <a:pt x="11092" y="9748"/>
                  </a:cubicBezTo>
                  <a:cubicBezTo>
                    <a:pt x="12143" y="9194"/>
                    <a:pt x="13544" y="8862"/>
                    <a:pt x="14828" y="8862"/>
                  </a:cubicBezTo>
                  <a:cubicBezTo>
                    <a:pt x="13777" y="8640"/>
                    <a:pt x="12610" y="8751"/>
                    <a:pt x="11559" y="8972"/>
                  </a:cubicBezTo>
                  <a:cubicBezTo>
                    <a:pt x="11209" y="9083"/>
                    <a:pt x="10975" y="8862"/>
                    <a:pt x="10975" y="8529"/>
                  </a:cubicBezTo>
                  <a:cubicBezTo>
                    <a:pt x="10975" y="8308"/>
                    <a:pt x="10975" y="8197"/>
                    <a:pt x="10975" y="7975"/>
                  </a:cubicBezTo>
                  <a:cubicBezTo>
                    <a:pt x="10975" y="7089"/>
                    <a:pt x="10975" y="6203"/>
                    <a:pt x="10858" y="5317"/>
                  </a:cubicBezTo>
                  <a:cubicBezTo>
                    <a:pt x="10858" y="5206"/>
                    <a:pt x="10858" y="4985"/>
                    <a:pt x="10742" y="4874"/>
                  </a:cubicBezTo>
                  <a:cubicBezTo>
                    <a:pt x="11325" y="4874"/>
                    <a:pt x="11792" y="4763"/>
                    <a:pt x="12259" y="4652"/>
                  </a:cubicBezTo>
                  <a:lnTo>
                    <a:pt x="12843" y="4431"/>
                  </a:lnTo>
                  <a:cubicBezTo>
                    <a:pt x="12843" y="4431"/>
                    <a:pt x="12843" y="4431"/>
                    <a:pt x="12843" y="4431"/>
                  </a:cubicBezTo>
                  <a:lnTo>
                    <a:pt x="13427" y="4209"/>
                  </a:lnTo>
                  <a:cubicBezTo>
                    <a:pt x="13427" y="4209"/>
                    <a:pt x="13427" y="4209"/>
                    <a:pt x="13427" y="4209"/>
                  </a:cubicBezTo>
                  <a:lnTo>
                    <a:pt x="14011" y="3988"/>
                  </a:lnTo>
                  <a:cubicBezTo>
                    <a:pt x="14011" y="3988"/>
                    <a:pt x="14011" y="3988"/>
                    <a:pt x="14011" y="3988"/>
                  </a:cubicBezTo>
                  <a:cubicBezTo>
                    <a:pt x="14244" y="3877"/>
                    <a:pt x="14361" y="3766"/>
                    <a:pt x="14478" y="3655"/>
                  </a:cubicBezTo>
                  <a:cubicBezTo>
                    <a:pt x="14244" y="3766"/>
                    <a:pt x="14128" y="3766"/>
                    <a:pt x="13894" y="3877"/>
                  </a:cubicBezTo>
                  <a:cubicBezTo>
                    <a:pt x="13894" y="3877"/>
                    <a:pt x="13894" y="3877"/>
                    <a:pt x="13894" y="3877"/>
                  </a:cubicBezTo>
                  <a:lnTo>
                    <a:pt x="13310" y="4098"/>
                  </a:lnTo>
                  <a:cubicBezTo>
                    <a:pt x="13310" y="4098"/>
                    <a:pt x="13310" y="4098"/>
                    <a:pt x="13310" y="4098"/>
                  </a:cubicBezTo>
                  <a:lnTo>
                    <a:pt x="12727" y="4209"/>
                  </a:lnTo>
                  <a:cubicBezTo>
                    <a:pt x="12727" y="4209"/>
                    <a:pt x="12727" y="4209"/>
                    <a:pt x="12727" y="4209"/>
                  </a:cubicBezTo>
                  <a:lnTo>
                    <a:pt x="12143" y="4320"/>
                  </a:lnTo>
                  <a:cubicBezTo>
                    <a:pt x="11792" y="4431"/>
                    <a:pt x="11442" y="4431"/>
                    <a:pt x="10975" y="4431"/>
                  </a:cubicBezTo>
                  <a:cubicBezTo>
                    <a:pt x="10742" y="4431"/>
                    <a:pt x="10508" y="4320"/>
                    <a:pt x="10508" y="4098"/>
                  </a:cubicBezTo>
                  <a:cubicBezTo>
                    <a:pt x="10391" y="3545"/>
                    <a:pt x="10275" y="3102"/>
                    <a:pt x="10158" y="2548"/>
                  </a:cubicBezTo>
                  <a:cubicBezTo>
                    <a:pt x="9924" y="1662"/>
                    <a:pt x="9691" y="775"/>
                    <a:pt x="9341" y="0"/>
                  </a:cubicBezTo>
                  <a:cubicBezTo>
                    <a:pt x="9574" y="886"/>
                    <a:pt x="9808" y="1772"/>
                    <a:pt x="10041" y="2658"/>
                  </a:cubicBezTo>
                  <a:cubicBezTo>
                    <a:pt x="10158" y="3102"/>
                    <a:pt x="10158" y="3545"/>
                    <a:pt x="10275" y="4098"/>
                  </a:cubicBezTo>
                  <a:cubicBezTo>
                    <a:pt x="10275" y="4431"/>
                    <a:pt x="10041" y="4652"/>
                    <a:pt x="9808" y="4652"/>
                  </a:cubicBezTo>
                  <a:cubicBezTo>
                    <a:pt x="9808" y="4652"/>
                    <a:pt x="9691" y="4652"/>
                    <a:pt x="9691" y="4652"/>
                  </a:cubicBezTo>
                  <a:cubicBezTo>
                    <a:pt x="8874" y="4542"/>
                    <a:pt x="8056" y="4431"/>
                    <a:pt x="7239" y="4209"/>
                  </a:cubicBezTo>
                  <a:cubicBezTo>
                    <a:pt x="6422" y="3988"/>
                    <a:pt x="5721" y="3545"/>
                    <a:pt x="5021" y="3102"/>
                  </a:cubicBezTo>
                  <a:cubicBezTo>
                    <a:pt x="5137" y="3212"/>
                    <a:pt x="5371" y="3323"/>
                    <a:pt x="5488" y="3434"/>
                  </a:cubicBezTo>
                  <a:cubicBezTo>
                    <a:pt x="5488" y="3434"/>
                    <a:pt x="5488" y="3434"/>
                    <a:pt x="5488" y="3434"/>
                  </a:cubicBezTo>
                  <a:lnTo>
                    <a:pt x="5955" y="3766"/>
                  </a:lnTo>
                  <a:cubicBezTo>
                    <a:pt x="5955" y="3766"/>
                    <a:pt x="5955" y="3766"/>
                    <a:pt x="5955" y="3766"/>
                  </a:cubicBezTo>
                  <a:lnTo>
                    <a:pt x="6422" y="4098"/>
                  </a:lnTo>
                  <a:cubicBezTo>
                    <a:pt x="6422" y="4098"/>
                    <a:pt x="6422" y="4098"/>
                    <a:pt x="6422" y="4098"/>
                  </a:cubicBezTo>
                  <a:lnTo>
                    <a:pt x="7005" y="4320"/>
                  </a:lnTo>
                  <a:cubicBezTo>
                    <a:pt x="7122" y="4320"/>
                    <a:pt x="7239" y="4431"/>
                    <a:pt x="7356" y="4431"/>
                  </a:cubicBezTo>
                  <a:cubicBezTo>
                    <a:pt x="7005" y="5317"/>
                    <a:pt x="6422" y="6092"/>
                    <a:pt x="5604" y="6757"/>
                  </a:cubicBezTo>
                  <a:cubicBezTo>
                    <a:pt x="6422" y="6314"/>
                    <a:pt x="7122" y="5649"/>
                    <a:pt x="7706" y="4874"/>
                  </a:cubicBezTo>
                  <a:cubicBezTo>
                    <a:pt x="7823" y="4763"/>
                    <a:pt x="8056" y="4652"/>
                    <a:pt x="8173" y="4652"/>
                  </a:cubicBezTo>
                  <a:cubicBezTo>
                    <a:pt x="8523" y="4763"/>
                    <a:pt x="8990" y="4763"/>
                    <a:pt x="9457" y="4874"/>
                  </a:cubicBezTo>
                  <a:cubicBezTo>
                    <a:pt x="9691" y="4874"/>
                    <a:pt x="10041" y="4874"/>
                    <a:pt x="10275" y="4874"/>
                  </a:cubicBezTo>
                  <a:cubicBezTo>
                    <a:pt x="10275" y="4985"/>
                    <a:pt x="10275" y="5206"/>
                    <a:pt x="10275" y="5317"/>
                  </a:cubicBezTo>
                  <a:cubicBezTo>
                    <a:pt x="10275" y="6203"/>
                    <a:pt x="10391" y="7089"/>
                    <a:pt x="10275" y="7975"/>
                  </a:cubicBezTo>
                  <a:cubicBezTo>
                    <a:pt x="10275" y="8862"/>
                    <a:pt x="10158" y="9748"/>
                    <a:pt x="10041" y="10634"/>
                  </a:cubicBezTo>
                  <a:cubicBezTo>
                    <a:pt x="9924" y="11520"/>
                    <a:pt x="9691" y="12406"/>
                    <a:pt x="9457" y="13182"/>
                  </a:cubicBezTo>
                  <a:cubicBezTo>
                    <a:pt x="9341" y="13514"/>
                    <a:pt x="9224" y="13735"/>
                    <a:pt x="9224" y="14068"/>
                  </a:cubicBezTo>
                  <a:cubicBezTo>
                    <a:pt x="9107" y="14400"/>
                    <a:pt x="8757" y="14511"/>
                    <a:pt x="8523" y="14289"/>
                  </a:cubicBezTo>
                  <a:cubicBezTo>
                    <a:pt x="8173" y="14068"/>
                    <a:pt x="7939" y="13846"/>
                    <a:pt x="7589" y="13625"/>
                  </a:cubicBezTo>
                  <a:lnTo>
                    <a:pt x="7589" y="13625"/>
                  </a:lnTo>
                  <a:cubicBezTo>
                    <a:pt x="7589" y="13625"/>
                    <a:pt x="7589" y="13625"/>
                    <a:pt x="7589" y="13625"/>
                  </a:cubicBezTo>
                  <a:cubicBezTo>
                    <a:pt x="7005" y="13292"/>
                    <a:pt x="6422" y="12960"/>
                    <a:pt x="5838" y="12738"/>
                  </a:cubicBezTo>
                  <a:cubicBezTo>
                    <a:pt x="5721" y="12628"/>
                    <a:pt x="5604" y="12517"/>
                    <a:pt x="5604" y="12406"/>
                  </a:cubicBezTo>
                  <a:cubicBezTo>
                    <a:pt x="5488" y="11852"/>
                    <a:pt x="5488" y="11188"/>
                    <a:pt x="5254" y="10634"/>
                  </a:cubicBezTo>
                  <a:cubicBezTo>
                    <a:pt x="5137" y="10302"/>
                    <a:pt x="5021" y="9858"/>
                    <a:pt x="4904" y="9526"/>
                  </a:cubicBezTo>
                  <a:cubicBezTo>
                    <a:pt x="4787" y="9194"/>
                    <a:pt x="4554" y="8862"/>
                    <a:pt x="4320" y="8529"/>
                  </a:cubicBezTo>
                  <a:cubicBezTo>
                    <a:pt x="4437" y="8862"/>
                    <a:pt x="4670" y="9194"/>
                    <a:pt x="4787" y="9526"/>
                  </a:cubicBezTo>
                  <a:cubicBezTo>
                    <a:pt x="4904" y="9858"/>
                    <a:pt x="4904" y="10191"/>
                    <a:pt x="5021" y="10634"/>
                  </a:cubicBezTo>
                  <a:cubicBezTo>
                    <a:pt x="5021" y="11077"/>
                    <a:pt x="5137" y="11409"/>
                    <a:pt x="5137" y="11852"/>
                  </a:cubicBezTo>
                  <a:cubicBezTo>
                    <a:pt x="5137" y="12185"/>
                    <a:pt x="4787" y="12406"/>
                    <a:pt x="4554" y="12295"/>
                  </a:cubicBezTo>
                  <a:cubicBezTo>
                    <a:pt x="3036" y="11852"/>
                    <a:pt x="1518" y="11742"/>
                    <a:pt x="0" y="11963"/>
                  </a:cubicBezTo>
                  <a:cubicBezTo>
                    <a:pt x="1751" y="11852"/>
                    <a:pt x="3619" y="12185"/>
                    <a:pt x="5137" y="12849"/>
                  </a:cubicBezTo>
                  <a:cubicBezTo>
                    <a:pt x="5137" y="12849"/>
                    <a:pt x="5137" y="12849"/>
                    <a:pt x="5137" y="12849"/>
                  </a:cubicBezTo>
                  <a:lnTo>
                    <a:pt x="5137" y="12849"/>
                  </a:lnTo>
                  <a:cubicBezTo>
                    <a:pt x="5604" y="13071"/>
                    <a:pt x="6071" y="13292"/>
                    <a:pt x="6538" y="13514"/>
                  </a:cubicBezTo>
                  <a:cubicBezTo>
                    <a:pt x="6889" y="13735"/>
                    <a:pt x="6889" y="14178"/>
                    <a:pt x="6538" y="14289"/>
                  </a:cubicBezTo>
                  <a:cubicBezTo>
                    <a:pt x="5838" y="14622"/>
                    <a:pt x="5254" y="14843"/>
                    <a:pt x="4554" y="15065"/>
                  </a:cubicBezTo>
                  <a:cubicBezTo>
                    <a:pt x="3970" y="15286"/>
                    <a:pt x="3386" y="15397"/>
                    <a:pt x="2802" y="15508"/>
                  </a:cubicBezTo>
                  <a:cubicBezTo>
                    <a:pt x="2218" y="15618"/>
                    <a:pt x="1635" y="15729"/>
                    <a:pt x="1051" y="15951"/>
                  </a:cubicBezTo>
                  <a:cubicBezTo>
                    <a:pt x="1635" y="15840"/>
                    <a:pt x="2218" y="15729"/>
                    <a:pt x="2802" y="15729"/>
                  </a:cubicBezTo>
                  <a:cubicBezTo>
                    <a:pt x="3386" y="15729"/>
                    <a:pt x="3970" y="15618"/>
                    <a:pt x="4670" y="15508"/>
                  </a:cubicBezTo>
                  <a:cubicBezTo>
                    <a:pt x="5721" y="15286"/>
                    <a:pt x="6655" y="14954"/>
                    <a:pt x="7589" y="14622"/>
                  </a:cubicBezTo>
                  <a:cubicBezTo>
                    <a:pt x="7706" y="14511"/>
                    <a:pt x="7939" y="14511"/>
                    <a:pt x="8056" y="14732"/>
                  </a:cubicBezTo>
                  <a:cubicBezTo>
                    <a:pt x="8406" y="15065"/>
                    <a:pt x="8757" y="15286"/>
                    <a:pt x="8990" y="15618"/>
                  </a:cubicBezTo>
                  <a:cubicBezTo>
                    <a:pt x="8990" y="15729"/>
                    <a:pt x="8874" y="15840"/>
                    <a:pt x="8874" y="16062"/>
                  </a:cubicBezTo>
                  <a:cubicBezTo>
                    <a:pt x="8523" y="16948"/>
                    <a:pt x="8406" y="17834"/>
                    <a:pt x="8290" y="18831"/>
                  </a:cubicBezTo>
                  <a:cubicBezTo>
                    <a:pt x="8290" y="19606"/>
                    <a:pt x="8290" y="20382"/>
                    <a:pt x="8290" y="21157"/>
                  </a:cubicBezTo>
                  <a:cubicBezTo>
                    <a:pt x="8290" y="21378"/>
                    <a:pt x="8523" y="21600"/>
                    <a:pt x="8757" y="21600"/>
                  </a:cubicBezTo>
                  <a:lnTo>
                    <a:pt x="8757" y="21600"/>
                  </a:lnTo>
                  <a:cubicBezTo>
                    <a:pt x="8990" y="21600"/>
                    <a:pt x="9224" y="21378"/>
                    <a:pt x="9224" y="21046"/>
                  </a:cubicBezTo>
                  <a:cubicBezTo>
                    <a:pt x="9107" y="20271"/>
                    <a:pt x="9107" y="19606"/>
                    <a:pt x="9107" y="18831"/>
                  </a:cubicBezTo>
                  <a:cubicBezTo>
                    <a:pt x="9107" y="17945"/>
                    <a:pt x="9224" y="17169"/>
                    <a:pt x="9457" y="16283"/>
                  </a:cubicBezTo>
                  <a:cubicBezTo>
                    <a:pt x="9457" y="16062"/>
                    <a:pt x="9574" y="15951"/>
                    <a:pt x="9574" y="15729"/>
                  </a:cubicBezTo>
                  <a:cubicBezTo>
                    <a:pt x="9574" y="15729"/>
                    <a:pt x="9574" y="15618"/>
                    <a:pt x="9691" y="15618"/>
                  </a:cubicBezTo>
                  <a:cubicBezTo>
                    <a:pt x="10275" y="14843"/>
                    <a:pt x="11092" y="14289"/>
                    <a:pt x="12026" y="13846"/>
                  </a:cubicBezTo>
                  <a:cubicBezTo>
                    <a:pt x="12960" y="13292"/>
                    <a:pt x="14011" y="13071"/>
                    <a:pt x="15062" y="13292"/>
                  </a:cubicBezTo>
                  <a:cubicBezTo>
                    <a:pt x="15178" y="13292"/>
                    <a:pt x="15295" y="13292"/>
                    <a:pt x="15295" y="13403"/>
                  </a:cubicBezTo>
                  <a:cubicBezTo>
                    <a:pt x="15412" y="13403"/>
                    <a:pt x="15529" y="13625"/>
                    <a:pt x="15645" y="13735"/>
                  </a:cubicBezTo>
                  <a:cubicBezTo>
                    <a:pt x="15762" y="14289"/>
                    <a:pt x="15996" y="14732"/>
                    <a:pt x="16346" y="15175"/>
                  </a:cubicBezTo>
                  <a:cubicBezTo>
                    <a:pt x="16696" y="15729"/>
                    <a:pt x="17163" y="16062"/>
                    <a:pt x="17630" y="16505"/>
                  </a:cubicBezTo>
                  <a:cubicBezTo>
                    <a:pt x="18097" y="16948"/>
                    <a:pt x="18564" y="17280"/>
                    <a:pt x="19148" y="17612"/>
                  </a:cubicBezTo>
                  <a:cubicBezTo>
                    <a:pt x="19615" y="17945"/>
                    <a:pt x="20199" y="18277"/>
                    <a:pt x="20783" y="18498"/>
                  </a:cubicBezTo>
                  <a:cubicBezTo>
                    <a:pt x="20199" y="18277"/>
                    <a:pt x="19732" y="17834"/>
                    <a:pt x="19265" y="17502"/>
                  </a:cubicBezTo>
                  <a:cubicBezTo>
                    <a:pt x="18798" y="16726"/>
                    <a:pt x="18331" y="16283"/>
                    <a:pt x="17864" y="15840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214"/>
            <p:cNvSpPr/>
            <p:nvPr/>
          </p:nvSpPr>
          <p:spPr>
            <a:xfrm>
              <a:off x="1545771" y="3948526"/>
              <a:ext cx="197262" cy="1782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1571"/>
                  </a:moveTo>
                  <a:cubicBezTo>
                    <a:pt x="21600" y="11571"/>
                    <a:pt x="17419" y="14657"/>
                    <a:pt x="13935" y="18514"/>
                  </a:cubicBezTo>
                  <a:cubicBezTo>
                    <a:pt x="14632" y="16200"/>
                    <a:pt x="15329" y="13114"/>
                    <a:pt x="17419" y="9257"/>
                  </a:cubicBezTo>
                  <a:cubicBezTo>
                    <a:pt x="17419" y="9257"/>
                    <a:pt x="13239" y="13886"/>
                    <a:pt x="11148" y="18514"/>
                  </a:cubicBezTo>
                  <a:cubicBezTo>
                    <a:pt x="8361" y="8486"/>
                    <a:pt x="0" y="0"/>
                    <a:pt x="0" y="0"/>
                  </a:cubicBezTo>
                  <a:cubicBezTo>
                    <a:pt x="6271" y="10800"/>
                    <a:pt x="6271" y="21600"/>
                    <a:pt x="6271" y="21600"/>
                  </a:cubicBezTo>
                  <a:lnTo>
                    <a:pt x="10452" y="21600"/>
                  </a:lnTo>
                  <a:lnTo>
                    <a:pt x="12542" y="21600"/>
                  </a:lnTo>
                  <a:lnTo>
                    <a:pt x="12542" y="21600"/>
                  </a:lnTo>
                  <a:lnTo>
                    <a:pt x="13935" y="21600"/>
                  </a:lnTo>
                  <a:lnTo>
                    <a:pt x="16723" y="21600"/>
                  </a:lnTo>
                  <a:cubicBezTo>
                    <a:pt x="17419" y="21600"/>
                    <a:pt x="16723" y="16971"/>
                    <a:pt x="21600" y="11571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14"/>
            <p:cNvSpPr/>
            <p:nvPr/>
          </p:nvSpPr>
          <p:spPr>
            <a:xfrm>
              <a:off x="1736667" y="3948526"/>
              <a:ext cx="171828" cy="17182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0000"/>
                  </a:moveTo>
                  <a:lnTo>
                    <a:pt x="4800" y="21600"/>
                  </a:lnTo>
                  <a:cubicBezTo>
                    <a:pt x="9600" y="8800"/>
                    <a:pt x="21600" y="0"/>
                    <a:pt x="21600" y="0"/>
                  </a:cubicBezTo>
                  <a:cubicBezTo>
                    <a:pt x="10400" y="4800"/>
                    <a:pt x="0" y="20000"/>
                    <a:pt x="0" y="200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14"/>
            <p:cNvSpPr/>
            <p:nvPr/>
          </p:nvSpPr>
          <p:spPr>
            <a:xfrm>
              <a:off x="1545771" y="3948531"/>
              <a:ext cx="133650" cy="1654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6457" y="17446"/>
                  </a:moveTo>
                  <a:cubicBezTo>
                    <a:pt x="12343" y="12462"/>
                    <a:pt x="6172" y="8308"/>
                    <a:pt x="6172" y="8308"/>
                  </a:cubicBezTo>
                  <a:cubicBezTo>
                    <a:pt x="9257" y="11631"/>
                    <a:pt x="11314" y="14954"/>
                    <a:pt x="12343" y="17446"/>
                  </a:cubicBezTo>
                  <a:cubicBezTo>
                    <a:pt x="7200" y="13292"/>
                    <a:pt x="0" y="10800"/>
                    <a:pt x="0" y="10800"/>
                  </a:cubicBezTo>
                  <a:cubicBezTo>
                    <a:pt x="8229" y="15785"/>
                    <a:pt x="8229" y="21600"/>
                    <a:pt x="8229" y="21600"/>
                  </a:cubicBezTo>
                  <a:lnTo>
                    <a:pt x="12343" y="21600"/>
                  </a:lnTo>
                  <a:lnTo>
                    <a:pt x="14400" y="21600"/>
                  </a:lnTo>
                  <a:lnTo>
                    <a:pt x="17486" y="21600"/>
                  </a:lnTo>
                  <a:lnTo>
                    <a:pt x="18514" y="21600"/>
                  </a:lnTo>
                  <a:cubicBezTo>
                    <a:pt x="17486" y="10800"/>
                    <a:pt x="21600" y="0"/>
                    <a:pt x="21600" y="0"/>
                  </a:cubicBezTo>
                  <a:cubicBezTo>
                    <a:pt x="19543" y="4154"/>
                    <a:pt x="17486" y="12462"/>
                    <a:pt x="16457" y="17446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14"/>
            <p:cNvSpPr/>
            <p:nvPr/>
          </p:nvSpPr>
          <p:spPr>
            <a:xfrm>
              <a:off x="1673040" y="3948526"/>
              <a:ext cx="63612" cy="12090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640" y="21600"/>
                  </a:lnTo>
                  <a:cubicBezTo>
                    <a:pt x="8640" y="10232"/>
                    <a:pt x="21600" y="0"/>
                    <a:pt x="21600" y="0"/>
                  </a:cubicBezTo>
                  <a:cubicBezTo>
                    <a:pt x="6480" y="6821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14"/>
            <p:cNvSpPr/>
            <p:nvPr/>
          </p:nvSpPr>
          <p:spPr>
            <a:xfrm>
              <a:off x="1927563" y="3503107"/>
              <a:ext cx="149177" cy="106808"/>
            </a:xfrm>
            <a:custGeom>
              <a:avLst/>
              <a:gdLst/>
              <a:ahLst/>
              <a:cxnLst/>
              <a:rect l="l" t="t" r="r" b="b"/>
              <a:pathLst>
                <a:path w="21100" h="20143" extrusionOk="0">
                  <a:moveTo>
                    <a:pt x="10800" y="17273"/>
                  </a:moveTo>
                  <a:cubicBezTo>
                    <a:pt x="12600" y="16073"/>
                    <a:pt x="13500" y="13673"/>
                    <a:pt x="15300" y="11273"/>
                  </a:cubicBezTo>
                  <a:cubicBezTo>
                    <a:pt x="17100" y="10073"/>
                    <a:pt x="18900" y="8873"/>
                    <a:pt x="20700" y="8873"/>
                  </a:cubicBezTo>
                  <a:cubicBezTo>
                    <a:pt x="20700" y="8873"/>
                    <a:pt x="21600" y="8873"/>
                    <a:pt x="20700" y="7673"/>
                  </a:cubicBezTo>
                  <a:cubicBezTo>
                    <a:pt x="19800" y="5273"/>
                    <a:pt x="18900" y="4073"/>
                    <a:pt x="18000" y="2873"/>
                  </a:cubicBezTo>
                  <a:cubicBezTo>
                    <a:pt x="14400" y="-727"/>
                    <a:pt x="9900" y="-727"/>
                    <a:pt x="6300" y="1673"/>
                  </a:cubicBezTo>
                  <a:cubicBezTo>
                    <a:pt x="3600" y="2873"/>
                    <a:pt x="1800" y="5273"/>
                    <a:pt x="900" y="7673"/>
                  </a:cubicBezTo>
                  <a:cubicBezTo>
                    <a:pt x="0" y="10073"/>
                    <a:pt x="0" y="12473"/>
                    <a:pt x="0" y="14873"/>
                  </a:cubicBezTo>
                  <a:cubicBezTo>
                    <a:pt x="0" y="16073"/>
                    <a:pt x="1800" y="16073"/>
                    <a:pt x="1800" y="16073"/>
                  </a:cubicBezTo>
                  <a:lnTo>
                    <a:pt x="4500" y="12473"/>
                  </a:lnTo>
                  <a:cubicBezTo>
                    <a:pt x="3600" y="13673"/>
                    <a:pt x="2700" y="16073"/>
                    <a:pt x="1800" y="17273"/>
                  </a:cubicBezTo>
                  <a:cubicBezTo>
                    <a:pt x="1800" y="18473"/>
                    <a:pt x="1800" y="19673"/>
                    <a:pt x="2700" y="19673"/>
                  </a:cubicBezTo>
                  <a:cubicBezTo>
                    <a:pt x="5400" y="20873"/>
                    <a:pt x="9000" y="19673"/>
                    <a:pt x="10800" y="1727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14"/>
            <p:cNvSpPr/>
            <p:nvPr/>
          </p:nvSpPr>
          <p:spPr>
            <a:xfrm>
              <a:off x="2118463" y="3503107"/>
              <a:ext cx="114534" cy="103490"/>
            </a:xfrm>
            <a:custGeom>
              <a:avLst/>
              <a:gdLst/>
              <a:ahLst/>
              <a:cxnLst/>
              <a:rect l="l" t="t" r="r" b="b"/>
              <a:pathLst>
                <a:path w="21600" h="20667" extrusionOk="0">
                  <a:moveTo>
                    <a:pt x="14400" y="15585"/>
                  </a:moveTo>
                  <a:cubicBezTo>
                    <a:pt x="15600" y="13043"/>
                    <a:pt x="15600" y="10502"/>
                    <a:pt x="16800" y="9232"/>
                  </a:cubicBezTo>
                  <a:cubicBezTo>
                    <a:pt x="18000" y="6691"/>
                    <a:pt x="19200" y="5420"/>
                    <a:pt x="21600" y="4149"/>
                  </a:cubicBezTo>
                  <a:cubicBezTo>
                    <a:pt x="21600" y="4149"/>
                    <a:pt x="21600" y="4149"/>
                    <a:pt x="21600" y="2879"/>
                  </a:cubicBezTo>
                  <a:cubicBezTo>
                    <a:pt x="20400" y="1608"/>
                    <a:pt x="18000" y="338"/>
                    <a:pt x="16800" y="338"/>
                  </a:cubicBezTo>
                  <a:cubicBezTo>
                    <a:pt x="12000" y="-933"/>
                    <a:pt x="7200" y="1608"/>
                    <a:pt x="3600" y="4149"/>
                  </a:cubicBezTo>
                  <a:cubicBezTo>
                    <a:pt x="1200" y="6691"/>
                    <a:pt x="0" y="9232"/>
                    <a:pt x="0" y="11773"/>
                  </a:cubicBezTo>
                  <a:cubicBezTo>
                    <a:pt x="0" y="14314"/>
                    <a:pt x="0" y="16855"/>
                    <a:pt x="1200" y="18126"/>
                  </a:cubicBezTo>
                  <a:cubicBezTo>
                    <a:pt x="2400" y="19396"/>
                    <a:pt x="3600" y="18126"/>
                    <a:pt x="3600" y="18126"/>
                  </a:cubicBezTo>
                  <a:lnTo>
                    <a:pt x="6000" y="14314"/>
                  </a:lnTo>
                  <a:cubicBezTo>
                    <a:pt x="6000" y="15585"/>
                    <a:pt x="4800" y="18126"/>
                    <a:pt x="4800" y="19396"/>
                  </a:cubicBezTo>
                  <a:cubicBezTo>
                    <a:pt x="4800" y="20667"/>
                    <a:pt x="6000" y="20667"/>
                    <a:pt x="6000" y="20667"/>
                  </a:cubicBezTo>
                  <a:cubicBezTo>
                    <a:pt x="9600" y="20667"/>
                    <a:pt x="13200" y="19396"/>
                    <a:pt x="14400" y="1558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14"/>
            <p:cNvSpPr/>
            <p:nvPr/>
          </p:nvSpPr>
          <p:spPr>
            <a:xfrm>
              <a:off x="1482144" y="3630371"/>
              <a:ext cx="97082" cy="95472"/>
            </a:xfrm>
            <a:custGeom>
              <a:avLst/>
              <a:gdLst/>
              <a:ahLst/>
              <a:cxnLst/>
              <a:rect l="l" t="t" r="r" b="b"/>
              <a:pathLst>
                <a:path w="20601" h="21600" extrusionOk="0">
                  <a:moveTo>
                    <a:pt x="15201" y="7200"/>
                  </a:moveTo>
                  <a:cubicBezTo>
                    <a:pt x="12501" y="5760"/>
                    <a:pt x="11151" y="5760"/>
                    <a:pt x="8451" y="4320"/>
                  </a:cubicBezTo>
                  <a:cubicBezTo>
                    <a:pt x="7101" y="2880"/>
                    <a:pt x="4401" y="2880"/>
                    <a:pt x="4401" y="0"/>
                  </a:cubicBezTo>
                  <a:cubicBezTo>
                    <a:pt x="4401" y="0"/>
                    <a:pt x="4401" y="0"/>
                    <a:pt x="3051" y="0"/>
                  </a:cubicBezTo>
                  <a:cubicBezTo>
                    <a:pt x="1701" y="1440"/>
                    <a:pt x="1701" y="2880"/>
                    <a:pt x="351" y="5760"/>
                  </a:cubicBezTo>
                  <a:cubicBezTo>
                    <a:pt x="-999" y="10080"/>
                    <a:pt x="1701" y="15840"/>
                    <a:pt x="5751" y="18720"/>
                  </a:cubicBezTo>
                  <a:cubicBezTo>
                    <a:pt x="8451" y="20160"/>
                    <a:pt x="9801" y="21600"/>
                    <a:pt x="12501" y="21600"/>
                  </a:cubicBezTo>
                  <a:cubicBezTo>
                    <a:pt x="13851" y="21600"/>
                    <a:pt x="16551" y="20160"/>
                    <a:pt x="17901" y="18720"/>
                  </a:cubicBezTo>
                  <a:cubicBezTo>
                    <a:pt x="19251" y="17280"/>
                    <a:pt x="17901" y="17280"/>
                    <a:pt x="17901" y="15840"/>
                  </a:cubicBezTo>
                  <a:lnTo>
                    <a:pt x="13851" y="14400"/>
                  </a:lnTo>
                  <a:cubicBezTo>
                    <a:pt x="15201" y="14400"/>
                    <a:pt x="16551" y="14400"/>
                    <a:pt x="19251" y="14400"/>
                  </a:cubicBezTo>
                  <a:cubicBezTo>
                    <a:pt x="20601" y="14400"/>
                    <a:pt x="20601" y="12960"/>
                    <a:pt x="20601" y="12960"/>
                  </a:cubicBezTo>
                  <a:cubicBezTo>
                    <a:pt x="19251" y="11520"/>
                    <a:pt x="17901" y="8640"/>
                    <a:pt x="15201" y="72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214"/>
            <p:cNvSpPr/>
            <p:nvPr/>
          </p:nvSpPr>
          <p:spPr>
            <a:xfrm>
              <a:off x="1927568" y="2994051"/>
              <a:ext cx="114534" cy="103490"/>
            </a:xfrm>
            <a:custGeom>
              <a:avLst/>
              <a:gdLst/>
              <a:ahLst/>
              <a:cxnLst/>
              <a:rect l="l" t="t" r="r" b="b"/>
              <a:pathLst>
                <a:path w="21600" h="20667" extrusionOk="0">
                  <a:moveTo>
                    <a:pt x="14400" y="15585"/>
                  </a:moveTo>
                  <a:cubicBezTo>
                    <a:pt x="15600" y="13043"/>
                    <a:pt x="15600" y="10502"/>
                    <a:pt x="16800" y="9232"/>
                  </a:cubicBezTo>
                  <a:cubicBezTo>
                    <a:pt x="18000" y="6691"/>
                    <a:pt x="19200" y="5420"/>
                    <a:pt x="21600" y="4149"/>
                  </a:cubicBezTo>
                  <a:cubicBezTo>
                    <a:pt x="21600" y="4149"/>
                    <a:pt x="21600" y="4149"/>
                    <a:pt x="21600" y="2879"/>
                  </a:cubicBezTo>
                  <a:cubicBezTo>
                    <a:pt x="20400" y="1608"/>
                    <a:pt x="18000" y="338"/>
                    <a:pt x="16800" y="338"/>
                  </a:cubicBezTo>
                  <a:cubicBezTo>
                    <a:pt x="12000" y="-933"/>
                    <a:pt x="7200" y="1608"/>
                    <a:pt x="3600" y="4149"/>
                  </a:cubicBezTo>
                  <a:cubicBezTo>
                    <a:pt x="1200" y="6691"/>
                    <a:pt x="0" y="9232"/>
                    <a:pt x="0" y="11773"/>
                  </a:cubicBezTo>
                  <a:cubicBezTo>
                    <a:pt x="0" y="14314"/>
                    <a:pt x="0" y="16855"/>
                    <a:pt x="1200" y="18126"/>
                  </a:cubicBezTo>
                  <a:cubicBezTo>
                    <a:pt x="2400" y="19396"/>
                    <a:pt x="3600" y="18126"/>
                    <a:pt x="3600" y="18126"/>
                  </a:cubicBezTo>
                  <a:lnTo>
                    <a:pt x="6000" y="14314"/>
                  </a:lnTo>
                  <a:cubicBezTo>
                    <a:pt x="6000" y="15585"/>
                    <a:pt x="4800" y="18126"/>
                    <a:pt x="4800" y="19396"/>
                  </a:cubicBezTo>
                  <a:cubicBezTo>
                    <a:pt x="4800" y="20667"/>
                    <a:pt x="6000" y="20667"/>
                    <a:pt x="6000" y="20667"/>
                  </a:cubicBezTo>
                  <a:cubicBezTo>
                    <a:pt x="9600" y="20667"/>
                    <a:pt x="12000" y="18126"/>
                    <a:pt x="14400" y="1558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214"/>
            <p:cNvSpPr/>
            <p:nvPr/>
          </p:nvSpPr>
          <p:spPr>
            <a:xfrm>
              <a:off x="2309354" y="3630371"/>
              <a:ext cx="123742" cy="87508"/>
            </a:xfrm>
            <a:custGeom>
              <a:avLst/>
              <a:gdLst/>
              <a:ahLst/>
              <a:cxnLst/>
              <a:rect l="l" t="t" r="r" b="b"/>
              <a:pathLst>
                <a:path w="21000" h="21214" extrusionOk="0">
                  <a:moveTo>
                    <a:pt x="7560" y="18128"/>
                  </a:moveTo>
                  <a:cubicBezTo>
                    <a:pt x="9720" y="18128"/>
                    <a:pt x="11880" y="18128"/>
                    <a:pt x="14040" y="18128"/>
                  </a:cubicBezTo>
                  <a:cubicBezTo>
                    <a:pt x="16200" y="18128"/>
                    <a:pt x="18360" y="18128"/>
                    <a:pt x="19440" y="21214"/>
                  </a:cubicBezTo>
                  <a:cubicBezTo>
                    <a:pt x="19440" y="21214"/>
                    <a:pt x="20520" y="21214"/>
                    <a:pt x="20520" y="21214"/>
                  </a:cubicBezTo>
                  <a:cubicBezTo>
                    <a:pt x="20520" y="18128"/>
                    <a:pt x="21600" y="16585"/>
                    <a:pt x="20520" y="13500"/>
                  </a:cubicBezTo>
                  <a:cubicBezTo>
                    <a:pt x="19440" y="7328"/>
                    <a:pt x="16200" y="2700"/>
                    <a:pt x="11880" y="1157"/>
                  </a:cubicBezTo>
                  <a:cubicBezTo>
                    <a:pt x="9720" y="-386"/>
                    <a:pt x="6480" y="-386"/>
                    <a:pt x="4320" y="1157"/>
                  </a:cubicBezTo>
                  <a:cubicBezTo>
                    <a:pt x="2160" y="2700"/>
                    <a:pt x="1080" y="4242"/>
                    <a:pt x="0" y="5785"/>
                  </a:cubicBezTo>
                  <a:cubicBezTo>
                    <a:pt x="0" y="7328"/>
                    <a:pt x="0" y="8871"/>
                    <a:pt x="1080" y="8871"/>
                  </a:cubicBezTo>
                  <a:lnTo>
                    <a:pt x="5400" y="8871"/>
                  </a:lnTo>
                  <a:cubicBezTo>
                    <a:pt x="4320" y="8871"/>
                    <a:pt x="2160" y="8871"/>
                    <a:pt x="1080" y="10414"/>
                  </a:cubicBezTo>
                  <a:cubicBezTo>
                    <a:pt x="0" y="10414"/>
                    <a:pt x="0" y="11957"/>
                    <a:pt x="0" y="13500"/>
                  </a:cubicBezTo>
                  <a:cubicBezTo>
                    <a:pt x="2160" y="15043"/>
                    <a:pt x="4320" y="16586"/>
                    <a:pt x="7560" y="1812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214"/>
            <p:cNvSpPr/>
            <p:nvPr/>
          </p:nvSpPr>
          <p:spPr>
            <a:xfrm>
              <a:off x="1163979" y="3503107"/>
              <a:ext cx="120906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3642" y="0"/>
                  </a:moveTo>
                  <a:cubicBezTo>
                    <a:pt x="11368" y="0"/>
                    <a:pt x="9095" y="1800"/>
                    <a:pt x="6821" y="1800"/>
                  </a:cubicBezTo>
                  <a:cubicBezTo>
                    <a:pt x="4547" y="1800"/>
                    <a:pt x="2274" y="1800"/>
                    <a:pt x="1137" y="0"/>
                  </a:cubicBezTo>
                  <a:cubicBezTo>
                    <a:pt x="1137" y="0"/>
                    <a:pt x="0" y="0"/>
                    <a:pt x="0" y="0"/>
                  </a:cubicBezTo>
                  <a:cubicBezTo>
                    <a:pt x="0" y="3600"/>
                    <a:pt x="0" y="5400"/>
                    <a:pt x="0" y="9000"/>
                  </a:cubicBezTo>
                  <a:cubicBezTo>
                    <a:pt x="1137" y="16200"/>
                    <a:pt x="5684" y="19800"/>
                    <a:pt x="10232" y="21600"/>
                  </a:cubicBezTo>
                  <a:cubicBezTo>
                    <a:pt x="12505" y="21600"/>
                    <a:pt x="15916" y="21600"/>
                    <a:pt x="18190" y="19800"/>
                  </a:cubicBezTo>
                  <a:cubicBezTo>
                    <a:pt x="20463" y="18000"/>
                    <a:pt x="21600" y="16200"/>
                    <a:pt x="21600" y="12600"/>
                  </a:cubicBezTo>
                  <a:cubicBezTo>
                    <a:pt x="21600" y="10800"/>
                    <a:pt x="20463" y="9000"/>
                    <a:pt x="20463" y="10800"/>
                  </a:cubicBezTo>
                  <a:lnTo>
                    <a:pt x="15916" y="12600"/>
                  </a:lnTo>
                  <a:cubicBezTo>
                    <a:pt x="17053" y="12600"/>
                    <a:pt x="19326" y="10800"/>
                    <a:pt x="20463" y="9000"/>
                  </a:cubicBezTo>
                  <a:cubicBezTo>
                    <a:pt x="21600" y="9000"/>
                    <a:pt x="21600" y="7200"/>
                    <a:pt x="20463" y="5400"/>
                  </a:cubicBezTo>
                  <a:cubicBezTo>
                    <a:pt x="19327" y="1800"/>
                    <a:pt x="17053" y="0"/>
                    <a:pt x="13642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214"/>
            <p:cNvSpPr/>
            <p:nvPr/>
          </p:nvSpPr>
          <p:spPr>
            <a:xfrm>
              <a:off x="1545776" y="2994046"/>
              <a:ext cx="64528" cy="108162"/>
            </a:xfrm>
            <a:custGeom>
              <a:avLst/>
              <a:gdLst/>
              <a:ahLst/>
              <a:cxnLst/>
              <a:rect l="l" t="t" r="r" b="b"/>
              <a:pathLst>
                <a:path w="19916" h="21600" extrusionOk="0">
                  <a:moveTo>
                    <a:pt x="18443" y="10165"/>
                  </a:moveTo>
                  <a:cubicBezTo>
                    <a:pt x="16479" y="8894"/>
                    <a:pt x="14516" y="6353"/>
                    <a:pt x="12552" y="5082"/>
                  </a:cubicBezTo>
                  <a:cubicBezTo>
                    <a:pt x="10589" y="3812"/>
                    <a:pt x="10589" y="1271"/>
                    <a:pt x="10589" y="0"/>
                  </a:cubicBezTo>
                  <a:cubicBezTo>
                    <a:pt x="10589" y="0"/>
                    <a:pt x="10589" y="0"/>
                    <a:pt x="10589" y="0"/>
                  </a:cubicBezTo>
                  <a:cubicBezTo>
                    <a:pt x="8625" y="0"/>
                    <a:pt x="6661" y="1271"/>
                    <a:pt x="4698" y="2541"/>
                  </a:cubicBezTo>
                  <a:cubicBezTo>
                    <a:pt x="770" y="5082"/>
                    <a:pt x="-1193" y="10165"/>
                    <a:pt x="770" y="13976"/>
                  </a:cubicBezTo>
                  <a:cubicBezTo>
                    <a:pt x="770" y="16518"/>
                    <a:pt x="2734" y="19059"/>
                    <a:pt x="6661" y="20329"/>
                  </a:cubicBezTo>
                  <a:cubicBezTo>
                    <a:pt x="8625" y="21600"/>
                    <a:pt x="12552" y="21600"/>
                    <a:pt x="14516" y="21600"/>
                  </a:cubicBezTo>
                  <a:cubicBezTo>
                    <a:pt x="16479" y="21600"/>
                    <a:pt x="16479" y="20329"/>
                    <a:pt x="16479" y="20329"/>
                  </a:cubicBezTo>
                  <a:lnTo>
                    <a:pt x="12552" y="16518"/>
                  </a:lnTo>
                  <a:cubicBezTo>
                    <a:pt x="14516" y="17788"/>
                    <a:pt x="16479" y="19059"/>
                    <a:pt x="16479" y="19059"/>
                  </a:cubicBezTo>
                  <a:cubicBezTo>
                    <a:pt x="16479" y="19059"/>
                    <a:pt x="18443" y="19059"/>
                    <a:pt x="18443" y="19059"/>
                  </a:cubicBezTo>
                  <a:cubicBezTo>
                    <a:pt x="20407" y="15247"/>
                    <a:pt x="20407" y="12706"/>
                    <a:pt x="18443" y="101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214"/>
            <p:cNvSpPr/>
            <p:nvPr/>
          </p:nvSpPr>
          <p:spPr>
            <a:xfrm>
              <a:off x="1609408" y="3057683"/>
              <a:ext cx="34643" cy="57294"/>
            </a:xfrm>
            <a:custGeom>
              <a:avLst/>
              <a:gdLst/>
              <a:ahLst/>
              <a:cxnLst/>
              <a:rect l="l" t="t" r="r" b="b"/>
              <a:pathLst>
                <a:path w="19600" h="21600" extrusionOk="0">
                  <a:moveTo>
                    <a:pt x="16000" y="9600"/>
                  </a:moveTo>
                  <a:cubicBezTo>
                    <a:pt x="16000" y="7200"/>
                    <a:pt x="16000" y="7200"/>
                    <a:pt x="16000" y="4800"/>
                  </a:cubicBezTo>
                  <a:cubicBezTo>
                    <a:pt x="16000" y="2400"/>
                    <a:pt x="16000" y="2400"/>
                    <a:pt x="19600" y="0"/>
                  </a:cubicBezTo>
                  <a:cubicBezTo>
                    <a:pt x="19600" y="0"/>
                    <a:pt x="19600" y="0"/>
                    <a:pt x="19600" y="0"/>
                  </a:cubicBezTo>
                  <a:cubicBezTo>
                    <a:pt x="16000" y="0"/>
                    <a:pt x="16000" y="0"/>
                    <a:pt x="12400" y="0"/>
                  </a:cubicBezTo>
                  <a:cubicBezTo>
                    <a:pt x="8799" y="0"/>
                    <a:pt x="1600" y="2400"/>
                    <a:pt x="1600" y="7200"/>
                  </a:cubicBezTo>
                  <a:cubicBezTo>
                    <a:pt x="1600" y="9600"/>
                    <a:pt x="-2000" y="12000"/>
                    <a:pt x="1600" y="14400"/>
                  </a:cubicBezTo>
                  <a:cubicBezTo>
                    <a:pt x="1600" y="16800"/>
                    <a:pt x="5200" y="16800"/>
                    <a:pt x="5200" y="19200"/>
                  </a:cubicBezTo>
                  <a:cubicBezTo>
                    <a:pt x="5200" y="19200"/>
                    <a:pt x="8801" y="19200"/>
                    <a:pt x="8801" y="19200"/>
                  </a:cubicBezTo>
                  <a:lnTo>
                    <a:pt x="8801" y="16800"/>
                  </a:lnTo>
                  <a:cubicBezTo>
                    <a:pt x="8801" y="19200"/>
                    <a:pt x="8801" y="19200"/>
                    <a:pt x="8801" y="21600"/>
                  </a:cubicBezTo>
                  <a:cubicBezTo>
                    <a:pt x="8801" y="21600"/>
                    <a:pt x="8801" y="21600"/>
                    <a:pt x="12401" y="21600"/>
                  </a:cubicBezTo>
                  <a:cubicBezTo>
                    <a:pt x="12400" y="14400"/>
                    <a:pt x="16000" y="12000"/>
                    <a:pt x="16000" y="9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14"/>
            <p:cNvSpPr/>
            <p:nvPr/>
          </p:nvSpPr>
          <p:spPr>
            <a:xfrm>
              <a:off x="1736667" y="2803155"/>
              <a:ext cx="78749" cy="136436"/>
            </a:xfrm>
            <a:custGeom>
              <a:avLst/>
              <a:gdLst/>
              <a:ahLst/>
              <a:cxnLst/>
              <a:rect l="l" t="t" r="r" b="b"/>
              <a:pathLst>
                <a:path w="20561" h="21055" extrusionOk="0">
                  <a:moveTo>
                    <a:pt x="18899" y="10255"/>
                  </a:moveTo>
                  <a:cubicBezTo>
                    <a:pt x="17238" y="8291"/>
                    <a:pt x="15576" y="7310"/>
                    <a:pt x="13915" y="5346"/>
                  </a:cubicBezTo>
                  <a:cubicBezTo>
                    <a:pt x="12253" y="3382"/>
                    <a:pt x="12253" y="2400"/>
                    <a:pt x="12253" y="437"/>
                  </a:cubicBezTo>
                  <a:cubicBezTo>
                    <a:pt x="12253" y="437"/>
                    <a:pt x="12253" y="-545"/>
                    <a:pt x="12253" y="437"/>
                  </a:cubicBezTo>
                  <a:cubicBezTo>
                    <a:pt x="10592" y="1419"/>
                    <a:pt x="7269" y="1419"/>
                    <a:pt x="5607" y="2400"/>
                  </a:cubicBezTo>
                  <a:cubicBezTo>
                    <a:pt x="623" y="4364"/>
                    <a:pt x="-1039" y="9273"/>
                    <a:pt x="623" y="13200"/>
                  </a:cubicBezTo>
                  <a:cubicBezTo>
                    <a:pt x="623" y="15164"/>
                    <a:pt x="2284" y="18110"/>
                    <a:pt x="5607" y="19091"/>
                  </a:cubicBezTo>
                  <a:cubicBezTo>
                    <a:pt x="7269" y="20073"/>
                    <a:pt x="10592" y="21055"/>
                    <a:pt x="13915" y="21055"/>
                  </a:cubicBezTo>
                  <a:cubicBezTo>
                    <a:pt x="15577" y="21055"/>
                    <a:pt x="15577" y="20073"/>
                    <a:pt x="15577" y="19091"/>
                  </a:cubicBezTo>
                  <a:lnTo>
                    <a:pt x="12253" y="16146"/>
                  </a:lnTo>
                  <a:cubicBezTo>
                    <a:pt x="13915" y="17128"/>
                    <a:pt x="15577" y="18110"/>
                    <a:pt x="17238" y="19091"/>
                  </a:cubicBezTo>
                  <a:cubicBezTo>
                    <a:pt x="18899" y="19091"/>
                    <a:pt x="20561" y="19091"/>
                    <a:pt x="20561" y="19091"/>
                  </a:cubicBezTo>
                  <a:cubicBezTo>
                    <a:pt x="20561" y="16146"/>
                    <a:pt x="20561" y="13201"/>
                    <a:pt x="18899" y="102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14"/>
            <p:cNvSpPr/>
            <p:nvPr/>
          </p:nvSpPr>
          <p:spPr>
            <a:xfrm>
              <a:off x="1800304" y="3566734"/>
              <a:ext cx="63612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2150"/>
                  </a:moveTo>
                  <a:cubicBezTo>
                    <a:pt x="21600" y="9450"/>
                    <a:pt x="19440" y="8100"/>
                    <a:pt x="19440" y="5400"/>
                  </a:cubicBezTo>
                  <a:cubicBezTo>
                    <a:pt x="19440" y="4050"/>
                    <a:pt x="19440" y="135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5120" y="0"/>
                    <a:pt x="12960" y="0"/>
                  </a:cubicBezTo>
                  <a:cubicBezTo>
                    <a:pt x="6480" y="1350"/>
                    <a:pt x="2160" y="5400"/>
                    <a:pt x="0" y="9450"/>
                  </a:cubicBezTo>
                  <a:cubicBezTo>
                    <a:pt x="0" y="12150"/>
                    <a:pt x="0" y="14850"/>
                    <a:pt x="0" y="17550"/>
                  </a:cubicBezTo>
                  <a:cubicBezTo>
                    <a:pt x="2160" y="18900"/>
                    <a:pt x="4320" y="20250"/>
                    <a:pt x="6480" y="21600"/>
                  </a:cubicBezTo>
                  <a:cubicBezTo>
                    <a:pt x="8640" y="21600"/>
                    <a:pt x="8640" y="21600"/>
                    <a:pt x="8640" y="20250"/>
                  </a:cubicBezTo>
                  <a:lnTo>
                    <a:pt x="8640" y="16200"/>
                  </a:lnTo>
                  <a:cubicBezTo>
                    <a:pt x="8640" y="17550"/>
                    <a:pt x="10800" y="18900"/>
                    <a:pt x="10800" y="20250"/>
                  </a:cubicBezTo>
                  <a:cubicBezTo>
                    <a:pt x="10800" y="21600"/>
                    <a:pt x="12960" y="21600"/>
                    <a:pt x="12960" y="20250"/>
                  </a:cubicBezTo>
                  <a:cubicBezTo>
                    <a:pt x="19440" y="17550"/>
                    <a:pt x="21600" y="14850"/>
                    <a:pt x="21600" y="121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14"/>
            <p:cNvSpPr/>
            <p:nvPr/>
          </p:nvSpPr>
          <p:spPr>
            <a:xfrm>
              <a:off x="1354880" y="3439470"/>
              <a:ext cx="63612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2150"/>
                  </a:moveTo>
                  <a:cubicBezTo>
                    <a:pt x="21600" y="9450"/>
                    <a:pt x="19440" y="8100"/>
                    <a:pt x="19440" y="5400"/>
                  </a:cubicBezTo>
                  <a:cubicBezTo>
                    <a:pt x="19440" y="4050"/>
                    <a:pt x="19440" y="135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5120" y="0"/>
                    <a:pt x="12960" y="0"/>
                  </a:cubicBezTo>
                  <a:cubicBezTo>
                    <a:pt x="6480" y="1350"/>
                    <a:pt x="2160" y="5400"/>
                    <a:pt x="0" y="9450"/>
                  </a:cubicBezTo>
                  <a:cubicBezTo>
                    <a:pt x="0" y="12150"/>
                    <a:pt x="0" y="14850"/>
                    <a:pt x="0" y="17550"/>
                  </a:cubicBezTo>
                  <a:cubicBezTo>
                    <a:pt x="2160" y="18900"/>
                    <a:pt x="4320" y="20250"/>
                    <a:pt x="6480" y="21600"/>
                  </a:cubicBezTo>
                  <a:cubicBezTo>
                    <a:pt x="8640" y="21600"/>
                    <a:pt x="8640" y="21600"/>
                    <a:pt x="8640" y="20250"/>
                  </a:cubicBezTo>
                  <a:lnTo>
                    <a:pt x="8640" y="16200"/>
                  </a:lnTo>
                  <a:cubicBezTo>
                    <a:pt x="8640" y="17550"/>
                    <a:pt x="10800" y="18900"/>
                    <a:pt x="10800" y="20250"/>
                  </a:cubicBezTo>
                  <a:cubicBezTo>
                    <a:pt x="10800" y="21600"/>
                    <a:pt x="12960" y="21600"/>
                    <a:pt x="12960" y="20250"/>
                  </a:cubicBezTo>
                  <a:cubicBezTo>
                    <a:pt x="19440" y="18900"/>
                    <a:pt x="21600" y="14850"/>
                    <a:pt x="21600" y="121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214"/>
            <p:cNvSpPr/>
            <p:nvPr/>
          </p:nvSpPr>
          <p:spPr>
            <a:xfrm>
              <a:off x="1418507" y="3312206"/>
              <a:ext cx="65616" cy="108162"/>
            </a:xfrm>
            <a:custGeom>
              <a:avLst/>
              <a:gdLst/>
              <a:ahLst/>
              <a:cxnLst/>
              <a:rect l="l" t="t" r="r" b="b"/>
              <a:pathLst>
                <a:path w="20252" h="21600" extrusionOk="0">
                  <a:moveTo>
                    <a:pt x="16999" y="10165"/>
                  </a:moveTo>
                  <a:cubicBezTo>
                    <a:pt x="15035" y="8894"/>
                    <a:pt x="13071" y="7624"/>
                    <a:pt x="11108" y="5082"/>
                  </a:cubicBezTo>
                  <a:cubicBezTo>
                    <a:pt x="9144" y="3812"/>
                    <a:pt x="7181" y="1271"/>
                    <a:pt x="9144" y="0"/>
                  </a:cubicBezTo>
                  <a:cubicBezTo>
                    <a:pt x="9144" y="0"/>
                    <a:pt x="9144" y="0"/>
                    <a:pt x="9144" y="0"/>
                  </a:cubicBezTo>
                  <a:cubicBezTo>
                    <a:pt x="7181" y="1271"/>
                    <a:pt x="5217" y="1271"/>
                    <a:pt x="3254" y="2541"/>
                  </a:cubicBezTo>
                  <a:cubicBezTo>
                    <a:pt x="-674" y="5082"/>
                    <a:pt x="-674" y="10165"/>
                    <a:pt x="1290" y="13976"/>
                  </a:cubicBezTo>
                  <a:cubicBezTo>
                    <a:pt x="3254" y="16518"/>
                    <a:pt x="5217" y="19059"/>
                    <a:pt x="7181" y="20329"/>
                  </a:cubicBezTo>
                  <a:cubicBezTo>
                    <a:pt x="9144" y="21600"/>
                    <a:pt x="13071" y="21600"/>
                    <a:pt x="15035" y="21600"/>
                  </a:cubicBezTo>
                  <a:cubicBezTo>
                    <a:pt x="16999" y="21600"/>
                    <a:pt x="16999" y="20329"/>
                    <a:pt x="15035" y="19059"/>
                  </a:cubicBezTo>
                  <a:lnTo>
                    <a:pt x="11108" y="16518"/>
                  </a:lnTo>
                  <a:cubicBezTo>
                    <a:pt x="13071" y="17788"/>
                    <a:pt x="15035" y="19059"/>
                    <a:pt x="16998" y="19059"/>
                  </a:cubicBezTo>
                  <a:cubicBezTo>
                    <a:pt x="18962" y="19059"/>
                    <a:pt x="18962" y="19059"/>
                    <a:pt x="18962" y="17788"/>
                  </a:cubicBezTo>
                  <a:cubicBezTo>
                    <a:pt x="20926" y="15247"/>
                    <a:pt x="20926" y="12706"/>
                    <a:pt x="16999" y="101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214"/>
            <p:cNvSpPr/>
            <p:nvPr/>
          </p:nvSpPr>
          <p:spPr>
            <a:xfrm>
              <a:off x="1482144" y="3375843"/>
              <a:ext cx="63612" cy="66119"/>
            </a:xfrm>
            <a:custGeom>
              <a:avLst/>
              <a:gdLst/>
              <a:ahLst/>
              <a:cxnLst/>
              <a:rect l="l" t="t" r="r" b="b"/>
              <a:pathLst>
                <a:path w="21600" h="20407" extrusionOk="0">
                  <a:moveTo>
                    <a:pt x="15120" y="12552"/>
                  </a:moveTo>
                  <a:cubicBezTo>
                    <a:pt x="17280" y="10589"/>
                    <a:pt x="17280" y="8625"/>
                    <a:pt x="17280" y="6661"/>
                  </a:cubicBezTo>
                  <a:cubicBezTo>
                    <a:pt x="17280" y="4698"/>
                    <a:pt x="19440" y="2734"/>
                    <a:pt x="21600" y="2734"/>
                  </a:cubicBezTo>
                  <a:cubicBezTo>
                    <a:pt x="21600" y="2734"/>
                    <a:pt x="21600" y="2734"/>
                    <a:pt x="21600" y="2734"/>
                  </a:cubicBezTo>
                  <a:cubicBezTo>
                    <a:pt x="19440" y="2734"/>
                    <a:pt x="19440" y="771"/>
                    <a:pt x="17280" y="771"/>
                  </a:cubicBezTo>
                  <a:cubicBezTo>
                    <a:pt x="12960" y="-1193"/>
                    <a:pt x="8640" y="771"/>
                    <a:pt x="4320" y="4698"/>
                  </a:cubicBezTo>
                  <a:cubicBezTo>
                    <a:pt x="2160" y="6661"/>
                    <a:pt x="0" y="8625"/>
                    <a:pt x="0" y="12552"/>
                  </a:cubicBezTo>
                  <a:cubicBezTo>
                    <a:pt x="0" y="14516"/>
                    <a:pt x="0" y="16480"/>
                    <a:pt x="2160" y="18443"/>
                  </a:cubicBezTo>
                  <a:cubicBezTo>
                    <a:pt x="2160" y="18443"/>
                    <a:pt x="4320" y="18443"/>
                    <a:pt x="4320" y="18443"/>
                  </a:cubicBezTo>
                  <a:lnTo>
                    <a:pt x="6480" y="14516"/>
                  </a:lnTo>
                  <a:cubicBezTo>
                    <a:pt x="6480" y="16480"/>
                    <a:pt x="6480" y="18443"/>
                    <a:pt x="6480" y="18443"/>
                  </a:cubicBezTo>
                  <a:cubicBezTo>
                    <a:pt x="6480" y="18443"/>
                    <a:pt x="6480" y="20407"/>
                    <a:pt x="8640" y="20407"/>
                  </a:cubicBezTo>
                  <a:cubicBezTo>
                    <a:pt x="10800" y="18443"/>
                    <a:pt x="12960" y="16480"/>
                    <a:pt x="15120" y="1255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214"/>
            <p:cNvSpPr/>
            <p:nvPr/>
          </p:nvSpPr>
          <p:spPr>
            <a:xfrm>
              <a:off x="1482144" y="3439470"/>
              <a:ext cx="82728" cy="68393"/>
            </a:xfrm>
            <a:custGeom>
              <a:avLst/>
              <a:gdLst/>
              <a:ahLst/>
              <a:cxnLst/>
              <a:rect l="l" t="t" r="r" b="b"/>
              <a:pathLst>
                <a:path w="21600" h="21109" extrusionOk="0">
                  <a:moveTo>
                    <a:pt x="11631" y="15218"/>
                  </a:moveTo>
                  <a:cubicBezTo>
                    <a:pt x="13293" y="13254"/>
                    <a:pt x="14954" y="11291"/>
                    <a:pt x="16616" y="9327"/>
                  </a:cubicBezTo>
                  <a:cubicBezTo>
                    <a:pt x="18277" y="7363"/>
                    <a:pt x="19939" y="5400"/>
                    <a:pt x="21600" y="5400"/>
                  </a:cubicBezTo>
                  <a:cubicBezTo>
                    <a:pt x="21600" y="5400"/>
                    <a:pt x="21600" y="5400"/>
                    <a:pt x="21600" y="5400"/>
                  </a:cubicBezTo>
                  <a:cubicBezTo>
                    <a:pt x="19938" y="3436"/>
                    <a:pt x="19938" y="1473"/>
                    <a:pt x="18277" y="1473"/>
                  </a:cubicBezTo>
                  <a:cubicBezTo>
                    <a:pt x="14953" y="-491"/>
                    <a:pt x="9969" y="-491"/>
                    <a:pt x="4984" y="1473"/>
                  </a:cubicBezTo>
                  <a:cubicBezTo>
                    <a:pt x="3323" y="3436"/>
                    <a:pt x="0" y="5400"/>
                    <a:pt x="0" y="9327"/>
                  </a:cubicBezTo>
                  <a:cubicBezTo>
                    <a:pt x="0" y="11291"/>
                    <a:pt x="0" y="13254"/>
                    <a:pt x="0" y="17182"/>
                  </a:cubicBezTo>
                  <a:cubicBezTo>
                    <a:pt x="0" y="19145"/>
                    <a:pt x="1662" y="19145"/>
                    <a:pt x="1662" y="17182"/>
                  </a:cubicBezTo>
                  <a:lnTo>
                    <a:pt x="4985" y="13254"/>
                  </a:lnTo>
                  <a:cubicBezTo>
                    <a:pt x="3323" y="15218"/>
                    <a:pt x="3323" y="17182"/>
                    <a:pt x="3323" y="19145"/>
                  </a:cubicBezTo>
                  <a:cubicBezTo>
                    <a:pt x="3323" y="21109"/>
                    <a:pt x="3323" y="21109"/>
                    <a:pt x="4985" y="21109"/>
                  </a:cubicBezTo>
                  <a:cubicBezTo>
                    <a:pt x="4984" y="19145"/>
                    <a:pt x="8308" y="19145"/>
                    <a:pt x="11631" y="1521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214"/>
            <p:cNvSpPr/>
            <p:nvPr/>
          </p:nvSpPr>
          <p:spPr>
            <a:xfrm>
              <a:off x="1800304" y="3312211"/>
              <a:ext cx="95472" cy="78860"/>
            </a:xfrm>
            <a:custGeom>
              <a:avLst/>
              <a:gdLst/>
              <a:ahLst/>
              <a:cxnLst/>
              <a:rect l="l" t="t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40" y="20590"/>
                    <a:pt x="11520" y="18928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14"/>
            <p:cNvSpPr/>
            <p:nvPr/>
          </p:nvSpPr>
          <p:spPr>
            <a:xfrm>
              <a:off x="1800304" y="3057683"/>
              <a:ext cx="95472" cy="78860"/>
            </a:xfrm>
            <a:custGeom>
              <a:avLst/>
              <a:gdLst/>
              <a:ahLst/>
              <a:cxnLst/>
              <a:rect l="l" t="t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39" y="18929"/>
                    <a:pt x="12960" y="17267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214"/>
            <p:cNvSpPr/>
            <p:nvPr/>
          </p:nvSpPr>
          <p:spPr>
            <a:xfrm>
              <a:off x="1800304" y="2930419"/>
              <a:ext cx="95472" cy="78860"/>
            </a:xfrm>
            <a:custGeom>
              <a:avLst/>
              <a:gdLst/>
              <a:ahLst/>
              <a:cxnLst/>
              <a:rect l="l" t="t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40" y="18928"/>
                    <a:pt x="11520" y="17267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214"/>
            <p:cNvSpPr/>
            <p:nvPr/>
          </p:nvSpPr>
          <p:spPr>
            <a:xfrm>
              <a:off x="1927563" y="3312211"/>
              <a:ext cx="146340" cy="96130"/>
            </a:xfrm>
            <a:custGeom>
              <a:avLst/>
              <a:gdLst/>
              <a:ahLst/>
              <a:cxnLst/>
              <a:rect l="l" t="t" r="r" b="b"/>
              <a:pathLst>
                <a:path w="21600" h="20399" extrusionOk="0">
                  <a:moveTo>
                    <a:pt x="9391" y="19387"/>
                  </a:moveTo>
                  <a:cubicBezTo>
                    <a:pt x="11270" y="18037"/>
                    <a:pt x="13148" y="16687"/>
                    <a:pt x="15026" y="15337"/>
                  </a:cubicBezTo>
                  <a:cubicBezTo>
                    <a:pt x="16904" y="13987"/>
                    <a:pt x="18782" y="12637"/>
                    <a:pt x="20661" y="13987"/>
                  </a:cubicBezTo>
                  <a:cubicBezTo>
                    <a:pt x="20661" y="13987"/>
                    <a:pt x="21600" y="13987"/>
                    <a:pt x="21600" y="12637"/>
                  </a:cubicBezTo>
                  <a:cubicBezTo>
                    <a:pt x="20661" y="9937"/>
                    <a:pt x="20661" y="8587"/>
                    <a:pt x="19722" y="5887"/>
                  </a:cubicBezTo>
                  <a:cubicBezTo>
                    <a:pt x="16904" y="487"/>
                    <a:pt x="12209" y="-863"/>
                    <a:pt x="8452" y="487"/>
                  </a:cubicBezTo>
                  <a:cubicBezTo>
                    <a:pt x="5635" y="487"/>
                    <a:pt x="3757" y="1837"/>
                    <a:pt x="1878" y="5887"/>
                  </a:cubicBezTo>
                  <a:cubicBezTo>
                    <a:pt x="939" y="7237"/>
                    <a:pt x="0" y="11287"/>
                    <a:pt x="0" y="13987"/>
                  </a:cubicBezTo>
                  <a:cubicBezTo>
                    <a:pt x="0" y="15337"/>
                    <a:pt x="939" y="16687"/>
                    <a:pt x="1878" y="15337"/>
                  </a:cubicBezTo>
                  <a:lnTo>
                    <a:pt x="5635" y="12637"/>
                  </a:lnTo>
                  <a:cubicBezTo>
                    <a:pt x="4696" y="13987"/>
                    <a:pt x="2818" y="15337"/>
                    <a:pt x="1878" y="16687"/>
                  </a:cubicBezTo>
                  <a:cubicBezTo>
                    <a:pt x="939" y="18037"/>
                    <a:pt x="1878" y="19387"/>
                    <a:pt x="1878" y="19387"/>
                  </a:cubicBezTo>
                  <a:cubicBezTo>
                    <a:pt x="3757" y="20737"/>
                    <a:pt x="6574" y="20737"/>
                    <a:pt x="9391" y="1938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214"/>
            <p:cNvSpPr/>
            <p:nvPr/>
          </p:nvSpPr>
          <p:spPr>
            <a:xfrm>
              <a:off x="1991195" y="3630366"/>
              <a:ext cx="101844" cy="74765"/>
            </a:xfrm>
            <a:custGeom>
              <a:avLst/>
              <a:gdLst/>
              <a:ahLst/>
              <a:cxnLst/>
              <a:rect l="l" t="t" r="r" b="b"/>
              <a:pathLst>
                <a:path w="21600" h="21150" extrusionOk="0">
                  <a:moveTo>
                    <a:pt x="13500" y="19350"/>
                  </a:moveTo>
                  <a:cubicBezTo>
                    <a:pt x="10800" y="19350"/>
                    <a:pt x="9450" y="19350"/>
                    <a:pt x="6750" y="19350"/>
                  </a:cubicBezTo>
                  <a:cubicBezTo>
                    <a:pt x="5400" y="19350"/>
                    <a:pt x="2700" y="19350"/>
                    <a:pt x="1350" y="21150"/>
                  </a:cubicBezTo>
                  <a:cubicBezTo>
                    <a:pt x="1350" y="21150"/>
                    <a:pt x="1350" y="21150"/>
                    <a:pt x="0" y="21150"/>
                  </a:cubicBezTo>
                  <a:cubicBezTo>
                    <a:pt x="0" y="19350"/>
                    <a:pt x="0" y="15750"/>
                    <a:pt x="0" y="13950"/>
                  </a:cubicBezTo>
                  <a:cubicBezTo>
                    <a:pt x="0" y="8550"/>
                    <a:pt x="4050" y="3150"/>
                    <a:pt x="8100" y="1350"/>
                  </a:cubicBezTo>
                  <a:cubicBezTo>
                    <a:pt x="10800" y="-450"/>
                    <a:pt x="13500" y="-450"/>
                    <a:pt x="16200" y="1350"/>
                  </a:cubicBezTo>
                  <a:cubicBezTo>
                    <a:pt x="17550" y="1350"/>
                    <a:pt x="20250" y="4950"/>
                    <a:pt x="20250" y="6750"/>
                  </a:cubicBezTo>
                  <a:cubicBezTo>
                    <a:pt x="20250" y="8550"/>
                    <a:pt x="20250" y="8550"/>
                    <a:pt x="18900" y="8550"/>
                  </a:cubicBezTo>
                  <a:lnTo>
                    <a:pt x="14850" y="8550"/>
                  </a:lnTo>
                  <a:cubicBezTo>
                    <a:pt x="16200" y="8550"/>
                    <a:pt x="17550" y="8550"/>
                    <a:pt x="20250" y="10350"/>
                  </a:cubicBezTo>
                  <a:cubicBezTo>
                    <a:pt x="21600" y="10350"/>
                    <a:pt x="21600" y="12150"/>
                    <a:pt x="21600" y="13950"/>
                  </a:cubicBezTo>
                  <a:cubicBezTo>
                    <a:pt x="20250" y="15750"/>
                    <a:pt x="17550" y="19350"/>
                    <a:pt x="13500" y="193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4"/>
            <p:cNvSpPr/>
            <p:nvPr/>
          </p:nvSpPr>
          <p:spPr>
            <a:xfrm>
              <a:off x="2054827" y="3693998"/>
              <a:ext cx="75819" cy="112943"/>
            </a:xfrm>
            <a:custGeom>
              <a:avLst/>
              <a:gdLst/>
              <a:ahLst/>
              <a:cxnLst/>
              <a:rect l="l" t="t" r="r" b="b"/>
              <a:pathLst>
                <a:path w="19796" h="21300" extrusionOk="0">
                  <a:moveTo>
                    <a:pt x="17446" y="12900"/>
                  </a:moveTo>
                  <a:cubicBezTo>
                    <a:pt x="15784" y="14100"/>
                    <a:pt x="12461" y="15300"/>
                    <a:pt x="10800" y="16500"/>
                  </a:cubicBezTo>
                  <a:cubicBezTo>
                    <a:pt x="9138" y="17700"/>
                    <a:pt x="7477" y="18900"/>
                    <a:pt x="7477" y="21300"/>
                  </a:cubicBezTo>
                  <a:cubicBezTo>
                    <a:pt x="7477" y="21300"/>
                    <a:pt x="7477" y="21300"/>
                    <a:pt x="7477" y="21300"/>
                  </a:cubicBezTo>
                  <a:cubicBezTo>
                    <a:pt x="5815" y="20100"/>
                    <a:pt x="4153" y="18900"/>
                    <a:pt x="2492" y="17700"/>
                  </a:cubicBezTo>
                  <a:cubicBezTo>
                    <a:pt x="-831" y="14100"/>
                    <a:pt x="-831" y="9300"/>
                    <a:pt x="2492" y="5700"/>
                  </a:cubicBezTo>
                  <a:cubicBezTo>
                    <a:pt x="4154" y="3300"/>
                    <a:pt x="5815" y="2100"/>
                    <a:pt x="9138" y="900"/>
                  </a:cubicBezTo>
                  <a:cubicBezTo>
                    <a:pt x="10800" y="-300"/>
                    <a:pt x="14123" y="-300"/>
                    <a:pt x="15784" y="900"/>
                  </a:cubicBezTo>
                  <a:cubicBezTo>
                    <a:pt x="17446" y="900"/>
                    <a:pt x="17446" y="2100"/>
                    <a:pt x="15784" y="3300"/>
                  </a:cubicBezTo>
                  <a:lnTo>
                    <a:pt x="12461" y="5700"/>
                  </a:lnTo>
                  <a:cubicBezTo>
                    <a:pt x="14123" y="4500"/>
                    <a:pt x="15784" y="4500"/>
                    <a:pt x="17445" y="3300"/>
                  </a:cubicBezTo>
                  <a:cubicBezTo>
                    <a:pt x="19107" y="3300"/>
                    <a:pt x="19107" y="3300"/>
                    <a:pt x="19107" y="4500"/>
                  </a:cubicBezTo>
                  <a:cubicBezTo>
                    <a:pt x="20769" y="8100"/>
                    <a:pt x="19107" y="10500"/>
                    <a:pt x="17446" y="12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214"/>
            <p:cNvSpPr/>
            <p:nvPr/>
          </p:nvSpPr>
          <p:spPr>
            <a:xfrm>
              <a:off x="1545776" y="3121310"/>
              <a:ext cx="85565" cy="62074"/>
            </a:xfrm>
            <a:custGeom>
              <a:avLst/>
              <a:gdLst/>
              <a:ahLst/>
              <a:cxnLst/>
              <a:rect l="l" t="t" r="r" b="b"/>
              <a:pathLst>
                <a:path w="20743" h="21060" extrusionOk="0">
                  <a:moveTo>
                    <a:pt x="10800" y="18900"/>
                  </a:moveTo>
                  <a:cubicBezTo>
                    <a:pt x="9257" y="18900"/>
                    <a:pt x="6171" y="18900"/>
                    <a:pt x="4629" y="18900"/>
                  </a:cubicBezTo>
                  <a:cubicBezTo>
                    <a:pt x="3086" y="18900"/>
                    <a:pt x="1543" y="18900"/>
                    <a:pt x="0" y="21060"/>
                  </a:cubicBezTo>
                  <a:cubicBezTo>
                    <a:pt x="0" y="21060"/>
                    <a:pt x="0" y="21060"/>
                    <a:pt x="0" y="21060"/>
                  </a:cubicBezTo>
                  <a:cubicBezTo>
                    <a:pt x="0" y="18900"/>
                    <a:pt x="0" y="16740"/>
                    <a:pt x="0" y="14580"/>
                  </a:cubicBezTo>
                  <a:cubicBezTo>
                    <a:pt x="0" y="8100"/>
                    <a:pt x="4629" y="3780"/>
                    <a:pt x="7714" y="1620"/>
                  </a:cubicBezTo>
                  <a:cubicBezTo>
                    <a:pt x="10800" y="-540"/>
                    <a:pt x="12343" y="-540"/>
                    <a:pt x="15429" y="1620"/>
                  </a:cubicBezTo>
                  <a:cubicBezTo>
                    <a:pt x="16972" y="1620"/>
                    <a:pt x="18515" y="3780"/>
                    <a:pt x="20057" y="5940"/>
                  </a:cubicBezTo>
                  <a:cubicBezTo>
                    <a:pt x="20057" y="8100"/>
                    <a:pt x="20057" y="8100"/>
                    <a:pt x="18514" y="8100"/>
                  </a:cubicBezTo>
                  <a:lnTo>
                    <a:pt x="15429" y="8100"/>
                  </a:lnTo>
                  <a:cubicBezTo>
                    <a:pt x="16971" y="8100"/>
                    <a:pt x="18514" y="8100"/>
                    <a:pt x="20057" y="10260"/>
                  </a:cubicBezTo>
                  <a:cubicBezTo>
                    <a:pt x="20057" y="10260"/>
                    <a:pt x="21600" y="12420"/>
                    <a:pt x="20057" y="12420"/>
                  </a:cubicBezTo>
                  <a:cubicBezTo>
                    <a:pt x="15429" y="16740"/>
                    <a:pt x="13886" y="18900"/>
                    <a:pt x="10800" y="18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214"/>
            <p:cNvSpPr/>
            <p:nvPr/>
          </p:nvSpPr>
          <p:spPr>
            <a:xfrm>
              <a:off x="1418512" y="2994051"/>
              <a:ext cx="82728" cy="72489"/>
            </a:xfrm>
            <a:custGeom>
              <a:avLst/>
              <a:gdLst/>
              <a:ahLst/>
              <a:cxnLst/>
              <a:rect l="l" t="t" r="r" b="b"/>
              <a:pathLst>
                <a:path w="21600" h="20506" extrusionOk="0">
                  <a:moveTo>
                    <a:pt x="8308" y="13306"/>
                  </a:moveTo>
                  <a:cubicBezTo>
                    <a:pt x="6646" y="11506"/>
                    <a:pt x="6646" y="9706"/>
                    <a:pt x="4984" y="7906"/>
                  </a:cubicBezTo>
                  <a:cubicBezTo>
                    <a:pt x="3323" y="6106"/>
                    <a:pt x="3323" y="4306"/>
                    <a:pt x="0" y="4306"/>
                  </a:cubicBezTo>
                  <a:cubicBezTo>
                    <a:pt x="0" y="4306"/>
                    <a:pt x="0" y="4306"/>
                    <a:pt x="0" y="4306"/>
                  </a:cubicBezTo>
                  <a:cubicBezTo>
                    <a:pt x="1662" y="2506"/>
                    <a:pt x="3323" y="2506"/>
                    <a:pt x="4984" y="706"/>
                  </a:cubicBezTo>
                  <a:cubicBezTo>
                    <a:pt x="8308" y="-1094"/>
                    <a:pt x="13292" y="706"/>
                    <a:pt x="16616" y="4306"/>
                  </a:cubicBezTo>
                  <a:cubicBezTo>
                    <a:pt x="18277" y="6106"/>
                    <a:pt x="19939" y="7906"/>
                    <a:pt x="21600" y="11506"/>
                  </a:cubicBezTo>
                  <a:cubicBezTo>
                    <a:pt x="21600" y="13306"/>
                    <a:pt x="21600" y="15106"/>
                    <a:pt x="19938" y="16906"/>
                  </a:cubicBezTo>
                  <a:cubicBezTo>
                    <a:pt x="19938" y="16906"/>
                    <a:pt x="18277" y="16906"/>
                    <a:pt x="18277" y="16906"/>
                  </a:cubicBezTo>
                  <a:lnTo>
                    <a:pt x="16615" y="13306"/>
                  </a:lnTo>
                  <a:cubicBezTo>
                    <a:pt x="16615" y="15106"/>
                    <a:pt x="18277" y="16906"/>
                    <a:pt x="18277" y="18706"/>
                  </a:cubicBezTo>
                  <a:cubicBezTo>
                    <a:pt x="18277" y="20506"/>
                    <a:pt x="18277" y="20506"/>
                    <a:pt x="16615" y="20506"/>
                  </a:cubicBezTo>
                  <a:cubicBezTo>
                    <a:pt x="13293" y="18706"/>
                    <a:pt x="9969" y="16906"/>
                    <a:pt x="8308" y="1330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214"/>
            <p:cNvSpPr/>
            <p:nvPr/>
          </p:nvSpPr>
          <p:spPr>
            <a:xfrm>
              <a:off x="2118458" y="3757635"/>
              <a:ext cx="50922" cy="85565"/>
            </a:xfrm>
            <a:custGeom>
              <a:avLst/>
              <a:gdLst/>
              <a:ahLst/>
              <a:cxnLst/>
              <a:rect l="l" t="t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3772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214"/>
            <p:cNvSpPr/>
            <p:nvPr/>
          </p:nvSpPr>
          <p:spPr>
            <a:xfrm>
              <a:off x="1609403" y="3694003"/>
              <a:ext cx="50922" cy="85565"/>
            </a:xfrm>
            <a:custGeom>
              <a:avLst/>
              <a:gdLst/>
              <a:ahLst/>
              <a:cxnLst/>
              <a:rect l="l" t="t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5314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214"/>
            <p:cNvSpPr/>
            <p:nvPr/>
          </p:nvSpPr>
          <p:spPr>
            <a:xfrm>
              <a:off x="1418512" y="3757635"/>
              <a:ext cx="59839" cy="82728"/>
            </a:xfrm>
            <a:custGeom>
              <a:avLst/>
              <a:gdLst/>
              <a:ahLst/>
              <a:cxnLst/>
              <a:rect l="l" t="t" r="r" b="b"/>
              <a:pathLst>
                <a:path w="20319" h="21600" extrusionOk="0">
                  <a:moveTo>
                    <a:pt x="16740" y="13292"/>
                  </a:moveTo>
                  <a:cubicBezTo>
                    <a:pt x="14580" y="14954"/>
                    <a:pt x="12420" y="16615"/>
                    <a:pt x="10260" y="16615"/>
                  </a:cubicBezTo>
                  <a:cubicBezTo>
                    <a:pt x="8100" y="18277"/>
                    <a:pt x="5940" y="19938"/>
                    <a:pt x="5940" y="21600"/>
                  </a:cubicBezTo>
                  <a:cubicBezTo>
                    <a:pt x="5940" y="21600"/>
                    <a:pt x="5940" y="21600"/>
                    <a:pt x="5940" y="21600"/>
                  </a:cubicBezTo>
                  <a:cubicBezTo>
                    <a:pt x="3780" y="19938"/>
                    <a:pt x="1620" y="19938"/>
                    <a:pt x="1620" y="18277"/>
                  </a:cubicBezTo>
                  <a:cubicBezTo>
                    <a:pt x="-540" y="14954"/>
                    <a:pt x="-540" y="9969"/>
                    <a:pt x="1620" y="4985"/>
                  </a:cubicBezTo>
                  <a:cubicBezTo>
                    <a:pt x="3780" y="3323"/>
                    <a:pt x="5940" y="0"/>
                    <a:pt x="8100" y="0"/>
                  </a:cubicBezTo>
                  <a:cubicBezTo>
                    <a:pt x="10260" y="0"/>
                    <a:pt x="12420" y="0"/>
                    <a:pt x="14579" y="0"/>
                  </a:cubicBezTo>
                  <a:cubicBezTo>
                    <a:pt x="16739" y="0"/>
                    <a:pt x="16739" y="1662"/>
                    <a:pt x="14579" y="1662"/>
                  </a:cubicBezTo>
                  <a:lnTo>
                    <a:pt x="10259" y="4985"/>
                  </a:lnTo>
                  <a:cubicBezTo>
                    <a:pt x="12419" y="3323"/>
                    <a:pt x="14579" y="3323"/>
                    <a:pt x="16739" y="3323"/>
                  </a:cubicBezTo>
                  <a:cubicBezTo>
                    <a:pt x="16739" y="3323"/>
                    <a:pt x="18899" y="3323"/>
                    <a:pt x="18899" y="4985"/>
                  </a:cubicBezTo>
                  <a:cubicBezTo>
                    <a:pt x="21060" y="8308"/>
                    <a:pt x="21060" y="11631"/>
                    <a:pt x="16740" y="1329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4"/>
            <p:cNvSpPr/>
            <p:nvPr/>
          </p:nvSpPr>
          <p:spPr>
            <a:xfrm>
              <a:off x="1354875" y="3757635"/>
              <a:ext cx="50922" cy="85565"/>
            </a:xfrm>
            <a:custGeom>
              <a:avLst/>
              <a:gdLst/>
              <a:ahLst/>
              <a:cxnLst/>
              <a:rect l="l" t="t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3772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214"/>
            <p:cNvSpPr/>
            <p:nvPr/>
          </p:nvSpPr>
          <p:spPr>
            <a:xfrm>
              <a:off x="2118463" y="3630371"/>
              <a:ext cx="76356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6200" y="7200"/>
                  </a:moveTo>
                  <a:cubicBezTo>
                    <a:pt x="18000" y="9000"/>
                    <a:pt x="18000" y="12600"/>
                    <a:pt x="18000" y="14400"/>
                  </a:cubicBezTo>
                  <a:cubicBezTo>
                    <a:pt x="18000" y="16200"/>
                    <a:pt x="19800" y="18000"/>
                    <a:pt x="21600" y="19800"/>
                  </a:cubicBezTo>
                  <a:cubicBezTo>
                    <a:pt x="21600" y="19800"/>
                    <a:pt x="21600" y="19800"/>
                    <a:pt x="21600" y="19800"/>
                  </a:cubicBezTo>
                  <a:cubicBezTo>
                    <a:pt x="19800" y="19800"/>
                    <a:pt x="18000" y="21600"/>
                    <a:pt x="16200" y="21600"/>
                  </a:cubicBezTo>
                  <a:cubicBezTo>
                    <a:pt x="10801" y="21600"/>
                    <a:pt x="7200" y="19800"/>
                    <a:pt x="3600" y="16200"/>
                  </a:cubicBezTo>
                  <a:cubicBezTo>
                    <a:pt x="1800" y="14400"/>
                    <a:pt x="0" y="10800"/>
                    <a:pt x="0" y="9000"/>
                  </a:cubicBezTo>
                  <a:cubicBezTo>
                    <a:pt x="0" y="7200"/>
                    <a:pt x="1800" y="5400"/>
                    <a:pt x="1800" y="3600"/>
                  </a:cubicBezTo>
                  <a:cubicBezTo>
                    <a:pt x="1800" y="3600"/>
                    <a:pt x="3600" y="3600"/>
                    <a:pt x="3600" y="3600"/>
                  </a:cubicBezTo>
                  <a:lnTo>
                    <a:pt x="5400" y="7200"/>
                  </a:lnTo>
                  <a:cubicBezTo>
                    <a:pt x="5400" y="5400"/>
                    <a:pt x="5400" y="3600"/>
                    <a:pt x="5400" y="1800"/>
                  </a:cubicBezTo>
                  <a:cubicBezTo>
                    <a:pt x="5400" y="0"/>
                    <a:pt x="7200" y="0"/>
                    <a:pt x="7200" y="0"/>
                  </a:cubicBezTo>
                  <a:cubicBezTo>
                    <a:pt x="12600" y="1800"/>
                    <a:pt x="14400" y="3600"/>
                    <a:pt x="16200" y="72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214"/>
            <p:cNvSpPr/>
            <p:nvPr/>
          </p:nvSpPr>
          <p:spPr>
            <a:xfrm>
              <a:off x="1863936" y="3630366"/>
              <a:ext cx="114534" cy="73800"/>
            </a:xfrm>
            <a:custGeom>
              <a:avLst/>
              <a:gdLst/>
              <a:ahLst/>
              <a:cxnLst/>
              <a:rect l="l" t="t" r="r" b="b"/>
              <a:pathLst>
                <a:path w="21600" h="20877" extrusionOk="0">
                  <a:moveTo>
                    <a:pt x="12000" y="3600"/>
                  </a:moveTo>
                  <a:cubicBezTo>
                    <a:pt x="14400" y="5400"/>
                    <a:pt x="15600" y="7200"/>
                    <a:pt x="16800" y="9000"/>
                  </a:cubicBezTo>
                  <a:cubicBezTo>
                    <a:pt x="18000" y="10800"/>
                    <a:pt x="20400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0400" y="12600"/>
                    <a:pt x="20400" y="14400"/>
                    <a:pt x="19200" y="16200"/>
                  </a:cubicBezTo>
                  <a:cubicBezTo>
                    <a:pt x="16800" y="21600"/>
                    <a:pt x="12000" y="21600"/>
                    <a:pt x="7200" y="19800"/>
                  </a:cubicBezTo>
                  <a:cubicBezTo>
                    <a:pt x="4800" y="18000"/>
                    <a:pt x="2400" y="16200"/>
                    <a:pt x="1200" y="14400"/>
                  </a:cubicBezTo>
                  <a:cubicBezTo>
                    <a:pt x="0" y="12600"/>
                    <a:pt x="0" y="9000"/>
                    <a:pt x="0" y="7200"/>
                  </a:cubicBezTo>
                  <a:cubicBezTo>
                    <a:pt x="0" y="5400"/>
                    <a:pt x="1200" y="5400"/>
                    <a:pt x="2400" y="5400"/>
                  </a:cubicBezTo>
                  <a:lnTo>
                    <a:pt x="6000" y="9000"/>
                  </a:lnTo>
                  <a:cubicBezTo>
                    <a:pt x="4800" y="7200"/>
                    <a:pt x="3600" y="5400"/>
                    <a:pt x="3600" y="3600"/>
                  </a:cubicBezTo>
                  <a:cubicBezTo>
                    <a:pt x="3600" y="1800"/>
                    <a:pt x="3600" y="1800"/>
                    <a:pt x="3600" y="0"/>
                  </a:cubicBezTo>
                  <a:cubicBezTo>
                    <a:pt x="6000" y="1800"/>
                    <a:pt x="9600" y="1800"/>
                    <a:pt x="12000" y="3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214"/>
            <p:cNvSpPr/>
            <p:nvPr/>
          </p:nvSpPr>
          <p:spPr>
            <a:xfrm>
              <a:off x="1609408" y="3184942"/>
              <a:ext cx="114534" cy="73800"/>
            </a:xfrm>
            <a:custGeom>
              <a:avLst/>
              <a:gdLst/>
              <a:ahLst/>
              <a:cxnLst/>
              <a:rect l="l" t="t" r="r" b="b"/>
              <a:pathLst>
                <a:path w="21600" h="20877" extrusionOk="0">
                  <a:moveTo>
                    <a:pt x="12000" y="3600"/>
                  </a:moveTo>
                  <a:cubicBezTo>
                    <a:pt x="14400" y="5400"/>
                    <a:pt x="15600" y="7200"/>
                    <a:pt x="16800" y="9000"/>
                  </a:cubicBezTo>
                  <a:cubicBezTo>
                    <a:pt x="18000" y="10800"/>
                    <a:pt x="20400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0400" y="12600"/>
                    <a:pt x="20400" y="14400"/>
                    <a:pt x="19200" y="16200"/>
                  </a:cubicBezTo>
                  <a:cubicBezTo>
                    <a:pt x="16800" y="21600"/>
                    <a:pt x="12000" y="21600"/>
                    <a:pt x="7200" y="19800"/>
                  </a:cubicBezTo>
                  <a:cubicBezTo>
                    <a:pt x="4800" y="18000"/>
                    <a:pt x="2400" y="16200"/>
                    <a:pt x="1200" y="14400"/>
                  </a:cubicBezTo>
                  <a:cubicBezTo>
                    <a:pt x="0" y="12600"/>
                    <a:pt x="0" y="9000"/>
                    <a:pt x="0" y="7200"/>
                  </a:cubicBezTo>
                  <a:cubicBezTo>
                    <a:pt x="0" y="5400"/>
                    <a:pt x="1200" y="5400"/>
                    <a:pt x="2400" y="5400"/>
                  </a:cubicBezTo>
                  <a:lnTo>
                    <a:pt x="6000" y="9000"/>
                  </a:lnTo>
                  <a:cubicBezTo>
                    <a:pt x="4800" y="7200"/>
                    <a:pt x="3600" y="5400"/>
                    <a:pt x="3600" y="3600"/>
                  </a:cubicBezTo>
                  <a:cubicBezTo>
                    <a:pt x="3600" y="1800"/>
                    <a:pt x="3600" y="1800"/>
                    <a:pt x="3600" y="0"/>
                  </a:cubicBezTo>
                  <a:cubicBezTo>
                    <a:pt x="6000" y="1800"/>
                    <a:pt x="9600" y="1800"/>
                    <a:pt x="12000" y="3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214"/>
            <p:cNvSpPr/>
            <p:nvPr/>
          </p:nvSpPr>
          <p:spPr>
            <a:xfrm>
              <a:off x="1673040" y="2994046"/>
              <a:ext cx="114534" cy="78362"/>
            </a:xfrm>
            <a:custGeom>
              <a:avLst/>
              <a:gdLst/>
              <a:ahLst/>
              <a:cxnLst/>
              <a:rect l="l" t="t" r="r" b="b"/>
              <a:pathLst>
                <a:path w="21600" h="20460" extrusionOk="0">
                  <a:moveTo>
                    <a:pt x="9600" y="17707"/>
                  </a:moveTo>
                  <a:cubicBezTo>
                    <a:pt x="8400" y="16045"/>
                    <a:pt x="7200" y="14384"/>
                    <a:pt x="4800" y="11061"/>
                  </a:cubicBezTo>
                  <a:cubicBezTo>
                    <a:pt x="3600" y="9399"/>
                    <a:pt x="1200" y="7738"/>
                    <a:pt x="0" y="7738"/>
                  </a:cubicBezTo>
                  <a:cubicBezTo>
                    <a:pt x="0" y="7738"/>
                    <a:pt x="0" y="7738"/>
                    <a:pt x="0" y="7738"/>
                  </a:cubicBezTo>
                  <a:cubicBezTo>
                    <a:pt x="1200" y="6076"/>
                    <a:pt x="1200" y="4415"/>
                    <a:pt x="2400" y="2753"/>
                  </a:cubicBezTo>
                  <a:cubicBezTo>
                    <a:pt x="6000" y="-570"/>
                    <a:pt x="10800" y="-570"/>
                    <a:pt x="14400" y="1092"/>
                  </a:cubicBezTo>
                  <a:cubicBezTo>
                    <a:pt x="16800" y="2753"/>
                    <a:pt x="19200" y="4415"/>
                    <a:pt x="20400" y="7738"/>
                  </a:cubicBezTo>
                  <a:cubicBezTo>
                    <a:pt x="21600" y="9399"/>
                    <a:pt x="21600" y="12722"/>
                    <a:pt x="21600" y="14384"/>
                  </a:cubicBezTo>
                  <a:cubicBezTo>
                    <a:pt x="21600" y="16045"/>
                    <a:pt x="20400" y="16045"/>
                    <a:pt x="19200" y="14384"/>
                  </a:cubicBezTo>
                  <a:lnTo>
                    <a:pt x="16800" y="11061"/>
                  </a:lnTo>
                  <a:cubicBezTo>
                    <a:pt x="18000" y="12722"/>
                    <a:pt x="19200" y="14384"/>
                    <a:pt x="19200" y="16046"/>
                  </a:cubicBezTo>
                  <a:cubicBezTo>
                    <a:pt x="19200" y="17707"/>
                    <a:pt x="19200" y="17707"/>
                    <a:pt x="18000" y="19369"/>
                  </a:cubicBezTo>
                  <a:cubicBezTo>
                    <a:pt x="15600" y="21030"/>
                    <a:pt x="12000" y="21030"/>
                    <a:pt x="9600" y="1770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214"/>
            <p:cNvSpPr/>
            <p:nvPr/>
          </p:nvSpPr>
          <p:spPr>
            <a:xfrm>
              <a:off x="1863936" y="3375838"/>
              <a:ext cx="69984" cy="48739"/>
            </a:xfrm>
            <a:custGeom>
              <a:avLst/>
              <a:gdLst/>
              <a:ahLst/>
              <a:cxnLst/>
              <a:rect l="l" t="t" r="r" b="b"/>
              <a:pathLst>
                <a:path w="21600" h="20674" extrusionOk="0">
                  <a:moveTo>
                    <a:pt x="9819" y="2700"/>
                  </a:moveTo>
                  <a:cubicBezTo>
                    <a:pt x="11782" y="5400"/>
                    <a:pt x="13746" y="5400"/>
                    <a:pt x="15709" y="8100"/>
                  </a:cubicBezTo>
                  <a:cubicBezTo>
                    <a:pt x="17673" y="10800"/>
                    <a:pt x="19637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3500"/>
                    <a:pt x="19636" y="16200"/>
                    <a:pt x="19636" y="16200"/>
                  </a:cubicBezTo>
                  <a:cubicBezTo>
                    <a:pt x="15709" y="21600"/>
                    <a:pt x="11782" y="21600"/>
                    <a:pt x="7854" y="18900"/>
                  </a:cubicBezTo>
                  <a:cubicBezTo>
                    <a:pt x="5891" y="18900"/>
                    <a:pt x="1964" y="16200"/>
                    <a:pt x="1964" y="13500"/>
                  </a:cubicBezTo>
                  <a:cubicBezTo>
                    <a:pt x="0" y="10800"/>
                    <a:pt x="0" y="8100"/>
                    <a:pt x="0" y="5400"/>
                  </a:cubicBezTo>
                  <a:cubicBezTo>
                    <a:pt x="0" y="5400"/>
                    <a:pt x="1964" y="2700"/>
                    <a:pt x="1964" y="5400"/>
                  </a:cubicBezTo>
                  <a:lnTo>
                    <a:pt x="5891" y="8100"/>
                  </a:lnTo>
                  <a:cubicBezTo>
                    <a:pt x="3927" y="5400"/>
                    <a:pt x="3927" y="5400"/>
                    <a:pt x="1964" y="2700"/>
                  </a:cubicBezTo>
                  <a:cubicBezTo>
                    <a:pt x="1964" y="2700"/>
                    <a:pt x="1964" y="0"/>
                    <a:pt x="1964" y="0"/>
                  </a:cubicBezTo>
                  <a:cubicBezTo>
                    <a:pt x="3928" y="0"/>
                    <a:pt x="5892" y="2700"/>
                    <a:pt x="9819" y="27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214"/>
            <p:cNvSpPr/>
            <p:nvPr/>
          </p:nvSpPr>
          <p:spPr>
            <a:xfrm>
              <a:off x="1545771" y="3248579"/>
              <a:ext cx="44550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5400"/>
                    <a:pt x="21600" y="90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214"/>
            <p:cNvSpPr/>
            <p:nvPr/>
          </p:nvSpPr>
          <p:spPr>
            <a:xfrm>
              <a:off x="1291243" y="3566739"/>
              <a:ext cx="44550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3600"/>
                    <a:pt x="21600" y="72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214"/>
            <p:cNvSpPr/>
            <p:nvPr/>
          </p:nvSpPr>
          <p:spPr>
            <a:xfrm>
              <a:off x="1418512" y="3439470"/>
              <a:ext cx="63612" cy="38639"/>
            </a:xfrm>
            <a:custGeom>
              <a:avLst/>
              <a:gdLst/>
              <a:ahLst/>
              <a:cxnLst/>
              <a:rect l="l" t="t" r="r" b="b"/>
              <a:pathLst>
                <a:path w="21600" h="18734" extrusionOk="0">
                  <a:moveTo>
                    <a:pt x="8641" y="16706"/>
                  </a:moveTo>
                  <a:cubicBezTo>
                    <a:pt x="6480" y="16706"/>
                    <a:pt x="6480" y="13620"/>
                    <a:pt x="4320" y="13620"/>
                  </a:cubicBezTo>
                  <a:cubicBezTo>
                    <a:pt x="2160" y="13620"/>
                    <a:pt x="2160" y="10535"/>
                    <a:pt x="0" y="10535"/>
                  </a:cubicBezTo>
                  <a:cubicBezTo>
                    <a:pt x="0" y="10535"/>
                    <a:pt x="0" y="10535"/>
                    <a:pt x="0" y="10535"/>
                  </a:cubicBezTo>
                  <a:cubicBezTo>
                    <a:pt x="0" y="7449"/>
                    <a:pt x="2160" y="7449"/>
                    <a:pt x="2160" y="4363"/>
                  </a:cubicBezTo>
                  <a:cubicBezTo>
                    <a:pt x="4320" y="1278"/>
                    <a:pt x="8640" y="-1808"/>
                    <a:pt x="12960" y="1278"/>
                  </a:cubicBezTo>
                  <a:cubicBezTo>
                    <a:pt x="15120" y="1278"/>
                    <a:pt x="17280" y="4363"/>
                    <a:pt x="19440" y="4363"/>
                  </a:cubicBezTo>
                  <a:cubicBezTo>
                    <a:pt x="19440" y="7449"/>
                    <a:pt x="21600" y="7449"/>
                    <a:pt x="21600" y="10535"/>
                  </a:cubicBezTo>
                  <a:cubicBezTo>
                    <a:pt x="21600" y="10535"/>
                    <a:pt x="21600" y="13620"/>
                    <a:pt x="19440" y="10535"/>
                  </a:cubicBezTo>
                  <a:lnTo>
                    <a:pt x="17280" y="7449"/>
                  </a:lnTo>
                  <a:cubicBezTo>
                    <a:pt x="17280" y="7449"/>
                    <a:pt x="19440" y="10535"/>
                    <a:pt x="19440" y="10535"/>
                  </a:cubicBezTo>
                  <a:cubicBezTo>
                    <a:pt x="19440" y="10535"/>
                    <a:pt x="19440" y="13620"/>
                    <a:pt x="19440" y="13620"/>
                  </a:cubicBezTo>
                  <a:cubicBezTo>
                    <a:pt x="12961" y="19792"/>
                    <a:pt x="10801" y="19792"/>
                    <a:pt x="8641" y="1670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214"/>
            <p:cNvSpPr/>
            <p:nvPr/>
          </p:nvSpPr>
          <p:spPr>
            <a:xfrm>
              <a:off x="1418512" y="3566739"/>
              <a:ext cx="64602" cy="82728"/>
            </a:xfrm>
            <a:custGeom>
              <a:avLst/>
              <a:gdLst/>
              <a:ahLst/>
              <a:cxnLst/>
              <a:rect l="l" t="t" r="r" b="b"/>
              <a:pathLst>
                <a:path w="19939" h="21600" extrusionOk="0">
                  <a:moveTo>
                    <a:pt x="16013" y="11631"/>
                  </a:moveTo>
                  <a:cubicBezTo>
                    <a:pt x="14049" y="13292"/>
                    <a:pt x="12085" y="14954"/>
                    <a:pt x="10122" y="16615"/>
                  </a:cubicBezTo>
                  <a:cubicBezTo>
                    <a:pt x="8158" y="18277"/>
                    <a:pt x="6195" y="19938"/>
                    <a:pt x="6195" y="21600"/>
                  </a:cubicBezTo>
                  <a:cubicBezTo>
                    <a:pt x="6195" y="21600"/>
                    <a:pt x="6195" y="21600"/>
                    <a:pt x="6195" y="21600"/>
                  </a:cubicBezTo>
                  <a:cubicBezTo>
                    <a:pt x="4231" y="19938"/>
                    <a:pt x="2267" y="19938"/>
                    <a:pt x="2267" y="18277"/>
                  </a:cubicBezTo>
                  <a:cubicBezTo>
                    <a:pt x="-1660" y="14954"/>
                    <a:pt x="304" y="9969"/>
                    <a:pt x="2267" y="4985"/>
                  </a:cubicBezTo>
                  <a:cubicBezTo>
                    <a:pt x="4231" y="3323"/>
                    <a:pt x="6195" y="0"/>
                    <a:pt x="8158" y="0"/>
                  </a:cubicBezTo>
                  <a:cubicBezTo>
                    <a:pt x="10122" y="0"/>
                    <a:pt x="12085" y="0"/>
                    <a:pt x="16012" y="0"/>
                  </a:cubicBezTo>
                  <a:cubicBezTo>
                    <a:pt x="17976" y="0"/>
                    <a:pt x="17976" y="1662"/>
                    <a:pt x="16012" y="1662"/>
                  </a:cubicBezTo>
                  <a:lnTo>
                    <a:pt x="12085" y="4985"/>
                  </a:lnTo>
                  <a:cubicBezTo>
                    <a:pt x="14048" y="3323"/>
                    <a:pt x="16012" y="3323"/>
                    <a:pt x="17975" y="3323"/>
                  </a:cubicBezTo>
                  <a:cubicBezTo>
                    <a:pt x="19939" y="3323"/>
                    <a:pt x="19939" y="3323"/>
                    <a:pt x="19939" y="4985"/>
                  </a:cubicBezTo>
                  <a:cubicBezTo>
                    <a:pt x="19940" y="6646"/>
                    <a:pt x="17976" y="9969"/>
                    <a:pt x="16013" y="1163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214"/>
            <p:cNvSpPr/>
            <p:nvPr/>
          </p:nvSpPr>
          <p:spPr>
            <a:xfrm>
              <a:off x="1673035" y="3121315"/>
              <a:ext cx="44550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5400"/>
                    <a:pt x="21600" y="72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214"/>
            <p:cNvSpPr/>
            <p:nvPr/>
          </p:nvSpPr>
          <p:spPr>
            <a:xfrm>
              <a:off x="1227616" y="3757635"/>
              <a:ext cx="82728" cy="47192"/>
            </a:xfrm>
            <a:custGeom>
              <a:avLst/>
              <a:gdLst/>
              <a:ahLst/>
              <a:cxnLst/>
              <a:rect l="l" t="t" r="r" b="b"/>
              <a:pathLst>
                <a:path w="21600" h="20018" extrusionOk="0">
                  <a:moveTo>
                    <a:pt x="9969" y="18900"/>
                  </a:moveTo>
                  <a:cubicBezTo>
                    <a:pt x="8307" y="18900"/>
                    <a:pt x="6645" y="16200"/>
                    <a:pt x="4984" y="16200"/>
                  </a:cubicBezTo>
                  <a:cubicBezTo>
                    <a:pt x="3323" y="16200"/>
                    <a:pt x="1661" y="16200"/>
                    <a:pt x="0" y="16200"/>
                  </a:cubicBezTo>
                  <a:cubicBezTo>
                    <a:pt x="0" y="16200"/>
                    <a:pt x="0" y="16200"/>
                    <a:pt x="0" y="16200"/>
                  </a:cubicBezTo>
                  <a:cubicBezTo>
                    <a:pt x="0" y="13500"/>
                    <a:pt x="0" y="10800"/>
                    <a:pt x="1662" y="8100"/>
                  </a:cubicBezTo>
                  <a:cubicBezTo>
                    <a:pt x="3323" y="2700"/>
                    <a:pt x="6646" y="0"/>
                    <a:pt x="11631" y="0"/>
                  </a:cubicBezTo>
                  <a:cubicBezTo>
                    <a:pt x="13292" y="0"/>
                    <a:pt x="16615" y="0"/>
                    <a:pt x="18277" y="2700"/>
                  </a:cubicBezTo>
                  <a:cubicBezTo>
                    <a:pt x="19938" y="5400"/>
                    <a:pt x="19938" y="8100"/>
                    <a:pt x="21600" y="10800"/>
                  </a:cubicBezTo>
                  <a:cubicBezTo>
                    <a:pt x="21600" y="10800"/>
                    <a:pt x="21600" y="13500"/>
                    <a:pt x="19938" y="13500"/>
                  </a:cubicBezTo>
                  <a:lnTo>
                    <a:pt x="16615" y="10800"/>
                  </a:lnTo>
                  <a:cubicBezTo>
                    <a:pt x="18277" y="10800"/>
                    <a:pt x="18277" y="13500"/>
                    <a:pt x="19938" y="13500"/>
                  </a:cubicBezTo>
                  <a:cubicBezTo>
                    <a:pt x="19938" y="13500"/>
                    <a:pt x="19938" y="16200"/>
                    <a:pt x="19938" y="16200"/>
                  </a:cubicBezTo>
                  <a:cubicBezTo>
                    <a:pt x="14954" y="18900"/>
                    <a:pt x="11630" y="21600"/>
                    <a:pt x="9969" y="18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214"/>
            <p:cNvSpPr/>
            <p:nvPr/>
          </p:nvSpPr>
          <p:spPr>
            <a:xfrm>
              <a:off x="1863936" y="3121310"/>
              <a:ext cx="69984" cy="48739"/>
            </a:xfrm>
            <a:custGeom>
              <a:avLst/>
              <a:gdLst/>
              <a:ahLst/>
              <a:cxnLst/>
              <a:rect l="l" t="t" r="r" b="b"/>
              <a:pathLst>
                <a:path w="21600" h="20674" extrusionOk="0">
                  <a:moveTo>
                    <a:pt x="9819" y="2700"/>
                  </a:moveTo>
                  <a:cubicBezTo>
                    <a:pt x="11782" y="5400"/>
                    <a:pt x="13746" y="5400"/>
                    <a:pt x="15709" y="8100"/>
                  </a:cubicBezTo>
                  <a:cubicBezTo>
                    <a:pt x="17673" y="10800"/>
                    <a:pt x="19637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3500"/>
                    <a:pt x="19636" y="16200"/>
                    <a:pt x="19636" y="16200"/>
                  </a:cubicBezTo>
                  <a:cubicBezTo>
                    <a:pt x="15709" y="21600"/>
                    <a:pt x="11782" y="21600"/>
                    <a:pt x="7854" y="18900"/>
                  </a:cubicBezTo>
                  <a:cubicBezTo>
                    <a:pt x="5891" y="18900"/>
                    <a:pt x="1964" y="16200"/>
                    <a:pt x="1964" y="13500"/>
                  </a:cubicBezTo>
                  <a:cubicBezTo>
                    <a:pt x="0" y="10800"/>
                    <a:pt x="0" y="8100"/>
                    <a:pt x="0" y="5400"/>
                  </a:cubicBezTo>
                  <a:cubicBezTo>
                    <a:pt x="0" y="5400"/>
                    <a:pt x="1964" y="2700"/>
                    <a:pt x="1964" y="5400"/>
                  </a:cubicBezTo>
                  <a:lnTo>
                    <a:pt x="5891" y="8100"/>
                  </a:lnTo>
                  <a:cubicBezTo>
                    <a:pt x="3927" y="5400"/>
                    <a:pt x="3927" y="5400"/>
                    <a:pt x="1964" y="2700"/>
                  </a:cubicBezTo>
                  <a:cubicBezTo>
                    <a:pt x="1964" y="2700"/>
                    <a:pt x="1964" y="0"/>
                    <a:pt x="1964" y="0"/>
                  </a:cubicBezTo>
                  <a:cubicBezTo>
                    <a:pt x="3928" y="0"/>
                    <a:pt x="5892" y="0"/>
                    <a:pt x="9819" y="27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214"/>
            <p:cNvSpPr/>
            <p:nvPr/>
          </p:nvSpPr>
          <p:spPr>
            <a:xfrm>
              <a:off x="2245727" y="3630371"/>
              <a:ext cx="76356" cy="7635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6200" y="7200"/>
                  </a:moveTo>
                  <a:cubicBezTo>
                    <a:pt x="18000" y="9000"/>
                    <a:pt x="18000" y="12600"/>
                    <a:pt x="18000" y="14400"/>
                  </a:cubicBezTo>
                  <a:cubicBezTo>
                    <a:pt x="18000" y="16200"/>
                    <a:pt x="19800" y="18000"/>
                    <a:pt x="21600" y="19800"/>
                  </a:cubicBezTo>
                  <a:cubicBezTo>
                    <a:pt x="21600" y="19800"/>
                    <a:pt x="21600" y="19800"/>
                    <a:pt x="21600" y="19800"/>
                  </a:cubicBezTo>
                  <a:cubicBezTo>
                    <a:pt x="19800" y="19800"/>
                    <a:pt x="18000" y="21600"/>
                    <a:pt x="16200" y="21600"/>
                  </a:cubicBezTo>
                  <a:cubicBezTo>
                    <a:pt x="10801" y="21600"/>
                    <a:pt x="7200" y="19800"/>
                    <a:pt x="3600" y="16200"/>
                  </a:cubicBezTo>
                  <a:cubicBezTo>
                    <a:pt x="1800" y="14400"/>
                    <a:pt x="0" y="10800"/>
                    <a:pt x="0" y="9000"/>
                  </a:cubicBezTo>
                  <a:cubicBezTo>
                    <a:pt x="0" y="7200"/>
                    <a:pt x="1800" y="5400"/>
                    <a:pt x="1800" y="3600"/>
                  </a:cubicBezTo>
                  <a:cubicBezTo>
                    <a:pt x="1800" y="3600"/>
                    <a:pt x="3600" y="3600"/>
                    <a:pt x="3600" y="3600"/>
                  </a:cubicBezTo>
                  <a:lnTo>
                    <a:pt x="5400" y="7200"/>
                  </a:lnTo>
                  <a:cubicBezTo>
                    <a:pt x="5400" y="5400"/>
                    <a:pt x="5400" y="3600"/>
                    <a:pt x="5400" y="1800"/>
                  </a:cubicBezTo>
                  <a:cubicBezTo>
                    <a:pt x="5400" y="0"/>
                    <a:pt x="7200" y="0"/>
                    <a:pt x="7200" y="0"/>
                  </a:cubicBezTo>
                  <a:cubicBezTo>
                    <a:pt x="10800" y="1800"/>
                    <a:pt x="14400" y="3600"/>
                    <a:pt x="16200" y="72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214"/>
            <p:cNvSpPr/>
            <p:nvPr/>
          </p:nvSpPr>
          <p:spPr>
            <a:xfrm>
              <a:off x="2182095" y="3757635"/>
              <a:ext cx="114534" cy="66009"/>
            </a:xfrm>
            <a:custGeom>
              <a:avLst/>
              <a:gdLst/>
              <a:ahLst/>
              <a:cxnLst/>
              <a:rect l="l" t="t" r="r" b="b"/>
              <a:pathLst>
                <a:path w="21600" h="20373" extrusionOk="0">
                  <a:moveTo>
                    <a:pt x="12000" y="20373"/>
                  </a:moveTo>
                  <a:cubicBezTo>
                    <a:pt x="14400" y="18409"/>
                    <a:pt x="15600" y="16446"/>
                    <a:pt x="16800" y="16446"/>
                  </a:cubicBezTo>
                  <a:cubicBezTo>
                    <a:pt x="18000" y="14482"/>
                    <a:pt x="20400" y="14482"/>
                    <a:pt x="21600" y="14482"/>
                  </a:cubicBezTo>
                  <a:cubicBezTo>
                    <a:pt x="21600" y="14482"/>
                    <a:pt x="21600" y="14482"/>
                    <a:pt x="21600" y="14482"/>
                  </a:cubicBezTo>
                  <a:cubicBezTo>
                    <a:pt x="21600" y="12519"/>
                    <a:pt x="20400" y="8591"/>
                    <a:pt x="19200" y="6628"/>
                  </a:cubicBezTo>
                  <a:cubicBezTo>
                    <a:pt x="16800" y="737"/>
                    <a:pt x="12000" y="-1227"/>
                    <a:pt x="8400" y="737"/>
                  </a:cubicBezTo>
                  <a:cubicBezTo>
                    <a:pt x="6000" y="737"/>
                    <a:pt x="3600" y="2700"/>
                    <a:pt x="2400" y="4664"/>
                  </a:cubicBezTo>
                  <a:cubicBezTo>
                    <a:pt x="1200" y="6627"/>
                    <a:pt x="0" y="10555"/>
                    <a:pt x="0" y="12518"/>
                  </a:cubicBezTo>
                  <a:cubicBezTo>
                    <a:pt x="0" y="14482"/>
                    <a:pt x="1200" y="14482"/>
                    <a:pt x="1200" y="14482"/>
                  </a:cubicBezTo>
                  <a:lnTo>
                    <a:pt x="4800" y="12518"/>
                  </a:lnTo>
                  <a:cubicBezTo>
                    <a:pt x="3600" y="14482"/>
                    <a:pt x="2400" y="14482"/>
                    <a:pt x="1200" y="16446"/>
                  </a:cubicBezTo>
                  <a:cubicBezTo>
                    <a:pt x="1200" y="16446"/>
                    <a:pt x="1200" y="18409"/>
                    <a:pt x="1200" y="20373"/>
                  </a:cubicBezTo>
                  <a:cubicBezTo>
                    <a:pt x="6000" y="20373"/>
                    <a:pt x="9600" y="20373"/>
                    <a:pt x="12000" y="2037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214"/>
            <p:cNvSpPr/>
            <p:nvPr/>
          </p:nvSpPr>
          <p:spPr>
            <a:xfrm>
              <a:off x="2245727" y="3821262"/>
              <a:ext cx="139968" cy="91742"/>
            </a:xfrm>
            <a:custGeom>
              <a:avLst/>
              <a:gdLst/>
              <a:ahLst/>
              <a:cxnLst/>
              <a:rect l="l" t="t" r="r" b="b"/>
              <a:pathLst>
                <a:path w="21600" h="20756" extrusionOk="0">
                  <a:moveTo>
                    <a:pt x="7854" y="16436"/>
                  </a:moveTo>
                  <a:cubicBezTo>
                    <a:pt x="9818" y="17876"/>
                    <a:pt x="12763" y="16436"/>
                    <a:pt x="14727" y="17876"/>
                  </a:cubicBezTo>
                  <a:cubicBezTo>
                    <a:pt x="16691" y="17876"/>
                    <a:pt x="18654" y="19316"/>
                    <a:pt x="20618" y="20756"/>
                  </a:cubicBezTo>
                  <a:cubicBezTo>
                    <a:pt x="20618" y="20756"/>
                    <a:pt x="21600" y="20756"/>
                    <a:pt x="21600" y="20756"/>
                  </a:cubicBezTo>
                  <a:cubicBezTo>
                    <a:pt x="21600" y="19316"/>
                    <a:pt x="21600" y="16436"/>
                    <a:pt x="21600" y="14996"/>
                  </a:cubicBezTo>
                  <a:cubicBezTo>
                    <a:pt x="20618" y="9236"/>
                    <a:pt x="15709" y="4916"/>
                    <a:pt x="11782" y="2036"/>
                  </a:cubicBezTo>
                  <a:cubicBezTo>
                    <a:pt x="8836" y="596"/>
                    <a:pt x="5891" y="-844"/>
                    <a:pt x="3927" y="596"/>
                  </a:cubicBezTo>
                  <a:cubicBezTo>
                    <a:pt x="1963" y="596"/>
                    <a:pt x="982" y="2036"/>
                    <a:pt x="0" y="4916"/>
                  </a:cubicBezTo>
                  <a:cubicBezTo>
                    <a:pt x="0" y="6356"/>
                    <a:pt x="982" y="7796"/>
                    <a:pt x="1964" y="7796"/>
                  </a:cubicBezTo>
                  <a:lnTo>
                    <a:pt x="5891" y="9236"/>
                  </a:lnTo>
                  <a:cubicBezTo>
                    <a:pt x="3927" y="9236"/>
                    <a:pt x="2946" y="9236"/>
                    <a:pt x="982" y="9236"/>
                  </a:cubicBezTo>
                  <a:cubicBezTo>
                    <a:pt x="0" y="9236"/>
                    <a:pt x="0" y="10676"/>
                    <a:pt x="982" y="12116"/>
                  </a:cubicBezTo>
                  <a:cubicBezTo>
                    <a:pt x="981" y="12116"/>
                    <a:pt x="3927" y="14996"/>
                    <a:pt x="7854" y="1643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214"/>
            <p:cNvSpPr/>
            <p:nvPr/>
          </p:nvSpPr>
          <p:spPr>
            <a:xfrm>
              <a:off x="2182090" y="3566739"/>
              <a:ext cx="153958" cy="108431"/>
            </a:xfrm>
            <a:custGeom>
              <a:avLst/>
              <a:gdLst/>
              <a:ahLst/>
              <a:cxnLst/>
              <a:rect l="l" t="t" r="r" b="b"/>
              <a:pathLst>
                <a:path w="20904" h="20449" extrusionOk="0">
                  <a:moveTo>
                    <a:pt x="12744" y="15649"/>
                  </a:moveTo>
                  <a:cubicBezTo>
                    <a:pt x="14472" y="13249"/>
                    <a:pt x="15336" y="10849"/>
                    <a:pt x="16200" y="9649"/>
                  </a:cubicBezTo>
                  <a:cubicBezTo>
                    <a:pt x="17064" y="8449"/>
                    <a:pt x="18792" y="6049"/>
                    <a:pt x="20520" y="6049"/>
                  </a:cubicBezTo>
                  <a:cubicBezTo>
                    <a:pt x="20520" y="6049"/>
                    <a:pt x="21384" y="6049"/>
                    <a:pt x="20520" y="4849"/>
                  </a:cubicBezTo>
                  <a:cubicBezTo>
                    <a:pt x="19656" y="3649"/>
                    <a:pt x="18792" y="2449"/>
                    <a:pt x="17064" y="1249"/>
                  </a:cubicBezTo>
                  <a:cubicBezTo>
                    <a:pt x="13608" y="-1151"/>
                    <a:pt x="9288" y="49"/>
                    <a:pt x="5832" y="3649"/>
                  </a:cubicBezTo>
                  <a:cubicBezTo>
                    <a:pt x="4104" y="4849"/>
                    <a:pt x="1512" y="7249"/>
                    <a:pt x="648" y="10849"/>
                  </a:cubicBezTo>
                  <a:cubicBezTo>
                    <a:pt x="-216" y="13249"/>
                    <a:pt x="-216" y="15649"/>
                    <a:pt x="648" y="16849"/>
                  </a:cubicBezTo>
                  <a:cubicBezTo>
                    <a:pt x="648" y="18049"/>
                    <a:pt x="2376" y="18049"/>
                    <a:pt x="2376" y="16849"/>
                  </a:cubicBezTo>
                  <a:lnTo>
                    <a:pt x="4968" y="13249"/>
                  </a:lnTo>
                  <a:cubicBezTo>
                    <a:pt x="4104" y="14449"/>
                    <a:pt x="3240" y="16849"/>
                    <a:pt x="3240" y="18049"/>
                  </a:cubicBezTo>
                  <a:cubicBezTo>
                    <a:pt x="3240" y="19249"/>
                    <a:pt x="3240" y="20449"/>
                    <a:pt x="4104" y="20449"/>
                  </a:cubicBezTo>
                  <a:cubicBezTo>
                    <a:pt x="7560" y="19249"/>
                    <a:pt x="11016" y="18049"/>
                    <a:pt x="12744" y="1564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7" name="Google Shape;1617;p214"/>
          <p:cNvSpPr txBox="1"/>
          <p:nvPr/>
        </p:nvSpPr>
        <p:spPr>
          <a:xfrm>
            <a:off x="352855" y="2539000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 2021-2022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8" name="Google Shape;1618;p214"/>
          <p:cNvSpPr txBox="1"/>
          <p:nvPr/>
        </p:nvSpPr>
        <p:spPr>
          <a:xfrm>
            <a:off x="5482263" y="1474551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2024-2025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214"/>
          <p:cNvSpPr txBox="1"/>
          <p:nvPr/>
        </p:nvSpPr>
        <p:spPr>
          <a:xfrm>
            <a:off x="1956812" y="2176167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2022-2023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214"/>
          <p:cNvSpPr txBox="1"/>
          <p:nvPr/>
        </p:nvSpPr>
        <p:spPr>
          <a:xfrm>
            <a:off x="3636496" y="1796167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2023-2024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1" name="Google Shape;1621;p214"/>
          <p:cNvGrpSpPr/>
          <p:nvPr/>
        </p:nvGrpSpPr>
        <p:grpSpPr>
          <a:xfrm>
            <a:off x="3674925" y="2887647"/>
            <a:ext cx="1613408" cy="1782588"/>
            <a:chOff x="3817324" y="2335362"/>
            <a:chExt cx="1689079" cy="1762612"/>
          </a:xfrm>
        </p:grpSpPr>
        <p:sp>
          <p:nvSpPr>
            <p:cNvPr id="1622" name="Google Shape;1622;p214"/>
            <p:cNvSpPr/>
            <p:nvPr/>
          </p:nvSpPr>
          <p:spPr>
            <a:xfrm>
              <a:off x="3880951" y="2462631"/>
              <a:ext cx="1571724" cy="160353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015" y="16029"/>
                  </a:moveTo>
                  <a:cubicBezTo>
                    <a:pt x="17577" y="15600"/>
                    <a:pt x="17228" y="15171"/>
                    <a:pt x="16965" y="14657"/>
                  </a:cubicBezTo>
                  <a:cubicBezTo>
                    <a:pt x="16703" y="14229"/>
                    <a:pt x="16528" y="13886"/>
                    <a:pt x="16440" y="13457"/>
                  </a:cubicBezTo>
                  <a:cubicBezTo>
                    <a:pt x="16528" y="13457"/>
                    <a:pt x="16615" y="13543"/>
                    <a:pt x="16790" y="13543"/>
                  </a:cubicBezTo>
                  <a:cubicBezTo>
                    <a:pt x="17315" y="13714"/>
                    <a:pt x="17840" y="13800"/>
                    <a:pt x="18364" y="13971"/>
                  </a:cubicBezTo>
                  <a:cubicBezTo>
                    <a:pt x="19414" y="14143"/>
                    <a:pt x="20551" y="14229"/>
                    <a:pt x="21600" y="14229"/>
                  </a:cubicBezTo>
                  <a:cubicBezTo>
                    <a:pt x="20551" y="14229"/>
                    <a:pt x="19414" y="14057"/>
                    <a:pt x="18364" y="13800"/>
                  </a:cubicBezTo>
                  <a:cubicBezTo>
                    <a:pt x="17840" y="13714"/>
                    <a:pt x="17315" y="13543"/>
                    <a:pt x="16790" y="13371"/>
                  </a:cubicBezTo>
                  <a:cubicBezTo>
                    <a:pt x="16615" y="13286"/>
                    <a:pt x="16528" y="13286"/>
                    <a:pt x="16353" y="13200"/>
                  </a:cubicBezTo>
                  <a:cubicBezTo>
                    <a:pt x="16353" y="13200"/>
                    <a:pt x="16353" y="13200"/>
                    <a:pt x="16353" y="13114"/>
                  </a:cubicBezTo>
                  <a:lnTo>
                    <a:pt x="16266" y="13114"/>
                  </a:lnTo>
                  <a:cubicBezTo>
                    <a:pt x="15916" y="13029"/>
                    <a:pt x="15566" y="12857"/>
                    <a:pt x="15216" y="12771"/>
                  </a:cubicBezTo>
                  <a:cubicBezTo>
                    <a:pt x="14691" y="12600"/>
                    <a:pt x="14079" y="12600"/>
                    <a:pt x="13555" y="12686"/>
                  </a:cubicBezTo>
                  <a:cubicBezTo>
                    <a:pt x="13030" y="12771"/>
                    <a:pt x="12418" y="13029"/>
                    <a:pt x="11981" y="13200"/>
                  </a:cubicBezTo>
                  <a:cubicBezTo>
                    <a:pt x="11368" y="13457"/>
                    <a:pt x="10756" y="13886"/>
                    <a:pt x="10232" y="14314"/>
                  </a:cubicBezTo>
                  <a:cubicBezTo>
                    <a:pt x="10319" y="14057"/>
                    <a:pt x="10406" y="13800"/>
                    <a:pt x="10406" y="13543"/>
                  </a:cubicBezTo>
                  <a:cubicBezTo>
                    <a:pt x="10581" y="12600"/>
                    <a:pt x="10756" y="11743"/>
                    <a:pt x="10931" y="10800"/>
                  </a:cubicBezTo>
                  <a:cubicBezTo>
                    <a:pt x="10931" y="10543"/>
                    <a:pt x="11019" y="10371"/>
                    <a:pt x="11019" y="10114"/>
                  </a:cubicBezTo>
                  <a:cubicBezTo>
                    <a:pt x="11019" y="9943"/>
                    <a:pt x="11106" y="9857"/>
                    <a:pt x="11281" y="9771"/>
                  </a:cubicBezTo>
                  <a:cubicBezTo>
                    <a:pt x="12330" y="9171"/>
                    <a:pt x="13642" y="8829"/>
                    <a:pt x="14954" y="8914"/>
                  </a:cubicBezTo>
                  <a:cubicBezTo>
                    <a:pt x="13904" y="8743"/>
                    <a:pt x="12768" y="8743"/>
                    <a:pt x="11718" y="9000"/>
                  </a:cubicBezTo>
                  <a:cubicBezTo>
                    <a:pt x="11456" y="9086"/>
                    <a:pt x="11106" y="8829"/>
                    <a:pt x="11106" y="8571"/>
                  </a:cubicBezTo>
                  <a:cubicBezTo>
                    <a:pt x="11106" y="8400"/>
                    <a:pt x="11106" y="8229"/>
                    <a:pt x="11106" y="8057"/>
                  </a:cubicBezTo>
                  <a:cubicBezTo>
                    <a:pt x="11106" y="7114"/>
                    <a:pt x="11019" y="6171"/>
                    <a:pt x="10931" y="5314"/>
                  </a:cubicBezTo>
                  <a:cubicBezTo>
                    <a:pt x="10931" y="5143"/>
                    <a:pt x="10844" y="5057"/>
                    <a:pt x="10844" y="4886"/>
                  </a:cubicBezTo>
                  <a:cubicBezTo>
                    <a:pt x="11368" y="4886"/>
                    <a:pt x="11893" y="4800"/>
                    <a:pt x="12418" y="4629"/>
                  </a:cubicBezTo>
                  <a:lnTo>
                    <a:pt x="13030" y="4457"/>
                  </a:lnTo>
                  <a:cubicBezTo>
                    <a:pt x="13030" y="4457"/>
                    <a:pt x="13030" y="4457"/>
                    <a:pt x="13030" y="4457"/>
                  </a:cubicBezTo>
                  <a:lnTo>
                    <a:pt x="13555" y="4286"/>
                  </a:lnTo>
                  <a:cubicBezTo>
                    <a:pt x="13555" y="4286"/>
                    <a:pt x="13555" y="4286"/>
                    <a:pt x="13642" y="4286"/>
                  </a:cubicBezTo>
                  <a:lnTo>
                    <a:pt x="14167" y="4029"/>
                  </a:lnTo>
                  <a:cubicBezTo>
                    <a:pt x="14167" y="4029"/>
                    <a:pt x="14167" y="4029"/>
                    <a:pt x="14167" y="4029"/>
                  </a:cubicBezTo>
                  <a:cubicBezTo>
                    <a:pt x="14342" y="3943"/>
                    <a:pt x="14517" y="3857"/>
                    <a:pt x="14691" y="3686"/>
                  </a:cubicBezTo>
                  <a:cubicBezTo>
                    <a:pt x="14517" y="3771"/>
                    <a:pt x="14342" y="3857"/>
                    <a:pt x="14167" y="3943"/>
                  </a:cubicBezTo>
                  <a:cubicBezTo>
                    <a:pt x="14167" y="3943"/>
                    <a:pt x="14167" y="3943"/>
                    <a:pt x="14167" y="3943"/>
                  </a:cubicBezTo>
                  <a:lnTo>
                    <a:pt x="13642" y="4114"/>
                  </a:lnTo>
                  <a:cubicBezTo>
                    <a:pt x="13642" y="4114"/>
                    <a:pt x="13642" y="4114"/>
                    <a:pt x="13642" y="4114"/>
                  </a:cubicBezTo>
                  <a:lnTo>
                    <a:pt x="13117" y="4286"/>
                  </a:lnTo>
                  <a:cubicBezTo>
                    <a:pt x="13117" y="4286"/>
                    <a:pt x="13117" y="4286"/>
                    <a:pt x="13117" y="4286"/>
                  </a:cubicBezTo>
                  <a:lnTo>
                    <a:pt x="12505" y="4457"/>
                  </a:lnTo>
                  <a:cubicBezTo>
                    <a:pt x="12155" y="4543"/>
                    <a:pt x="11806" y="4543"/>
                    <a:pt x="11368" y="4629"/>
                  </a:cubicBezTo>
                  <a:cubicBezTo>
                    <a:pt x="11106" y="4629"/>
                    <a:pt x="10931" y="4457"/>
                    <a:pt x="10844" y="4200"/>
                  </a:cubicBezTo>
                  <a:cubicBezTo>
                    <a:pt x="10756" y="3686"/>
                    <a:pt x="10669" y="3171"/>
                    <a:pt x="10581" y="2657"/>
                  </a:cubicBezTo>
                  <a:cubicBezTo>
                    <a:pt x="10406" y="1800"/>
                    <a:pt x="10144" y="857"/>
                    <a:pt x="9794" y="0"/>
                  </a:cubicBezTo>
                  <a:cubicBezTo>
                    <a:pt x="10057" y="857"/>
                    <a:pt x="10319" y="1800"/>
                    <a:pt x="10494" y="2657"/>
                  </a:cubicBezTo>
                  <a:cubicBezTo>
                    <a:pt x="10581" y="3086"/>
                    <a:pt x="10669" y="3600"/>
                    <a:pt x="10669" y="4114"/>
                  </a:cubicBezTo>
                  <a:cubicBezTo>
                    <a:pt x="10669" y="4371"/>
                    <a:pt x="10494" y="4629"/>
                    <a:pt x="10144" y="4629"/>
                  </a:cubicBezTo>
                  <a:cubicBezTo>
                    <a:pt x="10057" y="4629"/>
                    <a:pt x="10057" y="4629"/>
                    <a:pt x="9969" y="4629"/>
                  </a:cubicBezTo>
                  <a:cubicBezTo>
                    <a:pt x="9182" y="4543"/>
                    <a:pt x="8308" y="4371"/>
                    <a:pt x="7521" y="4114"/>
                  </a:cubicBezTo>
                  <a:cubicBezTo>
                    <a:pt x="6734" y="3857"/>
                    <a:pt x="6034" y="3429"/>
                    <a:pt x="5334" y="3000"/>
                  </a:cubicBezTo>
                  <a:cubicBezTo>
                    <a:pt x="5509" y="3171"/>
                    <a:pt x="5597" y="3257"/>
                    <a:pt x="5772" y="3429"/>
                  </a:cubicBezTo>
                  <a:cubicBezTo>
                    <a:pt x="5772" y="3429"/>
                    <a:pt x="5772" y="3429"/>
                    <a:pt x="5772" y="3429"/>
                  </a:cubicBezTo>
                  <a:lnTo>
                    <a:pt x="6209" y="3771"/>
                  </a:lnTo>
                  <a:cubicBezTo>
                    <a:pt x="6209" y="3771"/>
                    <a:pt x="6209" y="3771"/>
                    <a:pt x="6209" y="3771"/>
                  </a:cubicBezTo>
                  <a:lnTo>
                    <a:pt x="6734" y="4029"/>
                  </a:lnTo>
                  <a:cubicBezTo>
                    <a:pt x="6734" y="4029"/>
                    <a:pt x="6734" y="4029"/>
                    <a:pt x="6734" y="4029"/>
                  </a:cubicBezTo>
                  <a:lnTo>
                    <a:pt x="7258" y="4286"/>
                  </a:lnTo>
                  <a:cubicBezTo>
                    <a:pt x="7346" y="4371"/>
                    <a:pt x="7521" y="4371"/>
                    <a:pt x="7608" y="4371"/>
                  </a:cubicBezTo>
                  <a:cubicBezTo>
                    <a:pt x="7258" y="5229"/>
                    <a:pt x="6646" y="6086"/>
                    <a:pt x="5859" y="6771"/>
                  </a:cubicBezTo>
                  <a:cubicBezTo>
                    <a:pt x="6646" y="6257"/>
                    <a:pt x="7433" y="5657"/>
                    <a:pt x="7958" y="4886"/>
                  </a:cubicBezTo>
                  <a:cubicBezTo>
                    <a:pt x="8045" y="4714"/>
                    <a:pt x="8308" y="4629"/>
                    <a:pt x="8483" y="4714"/>
                  </a:cubicBezTo>
                  <a:cubicBezTo>
                    <a:pt x="8920" y="4800"/>
                    <a:pt x="9270" y="4886"/>
                    <a:pt x="9707" y="4886"/>
                  </a:cubicBezTo>
                  <a:cubicBezTo>
                    <a:pt x="9969" y="4886"/>
                    <a:pt x="10232" y="4886"/>
                    <a:pt x="10494" y="4886"/>
                  </a:cubicBezTo>
                  <a:cubicBezTo>
                    <a:pt x="10494" y="5057"/>
                    <a:pt x="10494" y="5229"/>
                    <a:pt x="10581" y="5314"/>
                  </a:cubicBezTo>
                  <a:cubicBezTo>
                    <a:pt x="10669" y="6257"/>
                    <a:pt x="10669" y="7114"/>
                    <a:pt x="10581" y="8057"/>
                  </a:cubicBezTo>
                  <a:cubicBezTo>
                    <a:pt x="10494" y="9000"/>
                    <a:pt x="10406" y="9857"/>
                    <a:pt x="10319" y="10800"/>
                  </a:cubicBezTo>
                  <a:cubicBezTo>
                    <a:pt x="10144" y="11657"/>
                    <a:pt x="9969" y="12600"/>
                    <a:pt x="9707" y="13457"/>
                  </a:cubicBezTo>
                  <a:cubicBezTo>
                    <a:pt x="9619" y="13800"/>
                    <a:pt x="9532" y="14057"/>
                    <a:pt x="9445" y="14314"/>
                  </a:cubicBezTo>
                  <a:cubicBezTo>
                    <a:pt x="9357" y="14657"/>
                    <a:pt x="8920" y="14743"/>
                    <a:pt x="8657" y="14571"/>
                  </a:cubicBezTo>
                  <a:cubicBezTo>
                    <a:pt x="8395" y="14314"/>
                    <a:pt x="8045" y="14143"/>
                    <a:pt x="7696" y="13886"/>
                  </a:cubicBezTo>
                  <a:lnTo>
                    <a:pt x="7696" y="13886"/>
                  </a:lnTo>
                  <a:cubicBezTo>
                    <a:pt x="7696" y="13886"/>
                    <a:pt x="7696" y="13886"/>
                    <a:pt x="7696" y="13886"/>
                  </a:cubicBezTo>
                  <a:cubicBezTo>
                    <a:pt x="7171" y="13543"/>
                    <a:pt x="6559" y="13200"/>
                    <a:pt x="5947" y="12943"/>
                  </a:cubicBezTo>
                  <a:cubicBezTo>
                    <a:pt x="5772" y="12857"/>
                    <a:pt x="5684" y="12771"/>
                    <a:pt x="5684" y="12600"/>
                  </a:cubicBezTo>
                  <a:cubicBezTo>
                    <a:pt x="5597" y="12000"/>
                    <a:pt x="5509" y="11314"/>
                    <a:pt x="5334" y="10714"/>
                  </a:cubicBezTo>
                  <a:cubicBezTo>
                    <a:pt x="5247" y="10371"/>
                    <a:pt x="5160" y="9943"/>
                    <a:pt x="4985" y="9600"/>
                  </a:cubicBezTo>
                  <a:cubicBezTo>
                    <a:pt x="4810" y="9257"/>
                    <a:pt x="4635" y="8914"/>
                    <a:pt x="4460" y="8571"/>
                  </a:cubicBezTo>
                  <a:cubicBezTo>
                    <a:pt x="4635" y="8914"/>
                    <a:pt x="4722" y="9257"/>
                    <a:pt x="4897" y="9600"/>
                  </a:cubicBezTo>
                  <a:cubicBezTo>
                    <a:pt x="4985" y="9943"/>
                    <a:pt x="5072" y="10371"/>
                    <a:pt x="5072" y="10714"/>
                  </a:cubicBezTo>
                  <a:cubicBezTo>
                    <a:pt x="5160" y="11143"/>
                    <a:pt x="5160" y="11571"/>
                    <a:pt x="5160" y="11914"/>
                  </a:cubicBezTo>
                  <a:cubicBezTo>
                    <a:pt x="5160" y="12257"/>
                    <a:pt x="4897" y="12429"/>
                    <a:pt x="4547" y="12343"/>
                  </a:cubicBezTo>
                  <a:cubicBezTo>
                    <a:pt x="3061" y="11914"/>
                    <a:pt x="1574" y="11743"/>
                    <a:pt x="0" y="11914"/>
                  </a:cubicBezTo>
                  <a:cubicBezTo>
                    <a:pt x="1749" y="11829"/>
                    <a:pt x="3498" y="12171"/>
                    <a:pt x="5160" y="12857"/>
                  </a:cubicBezTo>
                  <a:cubicBezTo>
                    <a:pt x="5160" y="12857"/>
                    <a:pt x="5160" y="12857"/>
                    <a:pt x="5160" y="12857"/>
                  </a:cubicBezTo>
                  <a:lnTo>
                    <a:pt x="5160" y="12857"/>
                  </a:lnTo>
                  <a:cubicBezTo>
                    <a:pt x="5597" y="13029"/>
                    <a:pt x="6121" y="13286"/>
                    <a:pt x="6559" y="13543"/>
                  </a:cubicBezTo>
                  <a:cubicBezTo>
                    <a:pt x="6909" y="13714"/>
                    <a:pt x="6821" y="14229"/>
                    <a:pt x="6559" y="14400"/>
                  </a:cubicBezTo>
                  <a:cubicBezTo>
                    <a:pt x="5947" y="14743"/>
                    <a:pt x="5247" y="15000"/>
                    <a:pt x="4547" y="15171"/>
                  </a:cubicBezTo>
                  <a:cubicBezTo>
                    <a:pt x="3935" y="15343"/>
                    <a:pt x="3411" y="15514"/>
                    <a:pt x="2798" y="15600"/>
                  </a:cubicBezTo>
                  <a:cubicBezTo>
                    <a:pt x="2186" y="15686"/>
                    <a:pt x="1574" y="15771"/>
                    <a:pt x="1049" y="16029"/>
                  </a:cubicBezTo>
                  <a:cubicBezTo>
                    <a:pt x="1662" y="15857"/>
                    <a:pt x="2186" y="15771"/>
                    <a:pt x="2798" y="15771"/>
                  </a:cubicBezTo>
                  <a:cubicBezTo>
                    <a:pt x="3411" y="15686"/>
                    <a:pt x="4023" y="15600"/>
                    <a:pt x="4635" y="15514"/>
                  </a:cubicBezTo>
                  <a:cubicBezTo>
                    <a:pt x="5597" y="15343"/>
                    <a:pt x="6646" y="15000"/>
                    <a:pt x="7521" y="14571"/>
                  </a:cubicBezTo>
                  <a:cubicBezTo>
                    <a:pt x="7696" y="14486"/>
                    <a:pt x="7870" y="14486"/>
                    <a:pt x="8045" y="14657"/>
                  </a:cubicBezTo>
                  <a:cubicBezTo>
                    <a:pt x="8395" y="14914"/>
                    <a:pt x="8745" y="15257"/>
                    <a:pt x="9007" y="15600"/>
                  </a:cubicBezTo>
                  <a:cubicBezTo>
                    <a:pt x="8920" y="15771"/>
                    <a:pt x="8920" y="15857"/>
                    <a:pt x="8832" y="16029"/>
                  </a:cubicBezTo>
                  <a:cubicBezTo>
                    <a:pt x="8570" y="16886"/>
                    <a:pt x="8308" y="17914"/>
                    <a:pt x="8308" y="18857"/>
                  </a:cubicBezTo>
                  <a:cubicBezTo>
                    <a:pt x="8220" y="19629"/>
                    <a:pt x="8308" y="20400"/>
                    <a:pt x="8308" y="21171"/>
                  </a:cubicBezTo>
                  <a:cubicBezTo>
                    <a:pt x="8308" y="21429"/>
                    <a:pt x="8570" y="21600"/>
                    <a:pt x="8832" y="21600"/>
                  </a:cubicBezTo>
                  <a:lnTo>
                    <a:pt x="8832" y="21600"/>
                  </a:lnTo>
                  <a:cubicBezTo>
                    <a:pt x="9095" y="21600"/>
                    <a:pt x="9270" y="21343"/>
                    <a:pt x="9270" y="21086"/>
                  </a:cubicBezTo>
                  <a:cubicBezTo>
                    <a:pt x="9182" y="20314"/>
                    <a:pt x="9095" y="19629"/>
                    <a:pt x="9182" y="18857"/>
                  </a:cubicBezTo>
                  <a:cubicBezTo>
                    <a:pt x="9182" y="18000"/>
                    <a:pt x="9357" y="17143"/>
                    <a:pt x="9532" y="16200"/>
                  </a:cubicBezTo>
                  <a:cubicBezTo>
                    <a:pt x="9619" y="16029"/>
                    <a:pt x="9619" y="15857"/>
                    <a:pt x="9707" y="15600"/>
                  </a:cubicBezTo>
                  <a:cubicBezTo>
                    <a:pt x="9707" y="15514"/>
                    <a:pt x="9707" y="15514"/>
                    <a:pt x="9794" y="15429"/>
                  </a:cubicBezTo>
                  <a:cubicBezTo>
                    <a:pt x="10407" y="14657"/>
                    <a:pt x="11194" y="14057"/>
                    <a:pt x="12068" y="13543"/>
                  </a:cubicBezTo>
                  <a:cubicBezTo>
                    <a:pt x="12943" y="13029"/>
                    <a:pt x="13992" y="12686"/>
                    <a:pt x="15041" y="12943"/>
                  </a:cubicBezTo>
                  <a:cubicBezTo>
                    <a:pt x="15129" y="12943"/>
                    <a:pt x="15216" y="13029"/>
                    <a:pt x="15304" y="13029"/>
                  </a:cubicBezTo>
                  <a:cubicBezTo>
                    <a:pt x="15479" y="13114"/>
                    <a:pt x="15566" y="13200"/>
                    <a:pt x="15653" y="13371"/>
                  </a:cubicBezTo>
                  <a:cubicBezTo>
                    <a:pt x="15828" y="13886"/>
                    <a:pt x="16091" y="14400"/>
                    <a:pt x="16353" y="14829"/>
                  </a:cubicBezTo>
                  <a:cubicBezTo>
                    <a:pt x="16703" y="15343"/>
                    <a:pt x="17140" y="15771"/>
                    <a:pt x="17577" y="16200"/>
                  </a:cubicBezTo>
                  <a:cubicBezTo>
                    <a:pt x="18015" y="16629"/>
                    <a:pt x="18539" y="16971"/>
                    <a:pt x="19064" y="17314"/>
                  </a:cubicBezTo>
                  <a:cubicBezTo>
                    <a:pt x="19589" y="17657"/>
                    <a:pt x="20026" y="18000"/>
                    <a:pt x="20638" y="18257"/>
                  </a:cubicBezTo>
                  <a:cubicBezTo>
                    <a:pt x="20113" y="18000"/>
                    <a:pt x="19589" y="17571"/>
                    <a:pt x="19151" y="17229"/>
                  </a:cubicBezTo>
                  <a:cubicBezTo>
                    <a:pt x="18889" y="16886"/>
                    <a:pt x="18364" y="16457"/>
                    <a:pt x="18015" y="16029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14"/>
            <p:cNvSpPr/>
            <p:nvPr/>
          </p:nvSpPr>
          <p:spPr>
            <a:xfrm>
              <a:off x="4390012" y="3862534"/>
              <a:ext cx="254502" cy="2354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508"/>
                  </a:moveTo>
                  <a:cubicBezTo>
                    <a:pt x="21600" y="10508"/>
                    <a:pt x="16740" y="13427"/>
                    <a:pt x="14040" y="17514"/>
                  </a:cubicBezTo>
                  <a:cubicBezTo>
                    <a:pt x="14580" y="15178"/>
                    <a:pt x="15120" y="11676"/>
                    <a:pt x="17280" y="8757"/>
                  </a:cubicBezTo>
                  <a:cubicBezTo>
                    <a:pt x="17280" y="8757"/>
                    <a:pt x="12960" y="12843"/>
                    <a:pt x="11340" y="18097"/>
                  </a:cubicBezTo>
                  <a:cubicBezTo>
                    <a:pt x="8100" y="8173"/>
                    <a:pt x="0" y="0"/>
                    <a:pt x="0" y="0"/>
                  </a:cubicBezTo>
                  <a:cubicBezTo>
                    <a:pt x="6480" y="11092"/>
                    <a:pt x="5940" y="21600"/>
                    <a:pt x="5940" y="21600"/>
                  </a:cubicBezTo>
                  <a:lnTo>
                    <a:pt x="10260" y="21600"/>
                  </a:lnTo>
                  <a:lnTo>
                    <a:pt x="11880" y="21600"/>
                  </a:lnTo>
                  <a:lnTo>
                    <a:pt x="11880" y="21600"/>
                  </a:lnTo>
                  <a:lnTo>
                    <a:pt x="13500" y="21600"/>
                  </a:lnTo>
                  <a:lnTo>
                    <a:pt x="16740" y="21600"/>
                  </a:lnTo>
                  <a:cubicBezTo>
                    <a:pt x="16740" y="21016"/>
                    <a:pt x="16200" y="15762"/>
                    <a:pt x="21600" y="10508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4"/>
            <p:cNvSpPr/>
            <p:nvPr/>
          </p:nvSpPr>
          <p:spPr>
            <a:xfrm>
              <a:off x="4580908" y="3862534"/>
              <a:ext cx="229068" cy="22906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9800"/>
                  </a:moveTo>
                  <a:lnTo>
                    <a:pt x="4800" y="21600"/>
                  </a:lnTo>
                  <a:cubicBezTo>
                    <a:pt x="9600" y="9000"/>
                    <a:pt x="21600" y="0"/>
                    <a:pt x="21600" y="0"/>
                  </a:cubicBezTo>
                  <a:cubicBezTo>
                    <a:pt x="9600" y="420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14"/>
            <p:cNvSpPr/>
            <p:nvPr/>
          </p:nvSpPr>
          <p:spPr>
            <a:xfrm>
              <a:off x="4326375" y="3862529"/>
              <a:ext cx="184518" cy="2226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897" y="16663"/>
                  </a:moveTo>
                  <a:cubicBezTo>
                    <a:pt x="11172" y="11726"/>
                    <a:pt x="5214" y="8023"/>
                    <a:pt x="5214" y="8023"/>
                  </a:cubicBezTo>
                  <a:cubicBezTo>
                    <a:pt x="8193" y="11109"/>
                    <a:pt x="10428" y="14811"/>
                    <a:pt x="11172" y="17280"/>
                  </a:cubicBezTo>
                  <a:cubicBezTo>
                    <a:pt x="6703" y="13577"/>
                    <a:pt x="0" y="11109"/>
                    <a:pt x="0" y="11109"/>
                  </a:cubicBezTo>
                  <a:cubicBezTo>
                    <a:pt x="8193" y="16046"/>
                    <a:pt x="8193" y="21600"/>
                    <a:pt x="8193" y="21600"/>
                  </a:cubicBezTo>
                  <a:lnTo>
                    <a:pt x="12662" y="20983"/>
                  </a:lnTo>
                  <a:lnTo>
                    <a:pt x="14897" y="20983"/>
                  </a:lnTo>
                  <a:lnTo>
                    <a:pt x="17131" y="20983"/>
                  </a:lnTo>
                  <a:lnTo>
                    <a:pt x="18621" y="20983"/>
                  </a:lnTo>
                  <a:cubicBezTo>
                    <a:pt x="17131" y="10491"/>
                    <a:pt x="21600" y="0"/>
                    <a:pt x="21600" y="0"/>
                  </a:cubicBezTo>
                  <a:cubicBezTo>
                    <a:pt x="17131" y="4320"/>
                    <a:pt x="14897" y="11726"/>
                    <a:pt x="14897" y="16663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14"/>
            <p:cNvSpPr/>
            <p:nvPr/>
          </p:nvSpPr>
          <p:spPr>
            <a:xfrm>
              <a:off x="4517276" y="3926161"/>
              <a:ext cx="82728" cy="15908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308" y="21600"/>
                  </a:lnTo>
                  <a:cubicBezTo>
                    <a:pt x="8308" y="10368"/>
                    <a:pt x="21600" y="0"/>
                    <a:pt x="21600" y="0"/>
                  </a:cubicBezTo>
                  <a:cubicBezTo>
                    <a:pt x="4985" y="6048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14"/>
            <p:cNvSpPr/>
            <p:nvPr/>
          </p:nvSpPr>
          <p:spPr>
            <a:xfrm>
              <a:off x="4835435" y="3289846"/>
              <a:ext cx="212651" cy="141970"/>
            </a:xfrm>
            <a:custGeom>
              <a:avLst/>
              <a:gdLst/>
              <a:ahLst/>
              <a:cxnLst/>
              <a:rect l="l" t="t" r="r" b="b"/>
              <a:pathLst>
                <a:path w="21228" h="20955" extrusionOk="0">
                  <a:moveTo>
                    <a:pt x="11698" y="18138"/>
                  </a:moveTo>
                  <a:cubicBezTo>
                    <a:pt x="13604" y="16259"/>
                    <a:pt x="14240" y="14381"/>
                    <a:pt x="16146" y="12503"/>
                  </a:cubicBezTo>
                  <a:cubicBezTo>
                    <a:pt x="17416" y="10625"/>
                    <a:pt x="19322" y="9685"/>
                    <a:pt x="20593" y="9685"/>
                  </a:cubicBezTo>
                  <a:cubicBezTo>
                    <a:pt x="20593" y="9685"/>
                    <a:pt x="21228" y="9685"/>
                    <a:pt x="21228" y="8746"/>
                  </a:cubicBezTo>
                  <a:cubicBezTo>
                    <a:pt x="20593" y="6868"/>
                    <a:pt x="19322" y="4990"/>
                    <a:pt x="18052" y="3112"/>
                  </a:cubicBezTo>
                  <a:cubicBezTo>
                    <a:pt x="14875" y="-645"/>
                    <a:pt x="10428" y="-645"/>
                    <a:pt x="6616" y="1233"/>
                  </a:cubicBezTo>
                  <a:cubicBezTo>
                    <a:pt x="4710" y="2172"/>
                    <a:pt x="2169" y="4990"/>
                    <a:pt x="899" y="7807"/>
                  </a:cubicBezTo>
                  <a:cubicBezTo>
                    <a:pt x="263" y="9685"/>
                    <a:pt x="-372" y="12503"/>
                    <a:pt x="263" y="15320"/>
                  </a:cubicBezTo>
                  <a:cubicBezTo>
                    <a:pt x="263" y="16259"/>
                    <a:pt x="1534" y="17198"/>
                    <a:pt x="2169" y="16259"/>
                  </a:cubicBezTo>
                  <a:lnTo>
                    <a:pt x="4710" y="12503"/>
                  </a:lnTo>
                  <a:cubicBezTo>
                    <a:pt x="3440" y="14381"/>
                    <a:pt x="2804" y="16259"/>
                    <a:pt x="2169" y="18138"/>
                  </a:cubicBezTo>
                  <a:cubicBezTo>
                    <a:pt x="1534" y="19077"/>
                    <a:pt x="2169" y="20016"/>
                    <a:pt x="2804" y="20955"/>
                  </a:cubicBezTo>
                  <a:cubicBezTo>
                    <a:pt x="6616" y="20955"/>
                    <a:pt x="9157" y="20016"/>
                    <a:pt x="11698" y="1813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214"/>
            <p:cNvSpPr/>
            <p:nvPr/>
          </p:nvSpPr>
          <p:spPr>
            <a:xfrm>
              <a:off x="5089958" y="3289846"/>
              <a:ext cx="146340" cy="147968"/>
            </a:xfrm>
            <a:custGeom>
              <a:avLst/>
              <a:gdLst/>
              <a:ahLst/>
              <a:cxnLst/>
              <a:rect l="l" t="t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8452" y="200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214"/>
            <p:cNvSpPr/>
            <p:nvPr/>
          </p:nvSpPr>
          <p:spPr>
            <a:xfrm>
              <a:off x="4262748" y="3480742"/>
              <a:ext cx="118810" cy="127278"/>
            </a:xfrm>
            <a:custGeom>
              <a:avLst/>
              <a:gdLst/>
              <a:ahLst/>
              <a:cxnLst/>
              <a:rect l="l" t="t" r="r" b="b"/>
              <a:pathLst>
                <a:path w="20163" h="21600" extrusionOk="0">
                  <a:moveTo>
                    <a:pt x="14315" y="6480"/>
                  </a:moveTo>
                  <a:cubicBezTo>
                    <a:pt x="12155" y="5400"/>
                    <a:pt x="9995" y="5400"/>
                    <a:pt x="7835" y="4320"/>
                  </a:cubicBezTo>
                  <a:cubicBezTo>
                    <a:pt x="5675" y="3240"/>
                    <a:pt x="3515" y="2160"/>
                    <a:pt x="3515" y="0"/>
                  </a:cubicBezTo>
                  <a:cubicBezTo>
                    <a:pt x="3515" y="0"/>
                    <a:pt x="2435" y="0"/>
                    <a:pt x="2435" y="0"/>
                  </a:cubicBezTo>
                  <a:cubicBezTo>
                    <a:pt x="1355" y="2160"/>
                    <a:pt x="275" y="3240"/>
                    <a:pt x="275" y="5400"/>
                  </a:cubicBezTo>
                  <a:cubicBezTo>
                    <a:pt x="-805" y="9720"/>
                    <a:pt x="1355" y="15120"/>
                    <a:pt x="5675" y="18360"/>
                  </a:cubicBezTo>
                  <a:cubicBezTo>
                    <a:pt x="7835" y="20520"/>
                    <a:pt x="11075" y="21600"/>
                    <a:pt x="13235" y="21600"/>
                  </a:cubicBezTo>
                  <a:cubicBezTo>
                    <a:pt x="15395" y="21600"/>
                    <a:pt x="17555" y="20520"/>
                    <a:pt x="18635" y="19440"/>
                  </a:cubicBezTo>
                  <a:cubicBezTo>
                    <a:pt x="19715" y="18360"/>
                    <a:pt x="18635" y="17280"/>
                    <a:pt x="17555" y="17280"/>
                  </a:cubicBezTo>
                  <a:lnTo>
                    <a:pt x="13235" y="16200"/>
                  </a:lnTo>
                  <a:cubicBezTo>
                    <a:pt x="15395" y="16200"/>
                    <a:pt x="16475" y="17280"/>
                    <a:pt x="18635" y="17280"/>
                  </a:cubicBezTo>
                  <a:cubicBezTo>
                    <a:pt x="19715" y="17280"/>
                    <a:pt x="20795" y="16200"/>
                    <a:pt x="19715" y="15120"/>
                  </a:cubicBezTo>
                  <a:cubicBezTo>
                    <a:pt x="19715" y="10800"/>
                    <a:pt x="17555" y="8640"/>
                    <a:pt x="14315" y="64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214"/>
            <p:cNvSpPr/>
            <p:nvPr/>
          </p:nvSpPr>
          <p:spPr>
            <a:xfrm>
              <a:off x="4835430" y="2653527"/>
              <a:ext cx="146340" cy="147968"/>
            </a:xfrm>
            <a:custGeom>
              <a:avLst/>
              <a:gdLst/>
              <a:ahLst/>
              <a:cxnLst/>
              <a:rect l="l" t="t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9391" y="191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214"/>
            <p:cNvSpPr/>
            <p:nvPr/>
          </p:nvSpPr>
          <p:spPr>
            <a:xfrm>
              <a:off x="5344486" y="3480742"/>
              <a:ext cx="161917" cy="117178"/>
            </a:xfrm>
            <a:custGeom>
              <a:avLst/>
              <a:gdLst/>
              <a:ahLst/>
              <a:cxnLst/>
              <a:rect l="l" t="t" r="r" b="b"/>
              <a:pathLst>
                <a:path w="21138" h="20934" extrusionOk="0">
                  <a:moveTo>
                    <a:pt x="8308" y="18660"/>
                  </a:moveTo>
                  <a:cubicBezTo>
                    <a:pt x="10800" y="18660"/>
                    <a:pt x="12462" y="18660"/>
                    <a:pt x="14954" y="18660"/>
                  </a:cubicBezTo>
                  <a:cubicBezTo>
                    <a:pt x="16615" y="18660"/>
                    <a:pt x="19108" y="19797"/>
                    <a:pt x="19938" y="20934"/>
                  </a:cubicBezTo>
                  <a:cubicBezTo>
                    <a:pt x="19938" y="20934"/>
                    <a:pt x="20769" y="20934"/>
                    <a:pt x="20769" y="20934"/>
                  </a:cubicBezTo>
                  <a:cubicBezTo>
                    <a:pt x="20769" y="18660"/>
                    <a:pt x="21600" y="16387"/>
                    <a:pt x="20769" y="14113"/>
                  </a:cubicBezTo>
                  <a:cubicBezTo>
                    <a:pt x="19938" y="8429"/>
                    <a:pt x="16615" y="3881"/>
                    <a:pt x="12462" y="1608"/>
                  </a:cubicBezTo>
                  <a:cubicBezTo>
                    <a:pt x="9969" y="471"/>
                    <a:pt x="7477" y="-666"/>
                    <a:pt x="4985" y="471"/>
                  </a:cubicBezTo>
                  <a:cubicBezTo>
                    <a:pt x="3323" y="1608"/>
                    <a:pt x="1662" y="2744"/>
                    <a:pt x="831" y="5018"/>
                  </a:cubicBezTo>
                  <a:cubicBezTo>
                    <a:pt x="831" y="6155"/>
                    <a:pt x="831" y="7292"/>
                    <a:pt x="1662" y="7292"/>
                  </a:cubicBezTo>
                  <a:lnTo>
                    <a:pt x="5815" y="7292"/>
                  </a:lnTo>
                  <a:cubicBezTo>
                    <a:pt x="4154" y="7292"/>
                    <a:pt x="2492" y="8429"/>
                    <a:pt x="831" y="8429"/>
                  </a:cubicBezTo>
                  <a:cubicBezTo>
                    <a:pt x="0" y="8429"/>
                    <a:pt x="0" y="10702"/>
                    <a:pt x="0" y="10702"/>
                  </a:cubicBezTo>
                  <a:cubicBezTo>
                    <a:pt x="2492" y="15250"/>
                    <a:pt x="5815" y="17524"/>
                    <a:pt x="8308" y="186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214"/>
            <p:cNvSpPr/>
            <p:nvPr/>
          </p:nvSpPr>
          <p:spPr>
            <a:xfrm>
              <a:off x="3817324" y="3289841"/>
              <a:ext cx="165456" cy="99661"/>
            </a:xfrm>
            <a:custGeom>
              <a:avLst/>
              <a:gdLst/>
              <a:ahLst/>
              <a:cxnLst/>
              <a:rect l="l" t="t" r="r" b="b"/>
              <a:pathLst>
                <a:path w="21600" h="21137" extrusionOk="0">
                  <a:moveTo>
                    <a:pt x="13292" y="0"/>
                  </a:moveTo>
                  <a:cubicBezTo>
                    <a:pt x="10800" y="0"/>
                    <a:pt x="9138" y="1350"/>
                    <a:pt x="6646" y="1350"/>
                  </a:cubicBezTo>
                  <a:cubicBezTo>
                    <a:pt x="4985" y="1350"/>
                    <a:pt x="2492" y="1350"/>
                    <a:pt x="831" y="0"/>
                  </a:cubicBezTo>
                  <a:cubicBezTo>
                    <a:pt x="831" y="0"/>
                    <a:pt x="0" y="0"/>
                    <a:pt x="0" y="0"/>
                  </a:cubicBezTo>
                  <a:cubicBezTo>
                    <a:pt x="0" y="2700"/>
                    <a:pt x="0" y="5400"/>
                    <a:pt x="831" y="8100"/>
                  </a:cubicBezTo>
                  <a:cubicBezTo>
                    <a:pt x="1662" y="14850"/>
                    <a:pt x="5815" y="18900"/>
                    <a:pt x="10800" y="20250"/>
                  </a:cubicBezTo>
                  <a:cubicBezTo>
                    <a:pt x="13292" y="21600"/>
                    <a:pt x="15785" y="21600"/>
                    <a:pt x="18277" y="18900"/>
                  </a:cubicBezTo>
                  <a:cubicBezTo>
                    <a:pt x="19939" y="17550"/>
                    <a:pt x="21600" y="14850"/>
                    <a:pt x="21600" y="12150"/>
                  </a:cubicBezTo>
                  <a:cubicBezTo>
                    <a:pt x="21600" y="10800"/>
                    <a:pt x="20769" y="9450"/>
                    <a:pt x="19938" y="9450"/>
                  </a:cubicBezTo>
                  <a:lnTo>
                    <a:pt x="15785" y="10800"/>
                  </a:lnTo>
                  <a:cubicBezTo>
                    <a:pt x="17446" y="10800"/>
                    <a:pt x="19108" y="9450"/>
                    <a:pt x="19938" y="8100"/>
                  </a:cubicBezTo>
                  <a:cubicBezTo>
                    <a:pt x="20769" y="8100"/>
                    <a:pt x="20769" y="5400"/>
                    <a:pt x="19938" y="5400"/>
                  </a:cubicBezTo>
                  <a:cubicBezTo>
                    <a:pt x="19939" y="2700"/>
                    <a:pt x="16616" y="0"/>
                    <a:pt x="13292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214"/>
            <p:cNvSpPr/>
            <p:nvPr/>
          </p:nvSpPr>
          <p:spPr>
            <a:xfrm>
              <a:off x="4326380" y="2589890"/>
              <a:ext cx="89903" cy="149177"/>
            </a:xfrm>
            <a:custGeom>
              <a:avLst/>
              <a:gdLst/>
              <a:ahLst/>
              <a:cxnLst/>
              <a:rect l="l" t="t" r="r" b="b"/>
              <a:pathLst>
                <a:path w="20340" h="21100" extrusionOk="0">
                  <a:moveTo>
                    <a:pt x="19260" y="9400"/>
                  </a:moveTo>
                  <a:cubicBezTo>
                    <a:pt x="17820" y="7600"/>
                    <a:pt x="16380" y="6700"/>
                    <a:pt x="13500" y="4900"/>
                  </a:cubicBezTo>
                  <a:cubicBezTo>
                    <a:pt x="12060" y="3100"/>
                    <a:pt x="10620" y="1300"/>
                    <a:pt x="12060" y="400"/>
                  </a:cubicBezTo>
                  <a:cubicBezTo>
                    <a:pt x="12060" y="400"/>
                    <a:pt x="12060" y="-500"/>
                    <a:pt x="10620" y="400"/>
                  </a:cubicBezTo>
                  <a:cubicBezTo>
                    <a:pt x="7740" y="1300"/>
                    <a:pt x="6300" y="1300"/>
                    <a:pt x="4860" y="2200"/>
                  </a:cubicBezTo>
                  <a:cubicBezTo>
                    <a:pt x="540" y="4900"/>
                    <a:pt x="-900" y="9400"/>
                    <a:pt x="540" y="13000"/>
                  </a:cubicBezTo>
                  <a:cubicBezTo>
                    <a:pt x="1980" y="15700"/>
                    <a:pt x="3420" y="17500"/>
                    <a:pt x="6300" y="19300"/>
                  </a:cubicBezTo>
                  <a:cubicBezTo>
                    <a:pt x="7740" y="20200"/>
                    <a:pt x="10620" y="21100"/>
                    <a:pt x="13500" y="21100"/>
                  </a:cubicBezTo>
                  <a:cubicBezTo>
                    <a:pt x="14940" y="21100"/>
                    <a:pt x="14940" y="20200"/>
                    <a:pt x="14940" y="19300"/>
                  </a:cubicBezTo>
                  <a:lnTo>
                    <a:pt x="12060" y="16600"/>
                  </a:lnTo>
                  <a:cubicBezTo>
                    <a:pt x="13500" y="17500"/>
                    <a:pt x="14940" y="18400"/>
                    <a:pt x="16380" y="19300"/>
                  </a:cubicBezTo>
                  <a:cubicBezTo>
                    <a:pt x="17820" y="20200"/>
                    <a:pt x="19260" y="19300"/>
                    <a:pt x="19260" y="19300"/>
                  </a:cubicBezTo>
                  <a:cubicBezTo>
                    <a:pt x="20700" y="13900"/>
                    <a:pt x="20700" y="11200"/>
                    <a:pt x="19260" y="9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214"/>
            <p:cNvSpPr/>
            <p:nvPr/>
          </p:nvSpPr>
          <p:spPr>
            <a:xfrm>
              <a:off x="4453644" y="2717159"/>
              <a:ext cx="41015" cy="53758"/>
            </a:xfrm>
            <a:custGeom>
              <a:avLst/>
              <a:gdLst/>
              <a:ahLst/>
              <a:cxnLst/>
              <a:rect l="l" t="t" r="r" b="b"/>
              <a:pathLst>
                <a:path w="19886" h="20267" extrusionOk="0">
                  <a:moveTo>
                    <a:pt x="16800" y="12000"/>
                  </a:moveTo>
                  <a:cubicBezTo>
                    <a:pt x="16800" y="9600"/>
                    <a:pt x="16800" y="7200"/>
                    <a:pt x="16800" y="4800"/>
                  </a:cubicBezTo>
                  <a:cubicBezTo>
                    <a:pt x="16800" y="2400"/>
                    <a:pt x="16800" y="0"/>
                    <a:pt x="19886" y="0"/>
                  </a:cubicBezTo>
                  <a:cubicBezTo>
                    <a:pt x="19886" y="0"/>
                    <a:pt x="19886" y="0"/>
                    <a:pt x="19886" y="0"/>
                  </a:cubicBezTo>
                  <a:cubicBezTo>
                    <a:pt x="16800" y="0"/>
                    <a:pt x="13714" y="0"/>
                    <a:pt x="13714" y="0"/>
                  </a:cubicBezTo>
                  <a:cubicBezTo>
                    <a:pt x="7543" y="0"/>
                    <a:pt x="1372" y="4800"/>
                    <a:pt x="1372" y="7200"/>
                  </a:cubicBezTo>
                  <a:cubicBezTo>
                    <a:pt x="1372" y="9600"/>
                    <a:pt x="-1714" y="12000"/>
                    <a:pt x="1372" y="14400"/>
                  </a:cubicBezTo>
                  <a:cubicBezTo>
                    <a:pt x="1372" y="16800"/>
                    <a:pt x="4458" y="19200"/>
                    <a:pt x="7544" y="19200"/>
                  </a:cubicBezTo>
                  <a:cubicBezTo>
                    <a:pt x="7544" y="19200"/>
                    <a:pt x="10629" y="19200"/>
                    <a:pt x="10629" y="19200"/>
                  </a:cubicBezTo>
                  <a:lnTo>
                    <a:pt x="10629" y="14400"/>
                  </a:lnTo>
                  <a:cubicBezTo>
                    <a:pt x="10629" y="16800"/>
                    <a:pt x="10629" y="16800"/>
                    <a:pt x="10629" y="19200"/>
                  </a:cubicBezTo>
                  <a:cubicBezTo>
                    <a:pt x="10629" y="19200"/>
                    <a:pt x="13715" y="21600"/>
                    <a:pt x="13715" y="19200"/>
                  </a:cubicBezTo>
                  <a:cubicBezTo>
                    <a:pt x="13715" y="16800"/>
                    <a:pt x="16800" y="14400"/>
                    <a:pt x="16800" y="120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214"/>
            <p:cNvSpPr/>
            <p:nvPr/>
          </p:nvSpPr>
          <p:spPr>
            <a:xfrm>
              <a:off x="4580903" y="2335362"/>
              <a:ext cx="107285" cy="171828"/>
            </a:xfrm>
            <a:custGeom>
              <a:avLst/>
              <a:gdLst/>
              <a:ahLst/>
              <a:cxnLst/>
              <a:rect l="l" t="t" r="r" b="b"/>
              <a:pathLst>
                <a:path w="20233" h="21600" extrusionOk="0">
                  <a:moveTo>
                    <a:pt x="18433" y="12000"/>
                  </a:moveTo>
                  <a:cubicBezTo>
                    <a:pt x="17233" y="10400"/>
                    <a:pt x="14833" y="8800"/>
                    <a:pt x="13633" y="6400"/>
                  </a:cubicBezTo>
                  <a:cubicBezTo>
                    <a:pt x="12433" y="4800"/>
                    <a:pt x="11233" y="3200"/>
                    <a:pt x="12433" y="800"/>
                  </a:cubicBezTo>
                  <a:cubicBezTo>
                    <a:pt x="12433" y="800"/>
                    <a:pt x="12433" y="0"/>
                    <a:pt x="11233" y="0"/>
                  </a:cubicBezTo>
                  <a:cubicBezTo>
                    <a:pt x="8833" y="800"/>
                    <a:pt x="6433" y="1600"/>
                    <a:pt x="5233" y="2400"/>
                  </a:cubicBezTo>
                  <a:cubicBezTo>
                    <a:pt x="433" y="4800"/>
                    <a:pt x="-767" y="9600"/>
                    <a:pt x="433" y="13600"/>
                  </a:cubicBezTo>
                  <a:cubicBezTo>
                    <a:pt x="1633" y="16000"/>
                    <a:pt x="2833" y="18400"/>
                    <a:pt x="5233" y="20000"/>
                  </a:cubicBezTo>
                  <a:cubicBezTo>
                    <a:pt x="7633" y="20800"/>
                    <a:pt x="10033" y="21600"/>
                    <a:pt x="12433" y="21600"/>
                  </a:cubicBezTo>
                  <a:cubicBezTo>
                    <a:pt x="13633" y="21600"/>
                    <a:pt x="14833" y="20800"/>
                    <a:pt x="13633" y="20000"/>
                  </a:cubicBezTo>
                  <a:lnTo>
                    <a:pt x="11233" y="16800"/>
                  </a:lnTo>
                  <a:cubicBezTo>
                    <a:pt x="12433" y="18400"/>
                    <a:pt x="13633" y="19200"/>
                    <a:pt x="16033" y="20000"/>
                  </a:cubicBezTo>
                  <a:cubicBezTo>
                    <a:pt x="17233" y="20800"/>
                    <a:pt x="18433" y="20000"/>
                    <a:pt x="18433" y="20000"/>
                  </a:cubicBezTo>
                  <a:cubicBezTo>
                    <a:pt x="20833" y="17600"/>
                    <a:pt x="20833" y="14400"/>
                    <a:pt x="18433" y="120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214"/>
            <p:cNvSpPr/>
            <p:nvPr/>
          </p:nvSpPr>
          <p:spPr>
            <a:xfrm>
              <a:off x="4708172" y="3353478"/>
              <a:ext cx="87508" cy="127278"/>
            </a:xfrm>
            <a:custGeom>
              <a:avLst/>
              <a:gdLst/>
              <a:ahLst/>
              <a:cxnLst/>
              <a:rect l="l" t="t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8128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214"/>
            <p:cNvSpPr/>
            <p:nvPr/>
          </p:nvSpPr>
          <p:spPr>
            <a:xfrm>
              <a:off x="4071852" y="3226214"/>
              <a:ext cx="87508" cy="127278"/>
            </a:xfrm>
            <a:custGeom>
              <a:avLst/>
              <a:gdLst/>
              <a:ahLst/>
              <a:cxnLst/>
              <a:rect l="l" t="t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9671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214"/>
            <p:cNvSpPr/>
            <p:nvPr/>
          </p:nvSpPr>
          <p:spPr>
            <a:xfrm>
              <a:off x="4199116" y="3035313"/>
              <a:ext cx="97049" cy="142803"/>
            </a:xfrm>
            <a:custGeom>
              <a:avLst/>
              <a:gdLst/>
              <a:ahLst/>
              <a:cxnLst/>
              <a:rect l="l" t="t" r="r" b="b"/>
              <a:pathLst>
                <a:path w="20594" h="21078" extrusionOk="0">
                  <a:moveTo>
                    <a:pt x="18357" y="9808"/>
                  </a:moveTo>
                  <a:cubicBezTo>
                    <a:pt x="17007" y="7930"/>
                    <a:pt x="14307" y="6991"/>
                    <a:pt x="12957" y="5113"/>
                  </a:cubicBezTo>
                  <a:cubicBezTo>
                    <a:pt x="11607" y="4174"/>
                    <a:pt x="10257" y="2295"/>
                    <a:pt x="10257" y="417"/>
                  </a:cubicBezTo>
                  <a:cubicBezTo>
                    <a:pt x="10257" y="417"/>
                    <a:pt x="10257" y="-522"/>
                    <a:pt x="8907" y="417"/>
                  </a:cubicBezTo>
                  <a:cubicBezTo>
                    <a:pt x="7557" y="1356"/>
                    <a:pt x="4857" y="2295"/>
                    <a:pt x="3507" y="3235"/>
                  </a:cubicBezTo>
                  <a:cubicBezTo>
                    <a:pt x="-543" y="6052"/>
                    <a:pt x="-543" y="10748"/>
                    <a:pt x="807" y="14504"/>
                  </a:cubicBezTo>
                  <a:cubicBezTo>
                    <a:pt x="2157" y="16382"/>
                    <a:pt x="3507" y="19200"/>
                    <a:pt x="6207" y="20139"/>
                  </a:cubicBezTo>
                  <a:cubicBezTo>
                    <a:pt x="8907" y="21078"/>
                    <a:pt x="11606" y="21078"/>
                    <a:pt x="12957" y="21078"/>
                  </a:cubicBezTo>
                  <a:cubicBezTo>
                    <a:pt x="14307" y="21078"/>
                    <a:pt x="14307" y="20139"/>
                    <a:pt x="14307" y="19200"/>
                  </a:cubicBezTo>
                  <a:lnTo>
                    <a:pt x="11606" y="16382"/>
                  </a:lnTo>
                  <a:cubicBezTo>
                    <a:pt x="12957" y="17321"/>
                    <a:pt x="14307" y="18261"/>
                    <a:pt x="17006" y="19200"/>
                  </a:cubicBezTo>
                  <a:cubicBezTo>
                    <a:pt x="18356" y="19200"/>
                    <a:pt x="19707" y="19200"/>
                    <a:pt x="19707" y="18261"/>
                  </a:cubicBezTo>
                  <a:cubicBezTo>
                    <a:pt x="21057" y="14504"/>
                    <a:pt x="21057" y="11687"/>
                    <a:pt x="18357" y="980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214"/>
            <p:cNvSpPr/>
            <p:nvPr/>
          </p:nvSpPr>
          <p:spPr>
            <a:xfrm>
              <a:off x="4262748" y="3162577"/>
              <a:ext cx="82728" cy="84431"/>
            </a:xfrm>
            <a:custGeom>
              <a:avLst/>
              <a:gdLst/>
              <a:ahLst/>
              <a:cxnLst/>
              <a:rect l="l" t="t" r="r" b="b"/>
              <a:pathLst>
                <a:path w="21600" h="20468" extrusionOk="0">
                  <a:moveTo>
                    <a:pt x="13292" y="14297"/>
                  </a:moveTo>
                  <a:cubicBezTo>
                    <a:pt x="14954" y="12754"/>
                    <a:pt x="14954" y="9668"/>
                    <a:pt x="16616" y="8125"/>
                  </a:cubicBezTo>
                  <a:cubicBezTo>
                    <a:pt x="18277" y="6582"/>
                    <a:pt x="18277" y="5039"/>
                    <a:pt x="21600" y="3496"/>
                  </a:cubicBezTo>
                  <a:cubicBezTo>
                    <a:pt x="21600" y="3496"/>
                    <a:pt x="21600" y="3496"/>
                    <a:pt x="21600" y="3496"/>
                  </a:cubicBezTo>
                  <a:cubicBezTo>
                    <a:pt x="19938" y="1954"/>
                    <a:pt x="18277" y="1954"/>
                    <a:pt x="16616" y="411"/>
                  </a:cubicBezTo>
                  <a:cubicBezTo>
                    <a:pt x="11631" y="-1132"/>
                    <a:pt x="6646" y="1954"/>
                    <a:pt x="3323" y="5039"/>
                  </a:cubicBezTo>
                  <a:cubicBezTo>
                    <a:pt x="1662" y="6582"/>
                    <a:pt x="0" y="9668"/>
                    <a:pt x="0" y="12754"/>
                  </a:cubicBezTo>
                  <a:cubicBezTo>
                    <a:pt x="0" y="14297"/>
                    <a:pt x="0" y="17382"/>
                    <a:pt x="1662" y="18925"/>
                  </a:cubicBezTo>
                  <a:cubicBezTo>
                    <a:pt x="1662" y="18925"/>
                    <a:pt x="3323" y="18925"/>
                    <a:pt x="3323" y="18925"/>
                  </a:cubicBezTo>
                  <a:lnTo>
                    <a:pt x="4985" y="14297"/>
                  </a:lnTo>
                  <a:cubicBezTo>
                    <a:pt x="4985" y="15839"/>
                    <a:pt x="3323" y="17382"/>
                    <a:pt x="3323" y="18925"/>
                  </a:cubicBezTo>
                  <a:cubicBezTo>
                    <a:pt x="3323" y="20468"/>
                    <a:pt x="3323" y="20468"/>
                    <a:pt x="4985" y="20468"/>
                  </a:cubicBezTo>
                  <a:cubicBezTo>
                    <a:pt x="8308" y="18925"/>
                    <a:pt x="11631" y="17382"/>
                    <a:pt x="13292" y="1429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214"/>
            <p:cNvSpPr/>
            <p:nvPr/>
          </p:nvSpPr>
          <p:spPr>
            <a:xfrm>
              <a:off x="4262748" y="3226214"/>
              <a:ext cx="112943" cy="90093"/>
            </a:xfrm>
            <a:custGeom>
              <a:avLst/>
              <a:gdLst/>
              <a:ahLst/>
              <a:cxnLst/>
              <a:rect l="l" t="t" r="r" b="b"/>
              <a:pathLst>
                <a:path w="21300" h="20383" extrusionOk="0">
                  <a:moveTo>
                    <a:pt x="12900" y="16063"/>
                  </a:moveTo>
                  <a:cubicBezTo>
                    <a:pt x="14100" y="14623"/>
                    <a:pt x="15300" y="11743"/>
                    <a:pt x="16500" y="10303"/>
                  </a:cubicBezTo>
                  <a:cubicBezTo>
                    <a:pt x="17700" y="8863"/>
                    <a:pt x="18900" y="7423"/>
                    <a:pt x="21300" y="7423"/>
                  </a:cubicBezTo>
                  <a:cubicBezTo>
                    <a:pt x="21300" y="7423"/>
                    <a:pt x="21300" y="7423"/>
                    <a:pt x="21300" y="5983"/>
                  </a:cubicBezTo>
                  <a:cubicBezTo>
                    <a:pt x="20100" y="4543"/>
                    <a:pt x="18900" y="3103"/>
                    <a:pt x="17700" y="1663"/>
                  </a:cubicBezTo>
                  <a:cubicBezTo>
                    <a:pt x="14100" y="-1217"/>
                    <a:pt x="9300" y="223"/>
                    <a:pt x="5700" y="1663"/>
                  </a:cubicBezTo>
                  <a:cubicBezTo>
                    <a:pt x="3300" y="3103"/>
                    <a:pt x="900" y="5983"/>
                    <a:pt x="900" y="8863"/>
                  </a:cubicBezTo>
                  <a:cubicBezTo>
                    <a:pt x="-300" y="11743"/>
                    <a:pt x="-300" y="13183"/>
                    <a:pt x="900" y="16063"/>
                  </a:cubicBezTo>
                  <a:cubicBezTo>
                    <a:pt x="900" y="17503"/>
                    <a:pt x="2100" y="17503"/>
                    <a:pt x="3300" y="16063"/>
                  </a:cubicBezTo>
                  <a:lnTo>
                    <a:pt x="5700" y="11743"/>
                  </a:lnTo>
                  <a:cubicBezTo>
                    <a:pt x="4500" y="13183"/>
                    <a:pt x="4500" y="14623"/>
                    <a:pt x="3300" y="17503"/>
                  </a:cubicBezTo>
                  <a:cubicBezTo>
                    <a:pt x="3300" y="18943"/>
                    <a:pt x="3300" y="18943"/>
                    <a:pt x="4500" y="20383"/>
                  </a:cubicBezTo>
                  <a:cubicBezTo>
                    <a:pt x="8100" y="20383"/>
                    <a:pt x="10500" y="18943"/>
                    <a:pt x="12900" y="1606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214"/>
            <p:cNvSpPr/>
            <p:nvPr/>
          </p:nvSpPr>
          <p:spPr>
            <a:xfrm>
              <a:off x="4708172" y="3035318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9720" y="18994"/>
                    <a:pt x="1296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214"/>
            <p:cNvSpPr/>
            <p:nvPr/>
          </p:nvSpPr>
          <p:spPr>
            <a:xfrm>
              <a:off x="4708172" y="2717159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20194"/>
                    <a:pt x="11880" y="189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214"/>
            <p:cNvSpPr/>
            <p:nvPr/>
          </p:nvSpPr>
          <p:spPr>
            <a:xfrm>
              <a:off x="4644540" y="2526263"/>
              <a:ext cx="127278" cy="107079"/>
            </a:xfrm>
            <a:custGeom>
              <a:avLst/>
              <a:gdLst/>
              <a:ahLst/>
              <a:cxnLst/>
              <a:rect l="l" t="t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18994"/>
                    <a:pt x="1188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4" name="Google Shape;1644;p214"/>
            <p:cNvSpPr/>
            <p:nvPr/>
          </p:nvSpPr>
          <p:spPr>
            <a:xfrm>
              <a:off x="4835430" y="3035318"/>
              <a:ext cx="203634" cy="120949"/>
            </a:xfrm>
            <a:custGeom>
              <a:avLst/>
              <a:gdLst/>
              <a:ahLst/>
              <a:cxnLst/>
              <a:rect l="l" t="t" r="r" b="b"/>
              <a:pathLst>
                <a:path w="21600" h="20526" extrusionOk="0">
                  <a:moveTo>
                    <a:pt x="10125" y="19816"/>
                  </a:moveTo>
                  <a:cubicBezTo>
                    <a:pt x="12150" y="18736"/>
                    <a:pt x="13500" y="16576"/>
                    <a:pt x="15525" y="14416"/>
                  </a:cubicBezTo>
                  <a:cubicBezTo>
                    <a:pt x="16875" y="13336"/>
                    <a:pt x="18900" y="12256"/>
                    <a:pt x="20925" y="13336"/>
                  </a:cubicBezTo>
                  <a:cubicBezTo>
                    <a:pt x="20925" y="13336"/>
                    <a:pt x="21600" y="13336"/>
                    <a:pt x="21600" y="12256"/>
                  </a:cubicBezTo>
                  <a:cubicBezTo>
                    <a:pt x="20925" y="10096"/>
                    <a:pt x="20250" y="7936"/>
                    <a:pt x="19575" y="5776"/>
                  </a:cubicBezTo>
                  <a:cubicBezTo>
                    <a:pt x="16875" y="376"/>
                    <a:pt x="12825" y="-704"/>
                    <a:pt x="8775" y="376"/>
                  </a:cubicBezTo>
                  <a:cubicBezTo>
                    <a:pt x="6075" y="1456"/>
                    <a:pt x="4050" y="2536"/>
                    <a:pt x="2025" y="5776"/>
                  </a:cubicBezTo>
                  <a:cubicBezTo>
                    <a:pt x="675" y="7936"/>
                    <a:pt x="0" y="11176"/>
                    <a:pt x="0" y="13336"/>
                  </a:cubicBezTo>
                  <a:cubicBezTo>
                    <a:pt x="0" y="14416"/>
                    <a:pt x="1350" y="15496"/>
                    <a:pt x="2025" y="14416"/>
                  </a:cubicBezTo>
                  <a:lnTo>
                    <a:pt x="5400" y="11176"/>
                  </a:lnTo>
                  <a:cubicBezTo>
                    <a:pt x="4050" y="12256"/>
                    <a:pt x="3375" y="14416"/>
                    <a:pt x="2025" y="15496"/>
                  </a:cubicBezTo>
                  <a:cubicBezTo>
                    <a:pt x="1350" y="16576"/>
                    <a:pt x="1350" y="17656"/>
                    <a:pt x="2025" y="18736"/>
                  </a:cubicBezTo>
                  <a:cubicBezTo>
                    <a:pt x="4725" y="20896"/>
                    <a:pt x="7425" y="20896"/>
                    <a:pt x="10125" y="198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5" name="Google Shape;1645;p214"/>
            <p:cNvSpPr/>
            <p:nvPr/>
          </p:nvSpPr>
          <p:spPr>
            <a:xfrm>
              <a:off x="4899062" y="3480742"/>
              <a:ext cx="136489" cy="93881"/>
            </a:xfrm>
            <a:custGeom>
              <a:avLst/>
              <a:gdLst/>
              <a:ahLst/>
              <a:cxnLst/>
              <a:rect l="l" t="t" r="r" b="b"/>
              <a:pathLst>
                <a:path w="21055" h="21240" extrusionOk="0">
                  <a:moveTo>
                    <a:pt x="13201" y="18360"/>
                  </a:moveTo>
                  <a:cubicBezTo>
                    <a:pt x="11237" y="18360"/>
                    <a:pt x="9274" y="18360"/>
                    <a:pt x="6328" y="18360"/>
                  </a:cubicBezTo>
                  <a:cubicBezTo>
                    <a:pt x="4364" y="18360"/>
                    <a:pt x="2401" y="19800"/>
                    <a:pt x="1419" y="21240"/>
                  </a:cubicBezTo>
                  <a:cubicBezTo>
                    <a:pt x="1419" y="21240"/>
                    <a:pt x="437" y="21240"/>
                    <a:pt x="437" y="21240"/>
                  </a:cubicBezTo>
                  <a:cubicBezTo>
                    <a:pt x="437" y="18360"/>
                    <a:pt x="-545" y="16920"/>
                    <a:pt x="437" y="14040"/>
                  </a:cubicBezTo>
                  <a:cubicBezTo>
                    <a:pt x="1419" y="8280"/>
                    <a:pt x="4364" y="2520"/>
                    <a:pt x="8291" y="1080"/>
                  </a:cubicBezTo>
                  <a:cubicBezTo>
                    <a:pt x="11237" y="-360"/>
                    <a:pt x="13201" y="-360"/>
                    <a:pt x="16146" y="1080"/>
                  </a:cubicBezTo>
                  <a:cubicBezTo>
                    <a:pt x="18110" y="2520"/>
                    <a:pt x="19091" y="3960"/>
                    <a:pt x="20073" y="6840"/>
                  </a:cubicBezTo>
                  <a:cubicBezTo>
                    <a:pt x="20073" y="8280"/>
                    <a:pt x="20073" y="9720"/>
                    <a:pt x="19091" y="9720"/>
                  </a:cubicBezTo>
                  <a:lnTo>
                    <a:pt x="15164" y="9720"/>
                  </a:lnTo>
                  <a:cubicBezTo>
                    <a:pt x="17128" y="9720"/>
                    <a:pt x="18109" y="11160"/>
                    <a:pt x="20073" y="11160"/>
                  </a:cubicBezTo>
                  <a:cubicBezTo>
                    <a:pt x="21055" y="11160"/>
                    <a:pt x="21055" y="12600"/>
                    <a:pt x="21055" y="14040"/>
                  </a:cubicBezTo>
                  <a:cubicBezTo>
                    <a:pt x="19092" y="14040"/>
                    <a:pt x="16146" y="16920"/>
                    <a:pt x="13201" y="183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6" name="Google Shape;1646;p214"/>
            <p:cNvSpPr/>
            <p:nvPr/>
          </p:nvSpPr>
          <p:spPr>
            <a:xfrm>
              <a:off x="5026331" y="3544374"/>
              <a:ext cx="107487" cy="153958"/>
            </a:xfrm>
            <a:custGeom>
              <a:avLst/>
              <a:gdLst/>
              <a:ahLst/>
              <a:cxnLst/>
              <a:rect l="l" t="t" r="r" b="b"/>
              <a:pathLst>
                <a:path w="20271" h="20904" extrusionOk="0">
                  <a:moveTo>
                    <a:pt x="17400" y="12744"/>
                  </a:moveTo>
                  <a:cubicBezTo>
                    <a:pt x="16200" y="14472"/>
                    <a:pt x="13800" y="15336"/>
                    <a:pt x="11400" y="16200"/>
                  </a:cubicBezTo>
                  <a:cubicBezTo>
                    <a:pt x="102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0" y="4968"/>
                  </a:lnTo>
                  <a:cubicBezTo>
                    <a:pt x="13800" y="4104"/>
                    <a:pt x="16200" y="3240"/>
                    <a:pt x="17400" y="3240"/>
                  </a:cubicBezTo>
                  <a:cubicBezTo>
                    <a:pt x="18600" y="3240"/>
                    <a:pt x="19800" y="3240"/>
                    <a:pt x="19800" y="4104"/>
                  </a:cubicBezTo>
                  <a:cubicBezTo>
                    <a:pt x="21000" y="7560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214"/>
            <p:cNvSpPr/>
            <p:nvPr/>
          </p:nvSpPr>
          <p:spPr>
            <a:xfrm>
              <a:off x="4326375" y="2780786"/>
              <a:ext cx="108162" cy="74765"/>
            </a:xfrm>
            <a:custGeom>
              <a:avLst/>
              <a:gdLst/>
              <a:ahLst/>
              <a:cxnLst/>
              <a:rect l="l" t="t" r="r" b="b"/>
              <a:pathLst>
                <a:path w="21600" h="21150" extrusionOk="0">
                  <a:moveTo>
                    <a:pt x="12706" y="19350"/>
                  </a:moveTo>
                  <a:cubicBezTo>
                    <a:pt x="10164" y="19350"/>
                    <a:pt x="7624" y="19350"/>
                    <a:pt x="6353" y="19350"/>
                  </a:cubicBezTo>
                  <a:cubicBezTo>
                    <a:pt x="3812" y="19350"/>
                    <a:pt x="2541" y="19350"/>
                    <a:pt x="1271" y="21150"/>
                  </a:cubicBezTo>
                  <a:cubicBezTo>
                    <a:pt x="1271" y="21150"/>
                    <a:pt x="1271" y="21150"/>
                    <a:pt x="0" y="21150"/>
                  </a:cubicBezTo>
                  <a:cubicBezTo>
                    <a:pt x="0" y="19350"/>
                    <a:pt x="0" y="15750"/>
                    <a:pt x="0" y="13950"/>
                  </a:cubicBezTo>
                  <a:cubicBezTo>
                    <a:pt x="1271" y="8550"/>
                    <a:pt x="5082" y="3150"/>
                    <a:pt x="8894" y="1350"/>
                  </a:cubicBezTo>
                  <a:cubicBezTo>
                    <a:pt x="11436" y="-450"/>
                    <a:pt x="13976" y="-450"/>
                    <a:pt x="16518" y="1350"/>
                  </a:cubicBezTo>
                  <a:cubicBezTo>
                    <a:pt x="17788" y="3150"/>
                    <a:pt x="20329" y="4950"/>
                    <a:pt x="20329" y="6750"/>
                  </a:cubicBezTo>
                  <a:cubicBezTo>
                    <a:pt x="20329" y="8550"/>
                    <a:pt x="20329" y="8550"/>
                    <a:pt x="19059" y="8550"/>
                  </a:cubicBezTo>
                  <a:lnTo>
                    <a:pt x="15247" y="8550"/>
                  </a:lnTo>
                  <a:cubicBezTo>
                    <a:pt x="16518" y="8550"/>
                    <a:pt x="17788" y="8550"/>
                    <a:pt x="20329" y="10350"/>
                  </a:cubicBezTo>
                  <a:cubicBezTo>
                    <a:pt x="21600" y="10350"/>
                    <a:pt x="21600" y="12150"/>
                    <a:pt x="21600" y="13950"/>
                  </a:cubicBezTo>
                  <a:cubicBezTo>
                    <a:pt x="17788" y="15750"/>
                    <a:pt x="15247" y="17550"/>
                    <a:pt x="12706" y="1935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8" name="Google Shape;1648;p214"/>
            <p:cNvSpPr/>
            <p:nvPr/>
          </p:nvSpPr>
          <p:spPr>
            <a:xfrm>
              <a:off x="4199111" y="2589895"/>
              <a:ext cx="101790" cy="87737"/>
            </a:xfrm>
            <a:custGeom>
              <a:avLst/>
              <a:gdLst/>
              <a:ahLst/>
              <a:cxnLst/>
              <a:rect l="l" t="t" r="r" b="b"/>
              <a:pathLst>
                <a:path w="21600" h="19850" extrusionOk="0">
                  <a:moveTo>
                    <a:pt x="8100" y="16405"/>
                  </a:moveTo>
                  <a:cubicBezTo>
                    <a:pt x="6750" y="14965"/>
                    <a:pt x="5400" y="12085"/>
                    <a:pt x="4050" y="9205"/>
                  </a:cubicBezTo>
                  <a:cubicBezTo>
                    <a:pt x="2700" y="7765"/>
                    <a:pt x="1350" y="4885"/>
                    <a:pt x="0" y="4885"/>
                  </a:cubicBezTo>
                  <a:cubicBezTo>
                    <a:pt x="0" y="4885"/>
                    <a:pt x="0" y="4885"/>
                    <a:pt x="0" y="3445"/>
                  </a:cubicBezTo>
                  <a:cubicBezTo>
                    <a:pt x="1350" y="2005"/>
                    <a:pt x="2700" y="565"/>
                    <a:pt x="4050" y="565"/>
                  </a:cubicBezTo>
                  <a:cubicBezTo>
                    <a:pt x="8100" y="-875"/>
                    <a:pt x="13500" y="565"/>
                    <a:pt x="17550" y="3445"/>
                  </a:cubicBezTo>
                  <a:cubicBezTo>
                    <a:pt x="20250" y="4885"/>
                    <a:pt x="21600" y="7765"/>
                    <a:pt x="21600" y="10645"/>
                  </a:cubicBezTo>
                  <a:cubicBezTo>
                    <a:pt x="21600" y="13525"/>
                    <a:pt x="21600" y="14965"/>
                    <a:pt x="20250" y="16405"/>
                  </a:cubicBezTo>
                  <a:cubicBezTo>
                    <a:pt x="20250" y="17845"/>
                    <a:pt x="18900" y="17845"/>
                    <a:pt x="17550" y="16405"/>
                  </a:cubicBezTo>
                  <a:lnTo>
                    <a:pt x="14849" y="12085"/>
                  </a:lnTo>
                  <a:cubicBezTo>
                    <a:pt x="16200" y="13525"/>
                    <a:pt x="16200" y="14965"/>
                    <a:pt x="16200" y="17845"/>
                  </a:cubicBezTo>
                  <a:cubicBezTo>
                    <a:pt x="16200" y="19285"/>
                    <a:pt x="16200" y="19285"/>
                    <a:pt x="14849" y="19285"/>
                  </a:cubicBezTo>
                  <a:cubicBezTo>
                    <a:pt x="13500" y="20725"/>
                    <a:pt x="10800" y="19285"/>
                    <a:pt x="8100" y="1640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9" name="Google Shape;1649;p214"/>
            <p:cNvSpPr/>
            <p:nvPr/>
          </p:nvSpPr>
          <p:spPr>
            <a:xfrm>
              <a:off x="5153595" y="3608001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0" name="Google Shape;1650;p214"/>
            <p:cNvSpPr/>
            <p:nvPr/>
          </p:nvSpPr>
          <p:spPr>
            <a:xfrm>
              <a:off x="4390012" y="3544369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214"/>
            <p:cNvSpPr/>
            <p:nvPr/>
          </p:nvSpPr>
          <p:spPr>
            <a:xfrm>
              <a:off x="4135484" y="3608001"/>
              <a:ext cx="84298" cy="112943"/>
            </a:xfrm>
            <a:custGeom>
              <a:avLst/>
              <a:gdLst/>
              <a:ahLst/>
              <a:cxnLst/>
              <a:rect l="l" t="t" r="r" b="b"/>
              <a:pathLst>
                <a:path w="19072" h="21300" extrusionOk="0">
                  <a:moveTo>
                    <a:pt x="16063" y="12900"/>
                  </a:moveTo>
                  <a:cubicBezTo>
                    <a:pt x="14623" y="14100"/>
                    <a:pt x="11743" y="15300"/>
                    <a:pt x="10303" y="16500"/>
                  </a:cubicBezTo>
                  <a:cubicBezTo>
                    <a:pt x="8863" y="17700"/>
                    <a:pt x="7423" y="18900"/>
                    <a:pt x="7423" y="21300"/>
                  </a:cubicBezTo>
                  <a:cubicBezTo>
                    <a:pt x="7423" y="21300"/>
                    <a:pt x="7423" y="21300"/>
                    <a:pt x="5983" y="21300"/>
                  </a:cubicBezTo>
                  <a:cubicBezTo>
                    <a:pt x="4543" y="20100"/>
                    <a:pt x="3103" y="18900"/>
                    <a:pt x="1663" y="17700"/>
                  </a:cubicBezTo>
                  <a:cubicBezTo>
                    <a:pt x="-1217" y="14100"/>
                    <a:pt x="223" y="9300"/>
                    <a:pt x="1663" y="5700"/>
                  </a:cubicBezTo>
                  <a:cubicBezTo>
                    <a:pt x="3103" y="3300"/>
                    <a:pt x="5983" y="2100"/>
                    <a:pt x="8863" y="900"/>
                  </a:cubicBezTo>
                  <a:cubicBezTo>
                    <a:pt x="10303" y="-300"/>
                    <a:pt x="13183" y="-300"/>
                    <a:pt x="14623" y="900"/>
                  </a:cubicBezTo>
                  <a:cubicBezTo>
                    <a:pt x="16063" y="900"/>
                    <a:pt x="16063" y="2100"/>
                    <a:pt x="14623" y="3300"/>
                  </a:cubicBezTo>
                  <a:lnTo>
                    <a:pt x="11743" y="5700"/>
                  </a:lnTo>
                  <a:cubicBezTo>
                    <a:pt x="13183" y="4500"/>
                    <a:pt x="14623" y="4500"/>
                    <a:pt x="16063" y="3300"/>
                  </a:cubicBezTo>
                  <a:cubicBezTo>
                    <a:pt x="17503" y="3300"/>
                    <a:pt x="17503" y="3300"/>
                    <a:pt x="17503" y="4500"/>
                  </a:cubicBezTo>
                  <a:cubicBezTo>
                    <a:pt x="20383" y="8100"/>
                    <a:pt x="18943" y="10500"/>
                    <a:pt x="16063" y="12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214"/>
            <p:cNvSpPr/>
            <p:nvPr/>
          </p:nvSpPr>
          <p:spPr>
            <a:xfrm>
              <a:off x="4071852" y="3608001"/>
              <a:ext cx="63612" cy="112943"/>
            </a:xfrm>
            <a:custGeom>
              <a:avLst/>
              <a:gdLst/>
              <a:ahLst/>
              <a:cxnLst/>
              <a:rect l="l" t="t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214"/>
            <p:cNvSpPr/>
            <p:nvPr/>
          </p:nvSpPr>
          <p:spPr>
            <a:xfrm>
              <a:off x="5153595" y="3480742"/>
              <a:ext cx="95472" cy="97082"/>
            </a:xfrm>
            <a:custGeom>
              <a:avLst/>
              <a:gdLst/>
              <a:ahLst/>
              <a:cxnLst/>
              <a:rect l="l" t="t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0080" y="0"/>
                    <a:pt x="14400" y="135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4" name="Google Shape;1654;p214"/>
            <p:cNvSpPr/>
            <p:nvPr/>
          </p:nvSpPr>
          <p:spPr>
            <a:xfrm>
              <a:off x="4771798" y="3417110"/>
              <a:ext cx="158194" cy="105180"/>
            </a:xfrm>
            <a:custGeom>
              <a:avLst/>
              <a:gdLst/>
              <a:ahLst/>
              <a:cxnLst/>
              <a:rect l="l" t="t" r="r" b="b"/>
              <a:pathLst>
                <a:path w="20652" h="19836" extrusionOk="0">
                  <a:moveTo>
                    <a:pt x="11144" y="1386"/>
                  </a:moveTo>
                  <a:cubicBezTo>
                    <a:pt x="12805" y="2586"/>
                    <a:pt x="14467" y="4986"/>
                    <a:pt x="15298" y="6186"/>
                  </a:cubicBezTo>
                  <a:cubicBezTo>
                    <a:pt x="16959" y="7386"/>
                    <a:pt x="18621" y="8586"/>
                    <a:pt x="20282" y="8586"/>
                  </a:cubicBezTo>
                  <a:cubicBezTo>
                    <a:pt x="20282" y="8586"/>
                    <a:pt x="21113" y="8586"/>
                    <a:pt x="20282" y="9786"/>
                  </a:cubicBezTo>
                  <a:cubicBezTo>
                    <a:pt x="19451" y="12186"/>
                    <a:pt x="18621" y="13386"/>
                    <a:pt x="17790" y="15786"/>
                  </a:cubicBezTo>
                  <a:cubicBezTo>
                    <a:pt x="15298" y="19386"/>
                    <a:pt x="11144" y="20586"/>
                    <a:pt x="6990" y="19386"/>
                  </a:cubicBezTo>
                  <a:cubicBezTo>
                    <a:pt x="4498" y="18186"/>
                    <a:pt x="2836" y="16986"/>
                    <a:pt x="1175" y="14586"/>
                  </a:cubicBezTo>
                  <a:cubicBezTo>
                    <a:pt x="344" y="12186"/>
                    <a:pt x="-487" y="9786"/>
                    <a:pt x="344" y="7386"/>
                  </a:cubicBezTo>
                  <a:cubicBezTo>
                    <a:pt x="344" y="6186"/>
                    <a:pt x="1175" y="6186"/>
                    <a:pt x="2005" y="6186"/>
                  </a:cubicBezTo>
                  <a:lnTo>
                    <a:pt x="4498" y="8586"/>
                  </a:lnTo>
                  <a:cubicBezTo>
                    <a:pt x="3667" y="7386"/>
                    <a:pt x="2836" y="6186"/>
                    <a:pt x="2005" y="3786"/>
                  </a:cubicBezTo>
                  <a:cubicBezTo>
                    <a:pt x="1175" y="2586"/>
                    <a:pt x="2005" y="1386"/>
                    <a:pt x="2836" y="1386"/>
                  </a:cubicBezTo>
                  <a:cubicBezTo>
                    <a:pt x="6159" y="-1014"/>
                    <a:pt x="8651" y="186"/>
                    <a:pt x="11144" y="138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5" name="Google Shape;1655;p214"/>
            <p:cNvSpPr/>
            <p:nvPr/>
          </p:nvSpPr>
          <p:spPr>
            <a:xfrm>
              <a:off x="4390007" y="2844423"/>
              <a:ext cx="158194" cy="102594"/>
            </a:xfrm>
            <a:custGeom>
              <a:avLst/>
              <a:gdLst/>
              <a:ahLst/>
              <a:cxnLst/>
              <a:rect l="l" t="t" r="r" b="b"/>
              <a:pathLst>
                <a:path w="20652" h="20488" extrusionOk="0">
                  <a:moveTo>
                    <a:pt x="11144" y="953"/>
                  </a:moveTo>
                  <a:cubicBezTo>
                    <a:pt x="12805" y="2223"/>
                    <a:pt x="14467" y="4764"/>
                    <a:pt x="15298" y="6035"/>
                  </a:cubicBezTo>
                  <a:cubicBezTo>
                    <a:pt x="16959" y="7306"/>
                    <a:pt x="18621" y="8576"/>
                    <a:pt x="20282" y="8576"/>
                  </a:cubicBezTo>
                  <a:cubicBezTo>
                    <a:pt x="20282" y="8576"/>
                    <a:pt x="21113" y="8576"/>
                    <a:pt x="20282" y="9847"/>
                  </a:cubicBezTo>
                  <a:cubicBezTo>
                    <a:pt x="19451" y="12388"/>
                    <a:pt x="18621" y="13658"/>
                    <a:pt x="17790" y="16200"/>
                  </a:cubicBezTo>
                  <a:cubicBezTo>
                    <a:pt x="15298" y="20011"/>
                    <a:pt x="11144" y="21282"/>
                    <a:pt x="6990" y="20011"/>
                  </a:cubicBezTo>
                  <a:cubicBezTo>
                    <a:pt x="4498" y="18741"/>
                    <a:pt x="2836" y="17470"/>
                    <a:pt x="1175" y="14929"/>
                  </a:cubicBezTo>
                  <a:cubicBezTo>
                    <a:pt x="344" y="12388"/>
                    <a:pt x="-487" y="9847"/>
                    <a:pt x="344" y="7306"/>
                  </a:cubicBezTo>
                  <a:cubicBezTo>
                    <a:pt x="344" y="6035"/>
                    <a:pt x="1175" y="6035"/>
                    <a:pt x="2005" y="6035"/>
                  </a:cubicBezTo>
                  <a:lnTo>
                    <a:pt x="4498" y="8576"/>
                  </a:lnTo>
                  <a:cubicBezTo>
                    <a:pt x="3667" y="7306"/>
                    <a:pt x="2836" y="6035"/>
                    <a:pt x="2005" y="3494"/>
                  </a:cubicBezTo>
                  <a:cubicBezTo>
                    <a:pt x="1175" y="2223"/>
                    <a:pt x="2005" y="953"/>
                    <a:pt x="2836" y="953"/>
                  </a:cubicBezTo>
                  <a:cubicBezTo>
                    <a:pt x="6159" y="-318"/>
                    <a:pt x="8651" y="-318"/>
                    <a:pt x="11144" y="95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214"/>
            <p:cNvSpPr/>
            <p:nvPr/>
          </p:nvSpPr>
          <p:spPr>
            <a:xfrm>
              <a:off x="4517271" y="2653522"/>
              <a:ext cx="149177" cy="101878"/>
            </a:xfrm>
            <a:custGeom>
              <a:avLst/>
              <a:gdLst/>
              <a:ahLst/>
              <a:cxnLst/>
              <a:rect l="l" t="t" r="r" b="b"/>
              <a:pathLst>
                <a:path w="21100" h="20345" extrusionOk="0">
                  <a:moveTo>
                    <a:pt x="9400" y="18548"/>
                  </a:moveTo>
                  <a:cubicBezTo>
                    <a:pt x="7600" y="17277"/>
                    <a:pt x="6700" y="14736"/>
                    <a:pt x="4900" y="12195"/>
                  </a:cubicBezTo>
                  <a:cubicBezTo>
                    <a:pt x="3100" y="10924"/>
                    <a:pt x="2200" y="9654"/>
                    <a:pt x="400" y="9654"/>
                  </a:cubicBezTo>
                  <a:cubicBezTo>
                    <a:pt x="400" y="9654"/>
                    <a:pt x="-500" y="9654"/>
                    <a:pt x="400" y="8383"/>
                  </a:cubicBezTo>
                  <a:cubicBezTo>
                    <a:pt x="1300" y="5842"/>
                    <a:pt x="2200" y="4571"/>
                    <a:pt x="3100" y="3301"/>
                  </a:cubicBezTo>
                  <a:cubicBezTo>
                    <a:pt x="5800" y="-511"/>
                    <a:pt x="11200" y="-511"/>
                    <a:pt x="14800" y="760"/>
                  </a:cubicBezTo>
                  <a:cubicBezTo>
                    <a:pt x="17500" y="2030"/>
                    <a:pt x="19300" y="4571"/>
                    <a:pt x="20200" y="7113"/>
                  </a:cubicBezTo>
                  <a:cubicBezTo>
                    <a:pt x="21100" y="9654"/>
                    <a:pt x="21100" y="12195"/>
                    <a:pt x="21100" y="14736"/>
                  </a:cubicBezTo>
                  <a:cubicBezTo>
                    <a:pt x="21100" y="16007"/>
                    <a:pt x="20200" y="16007"/>
                    <a:pt x="19300" y="16007"/>
                  </a:cubicBezTo>
                  <a:lnTo>
                    <a:pt x="16600" y="12195"/>
                  </a:lnTo>
                  <a:cubicBezTo>
                    <a:pt x="17500" y="13465"/>
                    <a:pt x="18400" y="16007"/>
                    <a:pt x="19300" y="17277"/>
                  </a:cubicBezTo>
                  <a:cubicBezTo>
                    <a:pt x="19300" y="18548"/>
                    <a:pt x="19300" y="19818"/>
                    <a:pt x="18400" y="19818"/>
                  </a:cubicBezTo>
                  <a:cubicBezTo>
                    <a:pt x="14800" y="21089"/>
                    <a:pt x="11200" y="19818"/>
                    <a:pt x="9400" y="1854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214"/>
            <p:cNvSpPr/>
            <p:nvPr/>
          </p:nvSpPr>
          <p:spPr>
            <a:xfrm>
              <a:off x="4771798" y="3098950"/>
              <a:ext cx="101844" cy="67112"/>
            </a:xfrm>
            <a:custGeom>
              <a:avLst/>
              <a:gdLst/>
              <a:ahLst/>
              <a:cxnLst/>
              <a:rect l="l" t="t" r="r" b="b"/>
              <a:pathLst>
                <a:path w="21600" h="18985" extrusionOk="0">
                  <a:moveTo>
                    <a:pt x="10800" y="2078"/>
                  </a:moveTo>
                  <a:cubicBezTo>
                    <a:pt x="12150" y="3878"/>
                    <a:pt x="13500" y="5678"/>
                    <a:pt x="16200" y="7478"/>
                  </a:cubicBezTo>
                  <a:cubicBezTo>
                    <a:pt x="17550" y="9278"/>
                    <a:pt x="18900" y="9278"/>
                    <a:pt x="21600" y="9278"/>
                  </a:cubicBezTo>
                  <a:cubicBezTo>
                    <a:pt x="21600" y="9278"/>
                    <a:pt x="21600" y="9278"/>
                    <a:pt x="21600" y="9278"/>
                  </a:cubicBezTo>
                  <a:cubicBezTo>
                    <a:pt x="20250" y="11078"/>
                    <a:pt x="20250" y="12878"/>
                    <a:pt x="18900" y="14678"/>
                  </a:cubicBezTo>
                  <a:cubicBezTo>
                    <a:pt x="16200" y="18278"/>
                    <a:pt x="10800" y="20078"/>
                    <a:pt x="8100" y="18278"/>
                  </a:cubicBezTo>
                  <a:cubicBezTo>
                    <a:pt x="5400" y="18278"/>
                    <a:pt x="2700" y="16478"/>
                    <a:pt x="1350" y="12878"/>
                  </a:cubicBezTo>
                  <a:cubicBezTo>
                    <a:pt x="0" y="11078"/>
                    <a:pt x="0" y="7478"/>
                    <a:pt x="0" y="5678"/>
                  </a:cubicBezTo>
                  <a:cubicBezTo>
                    <a:pt x="0" y="3878"/>
                    <a:pt x="1350" y="3878"/>
                    <a:pt x="1350" y="3878"/>
                  </a:cubicBezTo>
                  <a:lnTo>
                    <a:pt x="4050" y="7478"/>
                  </a:lnTo>
                  <a:cubicBezTo>
                    <a:pt x="2700" y="5678"/>
                    <a:pt x="1350" y="3878"/>
                    <a:pt x="1350" y="3878"/>
                  </a:cubicBezTo>
                  <a:cubicBezTo>
                    <a:pt x="1350" y="3878"/>
                    <a:pt x="1350" y="2078"/>
                    <a:pt x="1350" y="2078"/>
                  </a:cubicBezTo>
                  <a:cubicBezTo>
                    <a:pt x="5400" y="-1522"/>
                    <a:pt x="8100" y="278"/>
                    <a:pt x="10800" y="207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214"/>
            <p:cNvSpPr/>
            <p:nvPr/>
          </p:nvSpPr>
          <p:spPr>
            <a:xfrm>
              <a:off x="4326380" y="2908050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540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214"/>
            <p:cNvSpPr/>
            <p:nvPr/>
          </p:nvSpPr>
          <p:spPr>
            <a:xfrm>
              <a:off x="4008220" y="3353473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675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214"/>
            <p:cNvSpPr/>
            <p:nvPr/>
          </p:nvSpPr>
          <p:spPr>
            <a:xfrm>
              <a:off x="4199116" y="3226214"/>
              <a:ext cx="69984" cy="49331"/>
            </a:xfrm>
            <a:custGeom>
              <a:avLst/>
              <a:gdLst/>
              <a:ahLst/>
              <a:cxnLst/>
              <a:rect l="l" t="t" r="r" b="b"/>
              <a:pathLst>
                <a:path w="21600" h="20925" extrusionOk="0">
                  <a:moveTo>
                    <a:pt x="11781" y="18900"/>
                  </a:moveTo>
                  <a:cubicBezTo>
                    <a:pt x="9818" y="18900"/>
                    <a:pt x="7854" y="16200"/>
                    <a:pt x="5891" y="13500"/>
                  </a:cubicBezTo>
                  <a:cubicBezTo>
                    <a:pt x="3927" y="10800"/>
                    <a:pt x="1963" y="10800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8100"/>
                    <a:pt x="1964" y="5400"/>
                    <a:pt x="1964" y="5400"/>
                  </a:cubicBezTo>
                  <a:cubicBezTo>
                    <a:pt x="3927" y="0"/>
                    <a:pt x="9818" y="0"/>
                    <a:pt x="13746" y="0"/>
                  </a:cubicBezTo>
                  <a:cubicBezTo>
                    <a:pt x="15709" y="0"/>
                    <a:pt x="19636" y="2700"/>
                    <a:pt x="19636" y="5400"/>
                  </a:cubicBezTo>
                  <a:cubicBezTo>
                    <a:pt x="21600" y="8100"/>
                    <a:pt x="21600" y="10800"/>
                    <a:pt x="21600" y="13500"/>
                  </a:cubicBezTo>
                  <a:cubicBezTo>
                    <a:pt x="21600" y="13500"/>
                    <a:pt x="19636" y="16200"/>
                    <a:pt x="19636" y="13500"/>
                  </a:cubicBezTo>
                  <a:lnTo>
                    <a:pt x="15709" y="10800"/>
                  </a:lnTo>
                  <a:cubicBezTo>
                    <a:pt x="17673" y="13500"/>
                    <a:pt x="17673" y="13500"/>
                    <a:pt x="19636" y="16200"/>
                  </a:cubicBezTo>
                  <a:cubicBezTo>
                    <a:pt x="19636" y="16200"/>
                    <a:pt x="19636" y="18900"/>
                    <a:pt x="19636" y="18900"/>
                  </a:cubicBezTo>
                  <a:cubicBezTo>
                    <a:pt x="17672" y="21600"/>
                    <a:pt x="13745" y="21600"/>
                    <a:pt x="11781" y="189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214"/>
            <p:cNvSpPr/>
            <p:nvPr/>
          </p:nvSpPr>
          <p:spPr>
            <a:xfrm>
              <a:off x="4135479" y="3353478"/>
              <a:ext cx="88422" cy="119316"/>
            </a:xfrm>
            <a:custGeom>
              <a:avLst/>
              <a:gdLst/>
              <a:ahLst/>
              <a:cxnLst/>
              <a:rect l="l" t="t" r="r" b="b"/>
              <a:pathLst>
                <a:path w="20005" h="21316" extrusionOk="0">
                  <a:moveTo>
                    <a:pt x="16560" y="12221"/>
                  </a:moveTo>
                  <a:cubicBezTo>
                    <a:pt x="15120" y="13358"/>
                    <a:pt x="12240" y="14495"/>
                    <a:pt x="10800" y="16769"/>
                  </a:cubicBezTo>
                  <a:cubicBezTo>
                    <a:pt x="9360" y="17905"/>
                    <a:pt x="7920" y="20179"/>
                    <a:pt x="7920" y="21316"/>
                  </a:cubicBezTo>
                  <a:cubicBezTo>
                    <a:pt x="7920" y="21316"/>
                    <a:pt x="7920" y="21316"/>
                    <a:pt x="6480" y="21316"/>
                  </a:cubicBezTo>
                  <a:cubicBezTo>
                    <a:pt x="5040" y="20179"/>
                    <a:pt x="3600" y="19042"/>
                    <a:pt x="2160" y="17905"/>
                  </a:cubicBezTo>
                  <a:cubicBezTo>
                    <a:pt x="-720" y="14495"/>
                    <a:pt x="-720" y="9948"/>
                    <a:pt x="2160" y="6537"/>
                  </a:cubicBezTo>
                  <a:cubicBezTo>
                    <a:pt x="3600" y="4263"/>
                    <a:pt x="6480" y="1990"/>
                    <a:pt x="9360" y="853"/>
                  </a:cubicBezTo>
                  <a:cubicBezTo>
                    <a:pt x="10800" y="-284"/>
                    <a:pt x="13680" y="-284"/>
                    <a:pt x="16560" y="853"/>
                  </a:cubicBezTo>
                  <a:cubicBezTo>
                    <a:pt x="18000" y="853"/>
                    <a:pt x="18000" y="1990"/>
                    <a:pt x="16560" y="3126"/>
                  </a:cubicBezTo>
                  <a:lnTo>
                    <a:pt x="12240" y="5400"/>
                  </a:lnTo>
                  <a:cubicBezTo>
                    <a:pt x="13680" y="4263"/>
                    <a:pt x="15121" y="4263"/>
                    <a:pt x="16560" y="3126"/>
                  </a:cubicBezTo>
                  <a:cubicBezTo>
                    <a:pt x="18000" y="3126"/>
                    <a:pt x="18000" y="3126"/>
                    <a:pt x="19440" y="4263"/>
                  </a:cubicBezTo>
                  <a:cubicBezTo>
                    <a:pt x="20880" y="7674"/>
                    <a:pt x="19440" y="9948"/>
                    <a:pt x="16560" y="1222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214"/>
            <p:cNvSpPr/>
            <p:nvPr/>
          </p:nvSpPr>
          <p:spPr>
            <a:xfrm>
              <a:off x="4517276" y="2780786"/>
              <a:ext cx="57294" cy="1018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214"/>
            <p:cNvSpPr/>
            <p:nvPr/>
          </p:nvSpPr>
          <p:spPr>
            <a:xfrm>
              <a:off x="3944588" y="3608001"/>
              <a:ext cx="95472" cy="5092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520" y="21600"/>
                  </a:moveTo>
                  <a:cubicBezTo>
                    <a:pt x="8639" y="21600"/>
                    <a:pt x="7200" y="18900"/>
                    <a:pt x="5760" y="18900"/>
                  </a:cubicBezTo>
                  <a:cubicBezTo>
                    <a:pt x="4320" y="18900"/>
                    <a:pt x="1440" y="18900"/>
                    <a:pt x="0" y="18900"/>
                  </a:cubicBezTo>
                  <a:cubicBezTo>
                    <a:pt x="0" y="18900"/>
                    <a:pt x="0" y="18900"/>
                    <a:pt x="0" y="18900"/>
                  </a:cubicBezTo>
                  <a:cubicBezTo>
                    <a:pt x="0" y="16200"/>
                    <a:pt x="0" y="13500"/>
                    <a:pt x="1440" y="10800"/>
                  </a:cubicBezTo>
                  <a:cubicBezTo>
                    <a:pt x="2880" y="2700"/>
                    <a:pt x="7200" y="0"/>
                    <a:pt x="11520" y="0"/>
                  </a:cubicBezTo>
                  <a:cubicBezTo>
                    <a:pt x="14400" y="0"/>
                    <a:pt x="17280" y="0"/>
                    <a:pt x="18720" y="2700"/>
                  </a:cubicBezTo>
                  <a:cubicBezTo>
                    <a:pt x="20160" y="5400"/>
                    <a:pt x="21600" y="8100"/>
                    <a:pt x="21600" y="10800"/>
                  </a:cubicBezTo>
                  <a:cubicBezTo>
                    <a:pt x="21600" y="13500"/>
                    <a:pt x="20160" y="13500"/>
                    <a:pt x="20160" y="13500"/>
                  </a:cubicBezTo>
                  <a:lnTo>
                    <a:pt x="15840" y="10800"/>
                  </a:lnTo>
                  <a:cubicBezTo>
                    <a:pt x="17280" y="10800"/>
                    <a:pt x="18720" y="13500"/>
                    <a:pt x="20160" y="16200"/>
                  </a:cubicBezTo>
                  <a:cubicBezTo>
                    <a:pt x="20160" y="16200"/>
                    <a:pt x="21600" y="18900"/>
                    <a:pt x="20160" y="18900"/>
                  </a:cubicBezTo>
                  <a:cubicBezTo>
                    <a:pt x="17279" y="21600"/>
                    <a:pt x="14400" y="21600"/>
                    <a:pt x="11520" y="21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Google Shape;1664;p214"/>
            <p:cNvSpPr/>
            <p:nvPr/>
          </p:nvSpPr>
          <p:spPr>
            <a:xfrm>
              <a:off x="4771798" y="2780791"/>
              <a:ext cx="101844" cy="64528"/>
            </a:xfrm>
            <a:custGeom>
              <a:avLst/>
              <a:gdLst/>
              <a:ahLst/>
              <a:cxnLst/>
              <a:rect l="l" t="t" r="r" b="b"/>
              <a:pathLst>
                <a:path w="21600" h="19916" extrusionOk="0">
                  <a:moveTo>
                    <a:pt x="10800" y="1473"/>
                  </a:moveTo>
                  <a:cubicBezTo>
                    <a:pt x="12150" y="3436"/>
                    <a:pt x="13500" y="5400"/>
                    <a:pt x="16200" y="7364"/>
                  </a:cubicBezTo>
                  <a:cubicBezTo>
                    <a:pt x="17550" y="9327"/>
                    <a:pt x="18900" y="9327"/>
                    <a:pt x="21600" y="9327"/>
                  </a:cubicBezTo>
                  <a:cubicBezTo>
                    <a:pt x="21600" y="9327"/>
                    <a:pt x="21600" y="9327"/>
                    <a:pt x="21600" y="9327"/>
                  </a:cubicBezTo>
                  <a:cubicBezTo>
                    <a:pt x="20250" y="11291"/>
                    <a:pt x="20250" y="13254"/>
                    <a:pt x="18900" y="15218"/>
                  </a:cubicBezTo>
                  <a:cubicBezTo>
                    <a:pt x="16200" y="19145"/>
                    <a:pt x="10800" y="21109"/>
                    <a:pt x="8100" y="19145"/>
                  </a:cubicBezTo>
                  <a:cubicBezTo>
                    <a:pt x="5400" y="19145"/>
                    <a:pt x="2700" y="17182"/>
                    <a:pt x="1350" y="13254"/>
                  </a:cubicBezTo>
                  <a:cubicBezTo>
                    <a:pt x="0" y="11291"/>
                    <a:pt x="0" y="7363"/>
                    <a:pt x="0" y="5400"/>
                  </a:cubicBezTo>
                  <a:cubicBezTo>
                    <a:pt x="0" y="3436"/>
                    <a:pt x="1350" y="3436"/>
                    <a:pt x="1350" y="3436"/>
                  </a:cubicBezTo>
                  <a:lnTo>
                    <a:pt x="4050" y="7363"/>
                  </a:lnTo>
                  <a:cubicBezTo>
                    <a:pt x="2700" y="5400"/>
                    <a:pt x="1350" y="3436"/>
                    <a:pt x="1350" y="3436"/>
                  </a:cubicBezTo>
                  <a:cubicBezTo>
                    <a:pt x="1350" y="3436"/>
                    <a:pt x="1350" y="1473"/>
                    <a:pt x="1350" y="1473"/>
                  </a:cubicBezTo>
                  <a:cubicBezTo>
                    <a:pt x="5400" y="-491"/>
                    <a:pt x="8100" y="-491"/>
                    <a:pt x="10800" y="147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Google Shape;1665;p214"/>
            <p:cNvSpPr/>
            <p:nvPr/>
          </p:nvSpPr>
          <p:spPr>
            <a:xfrm>
              <a:off x="5280859" y="3480742"/>
              <a:ext cx="95472" cy="97082"/>
            </a:xfrm>
            <a:custGeom>
              <a:avLst/>
              <a:gdLst/>
              <a:ahLst/>
              <a:cxnLst/>
              <a:rect l="l" t="t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1520" y="0"/>
                    <a:pt x="14400" y="270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Google Shape;1666;p214"/>
            <p:cNvSpPr/>
            <p:nvPr/>
          </p:nvSpPr>
          <p:spPr>
            <a:xfrm>
              <a:off x="5217222" y="3608001"/>
              <a:ext cx="146340" cy="91604"/>
            </a:xfrm>
            <a:custGeom>
              <a:avLst/>
              <a:gdLst/>
              <a:ahLst/>
              <a:cxnLst/>
              <a:rect l="l" t="t" r="r" b="b"/>
              <a:pathLst>
                <a:path w="21600" h="20725" extrusionOk="0">
                  <a:moveTo>
                    <a:pt x="9391" y="20160"/>
                  </a:moveTo>
                  <a:cubicBezTo>
                    <a:pt x="11270" y="18720"/>
                    <a:pt x="13148" y="17280"/>
                    <a:pt x="15026" y="15840"/>
                  </a:cubicBezTo>
                  <a:cubicBezTo>
                    <a:pt x="16904" y="14400"/>
                    <a:pt x="18782" y="14400"/>
                    <a:pt x="20661" y="14400"/>
                  </a:cubicBezTo>
                  <a:cubicBezTo>
                    <a:pt x="20661" y="14400"/>
                    <a:pt x="21600" y="14400"/>
                    <a:pt x="21600" y="14400"/>
                  </a:cubicBezTo>
                  <a:cubicBezTo>
                    <a:pt x="21600" y="11520"/>
                    <a:pt x="20661" y="10080"/>
                    <a:pt x="19722" y="7200"/>
                  </a:cubicBezTo>
                  <a:cubicBezTo>
                    <a:pt x="16904" y="1440"/>
                    <a:pt x="13148" y="0"/>
                    <a:pt x="8452" y="0"/>
                  </a:cubicBezTo>
                  <a:cubicBezTo>
                    <a:pt x="5635" y="0"/>
                    <a:pt x="3757" y="1440"/>
                    <a:pt x="1878" y="4320"/>
                  </a:cubicBezTo>
                  <a:cubicBezTo>
                    <a:pt x="939" y="5760"/>
                    <a:pt x="0" y="8640"/>
                    <a:pt x="0" y="11520"/>
                  </a:cubicBezTo>
                  <a:cubicBezTo>
                    <a:pt x="0" y="12960"/>
                    <a:pt x="939" y="14400"/>
                    <a:pt x="1878" y="12960"/>
                  </a:cubicBezTo>
                  <a:lnTo>
                    <a:pt x="5635" y="10080"/>
                  </a:lnTo>
                  <a:cubicBezTo>
                    <a:pt x="4696" y="11520"/>
                    <a:pt x="2818" y="12960"/>
                    <a:pt x="1878" y="14400"/>
                  </a:cubicBezTo>
                  <a:cubicBezTo>
                    <a:pt x="939" y="15840"/>
                    <a:pt x="1878" y="17280"/>
                    <a:pt x="1878" y="17280"/>
                  </a:cubicBezTo>
                  <a:cubicBezTo>
                    <a:pt x="3757" y="20160"/>
                    <a:pt x="6574" y="21600"/>
                    <a:pt x="9391" y="2016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214"/>
            <p:cNvSpPr/>
            <p:nvPr/>
          </p:nvSpPr>
          <p:spPr>
            <a:xfrm>
              <a:off x="5280859" y="3735270"/>
              <a:ext cx="190890" cy="12727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8640" y="17280"/>
                  </a:moveTo>
                  <a:cubicBezTo>
                    <a:pt x="10800" y="18360"/>
                    <a:pt x="12960" y="18360"/>
                    <a:pt x="15120" y="18360"/>
                  </a:cubicBezTo>
                  <a:cubicBezTo>
                    <a:pt x="17280" y="18360"/>
                    <a:pt x="19440" y="19440"/>
                    <a:pt x="20880" y="21600"/>
                  </a:cubicBezTo>
                  <a:cubicBezTo>
                    <a:pt x="20880" y="21600"/>
                    <a:pt x="21600" y="21600"/>
                    <a:pt x="21600" y="21600"/>
                  </a:cubicBezTo>
                  <a:cubicBezTo>
                    <a:pt x="21600" y="19440"/>
                    <a:pt x="21600" y="17280"/>
                    <a:pt x="21600" y="15120"/>
                  </a:cubicBezTo>
                  <a:cubicBezTo>
                    <a:pt x="20160" y="9720"/>
                    <a:pt x="16560" y="5400"/>
                    <a:pt x="11520" y="2160"/>
                  </a:cubicBezTo>
                  <a:cubicBezTo>
                    <a:pt x="8640" y="1080"/>
                    <a:pt x="5760" y="0"/>
                    <a:pt x="3600" y="0"/>
                  </a:cubicBezTo>
                  <a:cubicBezTo>
                    <a:pt x="2160" y="0"/>
                    <a:pt x="0" y="2160"/>
                    <a:pt x="0" y="3240"/>
                  </a:cubicBezTo>
                  <a:cubicBezTo>
                    <a:pt x="0" y="4320"/>
                    <a:pt x="720" y="5400"/>
                    <a:pt x="1440" y="5400"/>
                  </a:cubicBezTo>
                  <a:lnTo>
                    <a:pt x="5760" y="6480"/>
                  </a:lnTo>
                  <a:cubicBezTo>
                    <a:pt x="4320" y="6480"/>
                    <a:pt x="2880" y="6480"/>
                    <a:pt x="1440" y="6480"/>
                  </a:cubicBezTo>
                  <a:cubicBezTo>
                    <a:pt x="720" y="6480"/>
                    <a:pt x="720" y="7560"/>
                    <a:pt x="720" y="8640"/>
                  </a:cubicBezTo>
                  <a:cubicBezTo>
                    <a:pt x="2160" y="12960"/>
                    <a:pt x="5760" y="16200"/>
                    <a:pt x="8640" y="172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Google Shape;1668;p214"/>
            <p:cNvSpPr/>
            <p:nvPr/>
          </p:nvSpPr>
          <p:spPr>
            <a:xfrm>
              <a:off x="5217227" y="3353478"/>
              <a:ext cx="198505" cy="133864"/>
            </a:xfrm>
            <a:custGeom>
              <a:avLst/>
              <a:gdLst/>
              <a:ahLst/>
              <a:cxnLst/>
              <a:rect l="l" t="t" r="r" b="b"/>
              <a:pathLst>
                <a:path w="21056" h="20658" extrusionOk="0">
                  <a:moveTo>
                    <a:pt x="11981" y="16731"/>
                  </a:moveTo>
                  <a:cubicBezTo>
                    <a:pt x="13331" y="14767"/>
                    <a:pt x="14681" y="11822"/>
                    <a:pt x="16031" y="9858"/>
                  </a:cubicBezTo>
                  <a:cubicBezTo>
                    <a:pt x="17381" y="7894"/>
                    <a:pt x="18731" y="5931"/>
                    <a:pt x="20756" y="5931"/>
                  </a:cubicBezTo>
                  <a:cubicBezTo>
                    <a:pt x="20756" y="5931"/>
                    <a:pt x="21431" y="4949"/>
                    <a:pt x="20756" y="4949"/>
                  </a:cubicBezTo>
                  <a:cubicBezTo>
                    <a:pt x="20081" y="2985"/>
                    <a:pt x="18731" y="2003"/>
                    <a:pt x="17381" y="1022"/>
                  </a:cubicBezTo>
                  <a:cubicBezTo>
                    <a:pt x="14006" y="-942"/>
                    <a:pt x="9281" y="40"/>
                    <a:pt x="5906" y="2985"/>
                  </a:cubicBezTo>
                  <a:cubicBezTo>
                    <a:pt x="3881" y="4949"/>
                    <a:pt x="1856" y="6913"/>
                    <a:pt x="506" y="10840"/>
                  </a:cubicBezTo>
                  <a:cubicBezTo>
                    <a:pt x="-169" y="12803"/>
                    <a:pt x="-169" y="15749"/>
                    <a:pt x="506" y="17713"/>
                  </a:cubicBezTo>
                  <a:cubicBezTo>
                    <a:pt x="1181" y="18694"/>
                    <a:pt x="1856" y="18694"/>
                    <a:pt x="2531" y="17713"/>
                  </a:cubicBezTo>
                  <a:lnTo>
                    <a:pt x="5231" y="13785"/>
                  </a:lnTo>
                  <a:cubicBezTo>
                    <a:pt x="4556" y="15749"/>
                    <a:pt x="3881" y="17713"/>
                    <a:pt x="3206" y="18694"/>
                  </a:cubicBezTo>
                  <a:cubicBezTo>
                    <a:pt x="3206" y="19676"/>
                    <a:pt x="3206" y="20658"/>
                    <a:pt x="3881" y="20658"/>
                  </a:cubicBezTo>
                  <a:cubicBezTo>
                    <a:pt x="6581" y="20658"/>
                    <a:pt x="9281" y="19676"/>
                    <a:pt x="11981" y="1673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9" name="Google Shape;1669;p214"/>
          <p:cNvGrpSpPr/>
          <p:nvPr/>
        </p:nvGrpSpPr>
        <p:grpSpPr>
          <a:xfrm>
            <a:off x="7328028" y="2176163"/>
            <a:ext cx="2389613" cy="2438388"/>
            <a:chOff x="6296655" y="1826401"/>
            <a:chExt cx="2242505" cy="2278015"/>
          </a:xfrm>
        </p:grpSpPr>
        <p:sp>
          <p:nvSpPr>
            <p:cNvPr id="1670" name="Google Shape;1670;p214"/>
            <p:cNvSpPr/>
            <p:nvPr/>
          </p:nvSpPr>
          <p:spPr>
            <a:xfrm>
              <a:off x="6423919" y="1953665"/>
              <a:ext cx="2042604" cy="210621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899" y="16118"/>
                  </a:moveTo>
                  <a:cubicBezTo>
                    <a:pt x="17495" y="15662"/>
                    <a:pt x="17092" y="15205"/>
                    <a:pt x="16822" y="14748"/>
                  </a:cubicBezTo>
                  <a:cubicBezTo>
                    <a:pt x="16621" y="14357"/>
                    <a:pt x="16419" y="13900"/>
                    <a:pt x="16351" y="13508"/>
                  </a:cubicBezTo>
                  <a:cubicBezTo>
                    <a:pt x="16486" y="13573"/>
                    <a:pt x="16553" y="13573"/>
                    <a:pt x="16688" y="13639"/>
                  </a:cubicBezTo>
                  <a:cubicBezTo>
                    <a:pt x="17226" y="13769"/>
                    <a:pt x="17764" y="13900"/>
                    <a:pt x="18303" y="14030"/>
                  </a:cubicBezTo>
                  <a:cubicBezTo>
                    <a:pt x="19379" y="14226"/>
                    <a:pt x="20523" y="14357"/>
                    <a:pt x="21600" y="14291"/>
                  </a:cubicBezTo>
                  <a:cubicBezTo>
                    <a:pt x="20523" y="14226"/>
                    <a:pt x="19379" y="14095"/>
                    <a:pt x="18303" y="13834"/>
                  </a:cubicBezTo>
                  <a:cubicBezTo>
                    <a:pt x="17764" y="13704"/>
                    <a:pt x="17226" y="13573"/>
                    <a:pt x="16688" y="13378"/>
                  </a:cubicBezTo>
                  <a:cubicBezTo>
                    <a:pt x="16553" y="13312"/>
                    <a:pt x="16351" y="13247"/>
                    <a:pt x="16217" y="13182"/>
                  </a:cubicBezTo>
                  <a:cubicBezTo>
                    <a:pt x="16217" y="13182"/>
                    <a:pt x="16217" y="13182"/>
                    <a:pt x="16217" y="13117"/>
                  </a:cubicBezTo>
                  <a:lnTo>
                    <a:pt x="16150" y="13117"/>
                  </a:lnTo>
                  <a:cubicBezTo>
                    <a:pt x="15813" y="12986"/>
                    <a:pt x="15477" y="12856"/>
                    <a:pt x="15140" y="12790"/>
                  </a:cubicBezTo>
                  <a:cubicBezTo>
                    <a:pt x="14602" y="12660"/>
                    <a:pt x="13996" y="12595"/>
                    <a:pt x="13391" y="12725"/>
                  </a:cubicBezTo>
                  <a:cubicBezTo>
                    <a:pt x="12785" y="12856"/>
                    <a:pt x="12247" y="13051"/>
                    <a:pt x="11776" y="13312"/>
                  </a:cubicBezTo>
                  <a:cubicBezTo>
                    <a:pt x="11170" y="13639"/>
                    <a:pt x="10564" y="13965"/>
                    <a:pt x="10026" y="14422"/>
                  </a:cubicBezTo>
                  <a:cubicBezTo>
                    <a:pt x="10093" y="14161"/>
                    <a:pt x="10161" y="13900"/>
                    <a:pt x="10228" y="13704"/>
                  </a:cubicBezTo>
                  <a:cubicBezTo>
                    <a:pt x="10430" y="12790"/>
                    <a:pt x="10632" y="11877"/>
                    <a:pt x="10766" y="10963"/>
                  </a:cubicBezTo>
                  <a:cubicBezTo>
                    <a:pt x="10766" y="10767"/>
                    <a:pt x="10834" y="10506"/>
                    <a:pt x="10834" y="10311"/>
                  </a:cubicBezTo>
                  <a:cubicBezTo>
                    <a:pt x="10834" y="10180"/>
                    <a:pt x="10901" y="10050"/>
                    <a:pt x="11103" y="9919"/>
                  </a:cubicBezTo>
                  <a:cubicBezTo>
                    <a:pt x="12247" y="9332"/>
                    <a:pt x="13525" y="9005"/>
                    <a:pt x="14871" y="9005"/>
                  </a:cubicBezTo>
                  <a:cubicBezTo>
                    <a:pt x="13794" y="8810"/>
                    <a:pt x="12650" y="8875"/>
                    <a:pt x="11574" y="9136"/>
                  </a:cubicBezTo>
                  <a:cubicBezTo>
                    <a:pt x="11237" y="9201"/>
                    <a:pt x="10968" y="9005"/>
                    <a:pt x="10968" y="8679"/>
                  </a:cubicBezTo>
                  <a:cubicBezTo>
                    <a:pt x="10968" y="8483"/>
                    <a:pt x="10968" y="8288"/>
                    <a:pt x="10968" y="8157"/>
                  </a:cubicBezTo>
                  <a:cubicBezTo>
                    <a:pt x="10968" y="7244"/>
                    <a:pt x="10901" y="6330"/>
                    <a:pt x="10834" y="5351"/>
                  </a:cubicBezTo>
                  <a:cubicBezTo>
                    <a:pt x="10834" y="5221"/>
                    <a:pt x="10766" y="5025"/>
                    <a:pt x="10766" y="4894"/>
                  </a:cubicBezTo>
                  <a:cubicBezTo>
                    <a:pt x="11305" y="4894"/>
                    <a:pt x="11843" y="4829"/>
                    <a:pt x="12314" y="4698"/>
                  </a:cubicBezTo>
                  <a:lnTo>
                    <a:pt x="12920" y="4503"/>
                  </a:lnTo>
                  <a:cubicBezTo>
                    <a:pt x="12920" y="4503"/>
                    <a:pt x="12920" y="4503"/>
                    <a:pt x="12987" y="4503"/>
                  </a:cubicBezTo>
                  <a:lnTo>
                    <a:pt x="13525" y="4307"/>
                  </a:lnTo>
                  <a:cubicBezTo>
                    <a:pt x="13525" y="4307"/>
                    <a:pt x="13525" y="4307"/>
                    <a:pt x="13592" y="4307"/>
                  </a:cubicBezTo>
                  <a:lnTo>
                    <a:pt x="14131" y="4046"/>
                  </a:lnTo>
                  <a:cubicBezTo>
                    <a:pt x="14131" y="4046"/>
                    <a:pt x="14131" y="4046"/>
                    <a:pt x="14198" y="4046"/>
                  </a:cubicBezTo>
                  <a:cubicBezTo>
                    <a:pt x="14400" y="3915"/>
                    <a:pt x="14535" y="3850"/>
                    <a:pt x="14736" y="3720"/>
                  </a:cubicBezTo>
                  <a:cubicBezTo>
                    <a:pt x="14535" y="3785"/>
                    <a:pt x="14333" y="3915"/>
                    <a:pt x="14198" y="3981"/>
                  </a:cubicBezTo>
                  <a:cubicBezTo>
                    <a:pt x="14198" y="3981"/>
                    <a:pt x="14198" y="3981"/>
                    <a:pt x="14198" y="3981"/>
                  </a:cubicBezTo>
                  <a:lnTo>
                    <a:pt x="13660" y="4176"/>
                  </a:lnTo>
                  <a:cubicBezTo>
                    <a:pt x="13660" y="4176"/>
                    <a:pt x="13660" y="4176"/>
                    <a:pt x="13660" y="4176"/>
                  </a:cubicBezTo>
                  <a:lnTo>
                    <a:pt x="13054" y="4372"/>
                  </a:lnTo>
                  <a:cubicBezTo>
                    <a:pt x="13054" y="4372"/>
                    <a:pt x="13054" y="4372"/>
                    <a:pt x="12987" y="4372"/>
                  </a:cubicBezTo>
                  <a:lnTo>
                    <a:pt x="12381" y="4503"/>
                  </a:lnTo>
                  <a:cubicBezTo>
                    <a:pt x="11978" y="4568"/>
                    <a:pt x="11641" y="4633"/>
                    <a:pt x="11237" y="4633"/>
                  </a:cubicBezTo>
                  <a:cubicBezTo>
                    <a:pt x="10968" y="4633"/>
                    <a:pt x="10766" y="4503"/>
                    <a:pt x="10766" y="4242"/>
                  </a:cubicBezTo>
                  <a:cubicBezTo>
                    <a:pt x="10699" y="3720"/>
                    <a:pt x="10564" y="3198"/>
                    <a:pt x="10497" y="2676"/>
                  </a:cubicBezTo>
                  <a:cubicBezTo>
                    <a:pt x="10295" y="1762"/>
                    <a:pt x="10026" y="914"/>
                    <a:pt x="9690" y="0"/>
                  </a:cubicBezTo>
                  <a:cubicBezTo>
                    <a:pt x="9959" y="914"/>
                    <a:pt x="10161" y="1762"/>
                    <a:pt x="10363" y="2676"/>
                  </a:cubicBezTo>
                  <a:cubicBezTo>
                    <a:pt x="10430" y="3132"/>
                    <a:pt x="10497" y="3654"/>
                    <a:pt x="10564" y="4111"/>
                  </a:cubicBezTo>
                  <a:cubicBezTo>
                    <a:pt x="10632" y="4372"/>
                    <a:pt x="10363" y="4633"/>
                    <a:pt x="10026" y="4633"/>
                  </a:cubicBezTo>
                  <a:cubicBezTo>
                    <a:pt x="9959" y="4633"/>
                    <a:pt x="9892" y="4633"/>
                    <a:pt x="9824" y="4633"/>
                  </a:cubicBezTo>
                  <a:cubicBezTo>
                    <a:pt x="9017" y="4568"/>
                    <a:pt x="8142" y="4372"/>
                    <a:pt x="7335" y="4111"/>
                  </a:cubicBezTo>
                  <a:cubicBezTo>
                    <a:pt x="6527" y="3850"/>
                    <a:pt x="5787" y="3459"/>
                    <a:pt x="5047" y="3002"/>
                  </a:cubicBezTo>
                  <a:cubicBezTo>
                    <a:pt x="5181" y="3132"/>
                    <a:pt x="5383" y="3263"/>
                    <a:pt x="5518" y="3393"/>
                  </a:cubicBezTo>
                  <a:cubicBezTo>
                    <a:pt x="5518" y="3393"/>
                    <a:pt x="5518" y="3393"/>
                    <a:pt x="5585" y="3393"/>
                  </a:cubicBezTo>
                  <a:lnTo>
                    <a:pt x="6056" y="3720"/>
                  </a:lnTo>
                  <a:cubicBezTo>
                    <a:pt x="6056" y="3720"/>
                    <a:pt x="6056" y="3720"/>
                    <a:pt x="6123" y="3720"/>
                  </a:cubicBezTo>
                  <a:lnTo>
                    <a:pt x="6662" y="3981"/>
                  </a:lnTo>
                  <a:cubicBezTo>
                    <a:pt x="6662" y="3981"/>
                    <a:pt x="6662" y="3981"/>
                    <a:pt x="6729" y="3981"/>
                  </a:cubicBezTo>
                  <a:lnTo>
                    <a:pt x="7267" y="4242"/>
                  </a:lnTo>
                  <a:cubicBezTo>
                    <a:pt x="7402" y="4307"/>
                    <a:pt x="7536" y="4307"/>
                    <a:pt x="7604" y="4372"/>
                  </a:cubicBezTo>
                  <a:cubicBezTo>
                    <a:pt x="7200" y="5286"/>
                    <a:pt x="6662" y="6069"/>
                    <a:pt x="5854" y="6787"/>
                  </a:cubicBezTo>
                  <a:cubicBezTo>
                    <a:pt x="6662" y="6330"/>
                    <a:pt x="7469" y="5677"/>
                    <a:pt x="8007" y="4829"/>
                  </a:cubicBezTo>
                  <a:cubicBezTo>
                    <a:pt x="8142" y="4698"/>
                    <a:pt x="8344" y="4568"/>
                    <a:pt x="8546" y="4633"/>
                  </a:cubicBezTo>
                  <a:cubicBezTo>
                    <a:pt x="8950" y="4698"/>
                    <a:pt x="9353" y="4764"/>
                    <a:pt x="9757" y="4829"/>
                  </a:cubicBezTo>
                  <a:cubicBezTo>
                    <a:pt x="10026" y="4829"/>
                    <a:pt x="10295" y="4829"/>
                    <a:pt x="10564" y="4829"/>
                  </a:cubicBezTo>
                  <a:cubicBezTo>
                    <a:pt x="10564" y="4960"/>
                    <a:pt x="10632" y="5155"/>
                    <a:pt x="10632" y="5286"/>
                  </a:cubicBezTo>
                  <a:cubicBezTo>
                    <a:pt x="10699" y="6199"/>
                    <a:pt x="10699" y="7113"/>
                    <a:pt x="10632" y="8027"/>
                  </a:cubicBezTo>
                  <a:cubicBezTo>
                    <a:pt x="10564" y="8940"/>
                    <a:pt x="10497" y="9854"/>
                    <a:pt x="10363" y="10767"/>
                  </a:cubicBezTo>
                  <a:cubicBezTo>
                    <a:pt x="10228" y="11681"/>
                    <a:pt x="10026" y="12529"/>
                    <a:pt x="9757" y="13443"/>
                  </a:cubicBezTo>
                  <a:cubicBezTo>
                    <a:pt x="9690" y="13769"/>
                    <a:pt x="9555" y="14030"/>
                    <a:pt x="9488" y="14356"/>
                  </a:cubicBezTo>
                  <a:cubicBezTo>
                    <a:pt x="9353" y="14683"/>
                    <a:pt x="9017" y="14748"/>
                    <a:pt x="8748" y="14552"/>
                  </a:cubicBezTo>
                  <a:cubicBezTo>
                    <a:pt x="8411" y="14291"/>
                    <a:pt x="8142" y="14095"/>
                    <a:pt x="7806" y="13900"/>
                  </a:cubicBezTo>
                  <a:lnTo>
                    <a:pt x="7806" y="13900"/>
                  </a:lnTo>
                  <a:cubicBezTo>
                    <a:pt x="7806" y="13900"/>
                    <a:pt x="7806" y="13900"/>
                    <a:pt x="7806" y="13900"/>
                  </a:cubicBezTo>
                  <a:cubicBezTo>
                    <a:pt x="7267" y="13573"/>
                    <a:pt x="6662" y="13247"/>
                    <a:pt x="5989" y="12986"/>
                  </a:cubicBezTo>
                  <a:cubicBezTo>
                    <a:pt x="5854" y="12921"/>
                    <a:pt x="5720" y="12790"/>
                    <a:pt x="5720" y="12595"/>
                  </a:cubicBezTo>
                  <a:cubicBezTo>
                    <a:pt x="5652" y="11942"/>
                    <a:pt x="5518" y="11355"/>
                    <a:pt x="5383" y="10702"/>
                  </a:cubicBezTo>
                  <a:cubicBezTo>
                    <a:pt x="5316" y="10311"/>
                    <a:pt x="5181" y="9984"/>
                    <a:pt x="5047" y="9593"/>
                  </a:cubicBezTo>
                  <a:cubicBezTo>
                    <a:pt x="4912" y="9266"/>
                    <a:pt x="4710" y="8875"/>
                    <a:pt x="4508" y="8549"/>
                  </a:cubicBezTo>
                  <a:cubicBezTo>
                    <a:pt x="4643" y="8875"/>
                    <a:pt x="4845" y="9266"/>
                    <a:pt x="4912" y="9593"/>
                  </a:cubicBezTo>
                  <a:cubicBezTo>
                    <a:pt x="5047" y="9984"/>
                    <a:pt x="5114" y="10311"/>
                    <a:pt x="5114" y="10702"/>
                  </a:cubicBezTo>
                  <a:cubicBezTo>
                    <a:pt x="5181" y="11094"/>
                    <a:pt x="5181" y="11550"/>
                    <a:pt x="5181" y="11942"/>
                  </a:cubicBezTo>
                  <a:cubicBezTo>
                    <a:pt x="5181" y="12268"/>
                    <a:pt x="4912" y="12464"/>
                    <a:pt x="4576" y="12399"/>
                  </a:cubicBezTo>
                  <a:cubicBezTo>
                    <a:pt x="3095" y="12007"/>
                    <a:pt x="1480" y="11811"/>
                    <a:pt x="0" y="12007"/>
                  </a:cubicBezTo>
                  <a:cubicBezTo>
                    <a:pt x="1817" y="11942"/>
                    <a:pt x="3634" y="12268"/>
                    <a:pt x="5249" y="12921"/>
                  </a:cubicBezTo>
                  <a:cubicBezTo>
                    <a:pt x="5249" y="12921"/>
                    <a:pt x="5249" y="12921"/>
                    <a:pt x="5249" y="12921"/>
                  </a:cubicBezTo>
                  <a:lnTo>
                    <a:pt x="5249" y="12921"/>
                  </a:lnTo>
                  <a:cubicBezTo>
                    <a:pt x="5720" y="13117"/>
                    <a:pt x="6191" y="13378"/>
                    <a:pt x="6662" y="13639"/>
                  </a:cubicBezTo>
                  <a:cubicBezTo>
                    <a:pt x="6998" y="13834"/>
                    <a:pt x="6931" y="14291"/>
                    <a:pt x="6594" y="14487"/>
                  </a:cubicBezTo>
                  <a:cubicBezTo>
                    <a:pt x="5921" y="14813"/>
                    <a:pt x="5249" y="15074"/>
                    <a:pt x="4508" y="15270"/>
                  </a:cubicBezTo>
                  <a:cubicBezTo>
                    <a:pt x="3903" y="15466"/>
                    <a:pt x="3364" y="15596"/>
                    <a:pt x="2759" y="15662"/>
                  </a:cubicBezTo>
                  <a:cubicBezTo>
                    <a:pt x="2153" y="15792"/>
                    <a:pt x="1548" y="15857"/>
                    <a:pt x="942" y="16118"/>
                  </a:cubicBezTo>
                  <a:cubicBezTo>
                    <a:pt x="1548" y="15923"/>
                    <a:pt x="2153" y="15923"/>
                    <a:pt x="2759" y="15857"/>
                  </a:cubicBezTo>
                  <a:cubicBezTo>
                    <a:pt x="3364" y="15792"/>
                    <a:pt x="3970" y="15727"/>
                    <a:pt x="4576" y="15596"/>
                  </a:cubicBezTo>
                  <a:cubicBezTo>
                    <a:pt x="5585" y="15401"/>
                    <a:pt x="6594" y="15074"/>
                    <a:pt x="7536" y="14618"/>
                  </a:cubicBezTo>
                  <a:cubicBezTo>
                    <a:pt x="7738" y="14552"/>
                    <a:pt x="7940" y="14552"/>
                    <a:pt x="8075" y="14683"/>
                  </a:cubicBezTo>
                  <a:cubicBezTo>
                    <a:pt x="8411" y="14944"/>
                    <a:pt x="8748" y="15270"/>
                    <a:pt x="9084" y="15596"/>
                  </a:cubicBezTo>
                  <a:cubicBezTo>
                    <a:pt x="9017" y="15727"/>
                    <a:pt x="9017" y="15857"/>
                    <a:pt x="8950" y="15988"/>
                  </a:cubicBezTo>
                  <a:cubicBezTo>
                    <a:pt x="8680" y="16902"/>
                    <a:pt x="8478" y="17880"/>
                    <a:pt x="8411" y="18794"/>
                  </a:cubicBezTo>
                  <a:cubicBezTo>
                    <a:pt x="8344" y="19577"/>
                    <a:pt x="8411" y="20360"/>
                    <a:pt x="8411" y="21143"/>
                  </a:cubicBezTo>
                  <a:cubicBezTo>
                    <a:pt x="8411" y="21404"/>
                    <a:pt x="8680" y="21600"/>
                    <a:pt x="8950" y="21600"/>
                  </a:cubicBezTo>
                  <a:lnTo>
                    <a:pt x="8950" y="21600"/>
                  </a:lnTo>
                  <a:cubicBezTo>
                    <a:pt x="9219" y="21600"/>
                    <a:pt x="9421" y="21339"/>
                    <a:pt x="9353" y="21078"/>
                  </a:cubicBezTo>
                  <a:cubicBezTo>
                    <a:pt x="9286" y="20295"/>
                    <a:pt x="9219" y="19577"/>
                    <a:pt x="9219" y="18859"/>
                  </a:cubicBezTo>
                  <a:cubicBezTo>
                    <a:pt x="9219" y="17946"/>
                    <a:pt x="9353" y="17097"/>
                    <a:pt x="9622" y="16249"/>
                  </a:cubicBezTo>
                  <a:cubicBezTo>
                    <a:pt x="9690" y="16053"/>
                    <a:pt x="9757" y="15857"/>
                    <a:pt x="9757" y="15662"/>
                  </a:cubicBezTo>
                  <a:cubicBezTo>
                    <a:pt x="9757" y="15596"/>
                    <a:pt x="9824" y="15531"/>
                    <a:pt x="9824" y="15531"/>
                  </a:cubicBezTo>
                  <a:cubicBezTo>
                    <a:pt x="10430" y="14748"/>
                    <a:pt x="11237" y="14161"/>
                    <a:pt x="12112" y="13639"/>
                  </a:cubicBezTo>
                  <a:cubicBezTo>
                    <a:pt x="13054" y="13117"/>
                    <a:pt x="14131" y="12790"/>
                    <a:pt x="15140" y="13051"/>
                  </a:cubicBezTo>
                  <a:cubicBezTo>
                    <a:pt x="15207" y="13051"/>
                    <a:pt x="15342" y="13117"/>
                    <a:pt x="15409" y="13117"/>
                  </a:cubicBezTo>
                  <a:cubicBezTo>
                    <a:pt x="15544" y="13182"/>
                    <a:pt x="15678" y="13312"/>
                    <a:pt x="15746" y="13443"/>
                  </a:cubicBezTo>
                  <a:cubicBezTo>
                    <a:pt x="15880" y="13965"/>
                    <a:pt x="16150" y="14487"/>
                    <a:pt x="16486" y="14879"/>
                  </a:cubicBezTo>
                  <a:cubicBezTo>
                    <a:pt x="16822" y="15401"/>
                    <a:pt x="17293" y="15857"/>
                    <a:pt x="17764" y="16249"/>
                  </a:cubicBezTo>
                  <a:cubicBezTo>
                    <a:pt x="18235" y="16640"/>
                    <a:pt x="18707" y="17032"/>
                    <a:pt x="19245" y="17358"/>
                  </a:cubicBezTo>
                  <a:cubicBezTo>
                    <a:pt x="19716" y="17685"/>
                    <a:pt x="20254" y="18076"/>
                    <a:pt x="20860" y="18272"/>
                  </a:cubicBezTo>
                  <a:cubicBezTo>
                    <a:pt x="20321" y="18011"/>
                    <a:pt x="19850" y="17619"/>
                    <a:pt x="19379" y="17228"/>
                  </a:cubicBezTo>
                  <a:cubicBezTo>
                    <a:pt x="18774" y="16967"/>
                    <a:pt x="18303" y="16575"/>
                    <a:pt x="17899" y="16118"/>
                  </a:cubicBezTo>
                  <a:close/>
                </a:path>
              </a:pathLst>
            </a:custGeom>
            <a:solidFill>
              <a:srgbClr val="864A0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Google Shape;1671;p214"/>
            <p:cNvSpPr/>
            <p:nvPr/>
          </p:nvSpPr>
          <p:spPr>
            <a:xfrm>
              <a:off x="7060239" y="3798992"/>
              <a:ext cx="330912" cy="3054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0350"/>
                  </a:moveTo>
                  <a:cubicBezTo>
                    <a:pt x="21600" y="10350"/>
                    <a:pt x="17031" y="13500"/>
                    <a:pt x="14123" y="17550"/>
                  </a:cubicBezTo>
                  <a:cubicBezTo>
                    <a:pt x="14539" y="15300"/>
                    <a:pt x="15369" y="11700"/>
                    <a:pt x="17446" y="8550"/>
                  </a:cubicBezTo>
                  <a:cubicBezTo>
                    <a:pt x="17446" y="8550"/>
                    <a:pt x="13292" y="13050"/>
                    <a:pt x="11215" y="18450"/>
                  </a:cubicBezTo>
                  <a:cubicBezTo>
                    <a:pt x="7892" y="8550"/>
                    <a:pt x="0" y="0"/>
                    <a:pt x="0" y="0"/>
                  </a:cubicBezTo>
                  <a:cubicBezTo>
                    <a:pt x="6646" y="11250"/>
                    <a:pt x="6231" y="21600"/>
                    <a:pt x="6231" y="21600"/>
                  </a:cubicBezTo>
                  <a:lnTo>
                    <a:pt x="10385" y="21600"/>
                  </a:lnTo>
                  <a:lnTo>
                    <a:pt x="12046" y="21600"/>
                  </a:lnTo>
                  <a:lnTo>
                    <a:pt x="12046" y="21600"/>
                  </a:lnTo>
                  <a:lnTo>
                    <a:pt x="13708" y="21600"/>
                  </a:lnTo>
                  <a:lnTo>
                    <a:pt x="16615" y="21600"/>
                  </a:lnTo>
                  <a:cubicBezTo>
                    <a:pt x="16615" y="21150"/>
                    <a:pt x="16200" y="16200"/>
                    <a:pt x="21600" y="10350"/>
                  </a:cubicBezTo>
                  <a:close/>
                </a:path>
              </a:pathLst>
            </a:custGeom>
            <a:solidFill>
              <a:srgbClr val="6DBB6A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214"/>
            <p:cNvSpPr/>
            <p:nvPr/>
          </p:nvSpPr>
          <p:spPr>
            <a:xfrm>
              <a:off x="7314762" y="3798992"/>
              <a:ext cx="299052" cy="3054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9800"/>
                  </a:moveTo>
                  <a:lnTo>
                    <a:pt x="4596" y="21600"/>
                  </a:lnTo>
                  <a:cubicBezTo>
                    <a:pt x="9651" y="9450"/>
                    <a:pt x="21600" y="0"/>
                    <a:pt x="21600" y="0"/>
                  </a:cubicBezTo>
                  <a:cubicBezTo>
                    <a:pt x="9651" y="495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Google Shape;1673;p214"/>
            <p:cNvSpPr/>
            <p:nvPr/>
          </p:nvSpPr>
          <p:spPr>
            <a:xfrm>
              <a:off x="6932975" y="3798987"/>
              <a:ext cx="235440" cy="29905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762" y="17004"/>
                  </a:moveTo>
                  <a:cubicBezTo>
                    <a:pt x="11676" y="11949"/>
                    <a:pt x="5838" y="8272"/>
                    <a:pt x="5838" y="8272"/>
                  </a:cubicBezTo>
                  <a:cubicBezTo>
                    <a:pt x="9341" y="11489"/>
                    <a:pt x="11092" y="14706"/>
                    <a:pt x="11676" y="17004"/>
                  </a:cubicBezTo>
                  <a:cubicBezTo>
                    <a:pt x="7005" y="13328"/>
                    <a:pt x="0" y="11030"/>
                    <a:pt x="0" y="11030"/>
                  </a:cubicBezTo>
                  <a:cubicBezTo>
                    <a:pt x="8173" y="16085"/>
                    <a:pt x="8757" y="21600"/>
                    <a:pt x="8757" y="21600"/>
                  </a:cubicBezTo>
                  <a:lnTo>
                    <a:pt x="12843" y="21140"/>
                  </a:lnTo>
                  <a:lnTo>
                    <a:pt x="15178" y="21140"/>
                  </a:lnTo>
                  <a:lnTo>
                    <a:pt x="17513" y="20681"/>
                  </a:lnTo>
                  <a:lnTo>
                    <a:pt x="18681" y="20681"/>
                  </a:lnTo>
                  <a:cubicBezTo>
                    <a:pt x="17513" y="10570"/>
                    <a:pt x="21600" y="0"/>
                    <a:pt x="21600" y="0"/>
                  </a:cubicBezTo>
                  <a:cubicBezTo>
                    <a:pt x="18097" y="4596"/>
                    <a:pt x="16346" y="11949"/>
                    <a:pt x="15762" y="17004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214"/>
            <p:cNvSpPr/>
            <p:nvPr/>
          </p:nvSpPr>
          <p:spPr>
            <a:xfrm>
              <a:off x="7251130" y="3862619"/>
              <a:ext cx="101844" cy="21000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00" y="21600"/>
                  </a:lnTo>
                  <a:cubicBezTo>
                    <a:pt x="8100" y="10473"/>
                    <a:pt x="21600" y="0"/>
                    <a:pt x="21600" y="0"/>
                  </a:cubicBezTo>
                  <a:cubicBezTo>
                    <a:pt x="6750" y="720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214"/>
            <p:cNvSpPr/>
            <p:nvPr/>
          </p:nvSpPr>
          <p:spPr>
            <a:xfrm>
              <a:off x="7696553" y="3035403"/>
              <a:ext cx="265068" cy="185098"/>
            </a:xfrm>
            <a:custGeom>
              <a:avLst/>
              <a:gdLst/>
              <a:ahLst/>
              <a:cxnLst/>
              <a:rect l="l" t="t" r="r" b="b"/>
              <a:pathLst>
                <a:path w="21424" h="20268" extrusionOk="0">
                  <a:moveTo>
                    <a:pt x="11138" y="18149"/>
                  </a:moveTo>
                  <a:cubicBezTo>
                    <a:pt x="12681" y="16755"/>
                    <a:pt x="14224" y="13968"/>
                    <a:pt x="15767" y="11878"/>
                  </a:cubicBezTo>
                  <a:cubicBezTo>
                    <a:pt x="17310" y="10484"/>
                    <a:pt x="18853" y="9091"/>
                    <a:pt x="20910" y="9091"/>
                  </a:cubicBezTo>
                  <a:cubicBezTo>
                    <a:pt x="21424" y="9091"/>
                    <a:pt x="21424" y="8394"/>
                    <a:pt x="21424" y="8394"/>
                  </a:cubicBezTo>
                  <a:cubicBezTo>
                    <a:pt x="20395" y="6304"/>
                    <a:pt x="19367" y="4910"/>
                    <a:pt x="18338" y="2820"/>
                  </a:cubicBezTo>
                  <a:cubicBezTo>
                    <a:pt x="15253" y="-664"/>
                    <a:pt x="10110" y="-664"/>
                    <a:pt x="6510" y="1426"/>
                  </a:cubicBezTo>
                  <a:cubicBezTo>
                    <a:pt x="3938" y="2820"/>
                    <a:pt x="1881" y="4910"/>
                    <a:pt x="853" y="7697"/>
                  </a:cubicBezTo>
                  <a:cubicBezTo>
                    <a:pt x="-176" y="9788"/>
                    <a:pt x="-176" y="12575"/>
                    <a:pt x="338" y="14665"/>
                  </a:cubicBezTo>
                  <a:cubicBezTo>
                    <a:pt x="853" y="16059"/>
                    <a:pt x="1881" y="16059"/>
                    <a:pt x="2395" y="15362"/>
                  </a:cubicBezTo>
                  <a:lnTo>
                    <a:pt x="5481" y="11878"/>
                  </a:lnTo>
                  <a:cubicBezTo>
                    <a:pt x="4453" y="13271"/>
                    <a:pt x="3424" y="15362"/>
                    <a:pt x="2910" y="16755"/>
                  </a:cubicBezTo>
                  <a:cubicBezTo>
                    <a:pt x="2395" y="17452"/>
                    <a:pt x="2910" y="18846"/>
                    <a:pt x="3938" y="19542"/>
                  </a:cubicBezTo>
                  <a:cubicBezTo>
                    <a:pt x="5995" y="20936"/>
                    <a:pt x="9081" y="20239"/>
                    <a:pt x="11138" y="1814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214"/>
            <p:cNvSpPr/>
            <p:nvPr/>
          </p:nvSpPr>
          <p:spPr>
            <a:xfrm>
              <a:off x="7951081" y="3099040"/>
              <a:ext cx="206467" cy="183892"/>
            </a:xfrm>
            <a:custGeom>
              <a:avLst/>
              <a:gdLst/>
              <a:ahLst/>
              <a:cxnLst/>
              <a:rect l="l" t="t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7856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214"/>
            <p:cNvSpPr/>
            <p:nvPr/>
          </p:nvSpPr>
          <p:spPr>
            <a:xfrm>
              <a:off x="6869338" y="3289931"/>
              <a:ext cx="160324" cy="159084"/>
            </a:xfrm>
            <a:custGeom>
              <a:avLst/>
              <a:gdLst/>
              <a:ahLst/>
              <a:cxnLst/>
              <a:rect l="l" t="t" r="r" b="b"/>
              <a:pathLst>
                <a:path w="20930" h="21600" extrusionOk="0">
                  <a:moveTo>
                    <a:pt x="15114" y="6912"/>
                  </a:moveTo>
                  <a:cubicBezTo>
                    <a:pt x="12622" y="6048"/>
                    <a:pt x="10130" y="5184"/>
                    <a:pt x="8468" y="4320"/>
                  </a:cubicBezTo>
                  <a:cubicBezTo>
                    <a:pt x="6807" y="3456"/>
                    <a:pt x="4315" y="2592"/>
                    <a:pt x="3484" y="0"/>
                  </a:cubicBezTo>
                  <a:cubicBezTo>
                    <a:pt x="3484" y="0"/>
                    <a:pt x="2653" y="0"/>
                    <a:pt x="2653" y="0"/>
                  </a:cubicBezTo>
                  <a:cubicBezTo>
                    <a:pt x="1822" y="1728"/>
                    <a:pt x="991" y="3456"/>
                    <a:pt x="161" y="5184"/>
                  </a:cubicBezTo>
                  <a:cubicBezTo>
                    <a:pt x="-670" y="10368"/>
                    <a:pt x="1822" y="15552"/>
                    <a:pt x="5145" y="18144"/>
                  </a:cubicBezTo>
                  <a:cubicBezTo>
                    <a:pt x="7638" y="19872"/>
                    <a:pt x="10130" y="21600"/>
                    <a:pt x="13453" y="21600"/>
                  </a:cubicBezTo>
                  <a:cubicBezTo>
                    <a:pt x="15945" y="21600"/>
                    <a:pt x="17607" y="20736"/>
                    <a:pt x="19268" y="19008"/>
                  </a:cubicBezTo>
                  <a:cubicBezTo>
                    <a:pt x="20099" y="18144"/>
                    <a:pt x="19268" y="17280"/>
                    <a:pt x="18438" y="16416"/>
                  </a:cubicBezTo>
                  <a:lnTo>
                    <a:pt x="14284" y="14688"/>
                  </a:lnTo>
                  <a:cubicBezTo>
                    <a:pt x="15945" y="15552"/>
                    <a:pt x="17607" y="15552"/>
                    <a:pt x="19268" y="15552"/>
                  </a:cubicBezTo>
                  <a:cubicBezTo>
                    <a:pt x="20099" y="15552"/>
                    <a:pt x="20930" y="14688"/>
                    <a:pt x="20930" y="13824"/>
                  </a:cubicBezTo>
                  <a:cubicBezTo>
                    <a:pt x="20929" y="11232"/>
                    <a:pt x="18437" y="8640"/>
                    <a:pt x="15114" y="691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214"/>
            <p:cNvSpPr/>
            <p:nvPr/>
          </p:nvSpPr>
          <p:spPr>
            <a:xfrm>
              <a:off x="7632921" y="2208193"/>
              <a:ext cx="206467" cy="183892"/>
            </a:xfrm>
            <a:custGeom>
              <a:avLst/>
              <a:gdLst/>
              <a:ahLst/>
              <a:cxnLst/>
              <a:rect l="l" t="t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8553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214"/>
            <p:cNvSpPr/>
            <p:nvPr/>
          </p:nvSpPr>
          <p:spPr>
            <a:xfrm>
              <a:off x="8332878" y="3289931"/>
              <a:ext cx="206282" cy="155357"/>
            </a:xfrm>
            <a:custGeom>
              <a:avLst/>
              <a:gdLst/>
              <a:ahLst/>
              <a:cxnLst/>
              <a:rect l="l" t="t" r="r" b="b"/>
              <a:pathLst>
                <a:path w="21217" h="21094" extrusionOk="0">
                  <a:moveTo>
                    <a:pt x="8126" y="18502"/>
                  </a:moveTo>
                  <a:cubicBezTo>
                    <a:pt x="10090" y="18502"/>
                    <a:pt x="12708" y="18502"/>
                    <a:pt x="14672" y="18502"/>
                  </a:cubicBezTo>
                  <a:cubicBezTo>
                    <a:pt x="16635" y="18502"/>
                    <a:pt x="18599" y="19366"/>
                    <a:pt x="19908" y="21094"/>
                  </a:cubicBezTo>
                  <a:cubicBezTo>
                    <a:pt x="19908" y="21094"/>
                    <a:pt x="20562" y="21094"/>
                    <a:pt x="20562" y="21094"/>
                  </a:cubicBezTo>
                  <a:cubicBezTo>
                    <a:pt x="21217" y="18502"/>
                    <a:pt x="21217" y="16774"/>
                    <a:pt x="21217" y="14182"/>
                  </a:cubicBezTo>
                  <a:cubicBezTo>
                    <a:pt x="20562" y="8134"/>
                    <a:pt x="16635" y="3814"/>
                    <a:pt x="12708" y="1222"/>
                  </a:cubicBezTo>
                  <a:cubicBezTo>
                    <a:pt x="10090" y="358"/>
                    <a:pt x="7472" y="-506"/>
                    <a:pt x="4853" y="358"/>
                  </a:cubicBezTo>
                  <a:cubicBezTo>
                    <a:pt x="2890" y="1222"/>
                    <a:pt x="1581" y="2950"/>
                    <a:pt x="272" y="5542"/>
                  </a:cubicBezTo>
                  <a:cubicBezTo>
                    <a:pt x="-383" y="6406"/>
                    <a:pt x="272" y="8134"/>
                    <a:pt x="1581" y="8134"/>
                  </a:cubicBezTo>
                  <a:lnTo>
                    <a:pt x="5508" y="8134"/>
                  </a:lnTo>
                  <a:cubicBezTo>
                    <a:pt x="3544" y="8134"/>
                    <a:pt x="2235" y="8998"/>
                    <a:pt x="926" y="9862"/>
                  </a:cubicBezTo>
                  <a:cubicBezTo>
                    <a:pt x="272" y="9862"/>
                    <a:pt x="-383" y="11590"/>
                    <a:pt x="272" y="12454"/>
                  </a:cubicBezTo>
                  <a:cubicBezTo>
                    <a:pt x="2235" y="15910"/>
                    <a:pt x="4853" y="18502"/>
                    <a:pt x="8126" y="1850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Google Shape;1680;p214"/>
            <p:cNvSpPr/>
            <p:nvPr/>
          </p:nvSpPr>
          <p:spPr>
            <a:xfrm>
              <a:off x="6296655" y="3099035"/>
              <a:ext cx="218964" cy="131466"/>
            </a:xfrm>
            <a:custGeom>
              <a:avLst/>
              <a:gdLst/>
              <a:ahLst/>
              <a:cxnLst/>
              <a:rect l="l" t="t" r="r" b="b"/>
              <a:pathLst>
                <a:path w="21238" h="21247" extrusionOk="0">
                  <a:moveTo>
                    <a:pt x="12343" y="0"/>
                  </a:moveTo>
                  <a:cubicBezTo>
                    <a:pt x="10491" y="0"/>
                    <a:pt x="8023" y="1029"/>
                    <a:pt x="6171" y="2057"/>
                  </a:cubicBezTo>
                  <a:cubicBezTo>
                    <a:pt x="4320" y="2057"/>
                    <a:pt x="2469" y="2057"/>
                    <a:pt x="617" y="0"/>
                  </a:cubicBezTo>
                  <a:cubicBezTo>
                    <a:pt x="617" y="0"/>
                    <a:pt x="0" y="0"/>
                    <a:pt x="0" y="0"/>
                  </a:cubicBezTo>
                  <a:cubicBezTo>
                    <a:pt x="0" y="3086"/>
                    <a:pt x="0" y="6171"/>
                    <a:pt x="617" y="8229"/>
                  </a:cubicBezTo>
                  <a:cubicBezTo>
                    <a:pt x="1852" y="15429"/>
                    <a:pt x="6171" y="19543"/>
                    <a:pt x="9874" y="20571"/>
                  </a:cubicBezTo>
                  <a:cubicBezTo>
                    <a:pt x="12343" y="21600"/>
                    <a:pt x="15428" y="21600"/>
                    <a:pt x="17280" y="19543"/>
                  </a:cubicBezTo>
                  <a:cubicBezTo>
                    <a:pt x="19131" y="18514"/>
                    <a:pt x="20366" y="15429"/>
                    <a:pt x="20983" y="12343"/>
                  </a:cubicBezTo>
                  <a:cubicBezTo>
                    <a:pt x="20983" y="11314"/>
                    <a:pt x="20366" y="9257"/>
                    <a:pt x="19748" y="9257"/>
                  </a:cubicBezTo>
                  <a:lnTo>
                    <a:pt x="16046" y="10286"/>
                  </a:lnTo>
                  <a:cubicBezTo>
                    <a:pt x="17280" y="9257"/>
                    <a:pt x="19131" y="8229"/>
                    <a:pt x="20366" y="7200"/>
                  </a:cubicBezTo>
                  <a:cubicBezTo>
                    <a:pt x="20983" y="6171"/>
                    <a:pt x="21600" y="5143"/>
                    <a:pt x="20983" y="4114"/>
                  </a:cubicBezTo>
                  <a:cubicBezTo>
                    <a:pt x="18514" y="2057"/>
                    <a:pt x="15428" y="0"/>
                    <a:pt x="12343" y="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214"/>
            <p:cNvSpPr/>
            <p:nvPr/>
          </p:nvSpPr>
          <p:spPr>
            <a:xfrm>
              <a:off x="6932975" y="2144556"/>
              <a:ext cx="121026" cy="184518"/>
            </a:xfrm>
            <a:custGeom>
              <a:avLst/>
              <a:gdLst/>
              <a:ahLst/>
              <a:cxnLst/>
              <a:rect l="l" t="t" r="r" b="b"/>
              <a:pathLst>
                <a:path w="20539" h="21600" extrusionOk="0">
                  <a:moveTo>
                    <a:pt x="19830" y="11172"/>
                  </a:moveTo>
                  <a:cubicBezTo>
                    <a:pt x="18750" y="8938"/>
                    <a:pt x="16590" y="7448"/>
                    <a:pt x="14430" y="5959"/>
                  </a:cubicBezTo>
                  <a:cubicBezTo>
                    <a:pt x="13350" y="4469"/>
                    <a:pt x="12270" y="2234"/>
                    <a:pt x="12270" y="745"/>
                  </a:cubicBezTo>
                  <a:cubicBezTo>
                    <a:pt x="12270" y="745"/>
                    <a:pt x="12270" y="0"/>
                    <a:pt x="11190" y="0"/>
                  </a:cubicBezTo>
                  <a:cubicBezTo>
                    <a:pt x="9030" y="745"/>
                    <a:pt x="6870" y="1490"/>
                    <a:pt x="4710" y="2235"/>
                  </a:cubicBezTo>
                  <a:cubicBezTo>
                    <a:pt x="390" y="5214"/>
                    <a:pt x="-690" y="9683"/>
                    <a:pt x="390" y="13407"/>
                  </a:cubicBezTo>
                  <a:cubicBezTo>
                    <a:pt x="1470" y="15641"/>
                    <a:pt x="2550" y="18621"/>
                    <a:pt x="5790" y="20110"/>
                  </a:cubicBezTo>
                  <a:cubicBezTo>
                    <a:pt x="7950" y="21600"/>
                    <a:pt x="11190" y="21600"/>
                    <a:pt x="13350" y="21600"/>
                  </a:cubicBezTo>
                  <a:cubicBezTo>
                    <a:pt x="14430" y="21600"/>
                    <a:pt x="15510" y="20110"/>
                    <a:pt x="14430" y="19365"/>
                  </a:cubicBezTo>
                  <a:lnTo>
                    <a:pt x="11190" y="16386"/>
                  </a:lnTo>
                  <a:cubicBezTo>
                    <a:pt x="12270" y="17876"/>
                    <a:pt x="14430" y="18621"/>
                    <a:pt x="15510" y="19365"/>
                  </a:cubicBezTo>
                  <a:cubicBezTo>
                    <a:pt x="16590" y="20110"/>
                    <a:pt x="17670" y="19365"/>
                    <a:pt x="18750" y="18621"/>
                  </a:cubicBezTo>
                  <a:cubicBezTo>
                    <a:pt x="20910" y="17131"/>
                    <a:pt x="20910" y="13407"/>
                    <a:pt x="19830" y="111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214"/>
            <p:cNvSpPr/>
            <p:nvPr/>
          </p:nvSpPr>
          <p:spPr>
            <a:xfrm>
              <a:off x="7123871" y="2335452"/>
              <a:ext cx="63612" cy="85565"/>
            </a:xfrm>
            <a:custGeom>
              <a:avLst/>
              <a:gdLst/>
              <a:ahLst/>
              <a:cxnLst/>
              <a:rect l="l" t="t" r="r" b="b"/>
              <a:pathLst>
                <a:path w="21600" h="20743" extrusionOk="0">
                  <a:moveTo>
                    <a:pt x="19440" y="10800"/>
                  </a:moveTo>
                  <a:cubicBezTo>
                    <a:pt x="19440" y="9257"/>
                    <a:pt x="19440" y="6171"/>
                    <a:pt x="19440" y="4629"/>
                  </a:cubicBezTo>
                  <a:cubicBezTo>
                    <a:pt x="19440" y="3086"/>
                    <a:pt x="19440" y="1543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7280" y="0"/>
                    <a:pt x="15120" y="0"/>
                  </a:cubicBezTo>
                  <a:cubicBezTo>
                    <a:pt x="8641" y="0"/>
                    <a:pt x="4320" y="3086"/>
                    <a:pt x="2160" y="7714"/>
                  </a:cubicBezTo>
                  <a:cubicBezTo>
                    <a:pt x="0" y="9257"/>
                    <a:pt x="0" y="12343"/>
                    <a:pt x="0" y="15428"/>
                  </a:cubicBezTo>
                  <a:cubicBezTo>
                    <a:pt x="0" y="16971"/>
                    <a:pt x="2160" y="18514"/>
                    <a:pt x="4320" y="20057"/>
                  </a:cubicBezTo>
                  <a:cubicBezTo>
                    <a:pt x="4320" y="20057"/>
                    <a:pt x="6480" y="20057"/>
                    <a:pt x="6480" y="18514"/>
                  </a:cubicBezTo>
                  <a:lnTo>
                    <a:pt x="6480" y="15429"/>
                  </a:lnTo>
                  <a:cubicBezTo>
                    <a:pt x="6480" y="16971"/>
                    <a:pt x="6480" y="18514"/>
                    <a:pt x="6480" y="20057"/>
                  </a:cubicBezTo>
                  <a:cubicBezTo>
                    <a:pt x="6480" y="20057"/>
                    <a:pt x="8641" y="21600"/>
                    <a:pt x="8641" y="20057"/>
                  </a:cubicBezTo>
                  <a:cubicBezTo>
                    <a:pt x="17280" y="15428"/>
                    <a:pt x="19440" y="13886"/>
                    <a:pt x="19440" y="10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214"/>
            <p:cNvSpPr/>
            <p:nvPr/>
          </p:nvSpPr>
          <p:spPr>
            <a:xfrm>
              <a:off x="7251130" y="1826401"/>
              <a:ext cx="150452" cy="235440"/>
            </a:xfrm>
            <a:custGeom>
              <a:avLst/>
              <a:gdLst/>
              <a:ahLst/>
              <a:cxnLst/>
              <a:rect l="l" t="t" r="r" b="b"/>
              <a:pathLst>
                <a:path w="20428" h="21600" extrusionOk="0">
                  <a:moveTo>
                    <a:pt x="19224" y="11092"/>
                  </a:moveTo>
                  <a:cubicBezTo>
                    <a:pt x="18360" y="9341"/>
                    <a:pt x="15768" y="7589"/>
                    <a:pt x="14040" y="5838"/>
                  </a:cubicBezTo>
                  <a:cubicBezTo>
                    <a:pt x="12312" y="4086"/>
                    <a:pt x="11448" y="2335"/>
                    <a:pt x="12312" y="584"/>
                  </a:cubicBezTo>
                  <a:cubicBezTo>
                    <a:pt x="12312" y="584"/>
                    <a:pt x="12312" y="0"/>
                    <a:pt x="11448" y="0"/>
                  </a:cubicBezTo>
                  <a:cubicBezTo>
                    <a:pt x="8856" y="584"/>
                    <a:pt x="7128" y="1168"/>
                    <a:pt x="5400" y="2335"/>
                  </a:cubicBezTo>
                  <a:cubicBezTo>
                    <a:pt x="1080" y="4670"/>
                    <a:pt x="-648" y="9341"/>
                    <a:pt x="216" y="13427"/>
                  </a:cubicBezTo>
                  <a:cubicBezTo>
                    <a:pt x="1080" y="15762"/>
                    <a:pt x="2808" y="18097"/>
                    <a:pt x="5400" y="19849"/>
                  </a:cubicBezTo>
                  <a:cubicBezTo>
                    <a:pt x="7128" y="21016"/>
                    <a:pt x="10584" y="21600"/>
                    <a:pt x="13176" y="21600"/>
                  </a:cubicBezTo>
                  <a:cubicBezTo>
                    <a:pt x="14040" y="21600"/>
                    <a:pt x="14904" y="20432"/>
                    <a:pt x="14040" y="19849"/>
                  </a:cubicBezTo>
                  <a:lnTo>
                    <a:pt x="11448" y="16346"/>
                  </a:lnTo>
                  <a:cubicBezTo>
                    <a:pt x="13176" y="17513"/>
                    <a:pt x="14040" y="18681"/>
                    <a:pt x="15768" y="19265"/>
                  </a:cubicBezTo>
                  <a:cubicBezTo>
                    <a:pt x="16632" y="19849"/>
                    <a:pt x="18360" y="19849"/>
                    <a:pt x="18360" y="18681"/>
                  </a:cubicBezTo>
                  <a:cubicBezTo>
                    <a:pt x="20952" y="16346"/>
                    <a:pt x="20952" y="13427"/>
                    <a:pt x="19224" y="1109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214"/>
            <p:cNvSpPr/>
            <p:nvPr/>
          </p:nvSpPr>
          <p:spPr>
            <a:xfrm>
              <a:off x="7442031" y="3099035"/>
              <a:ext cx="112349" cy="171828"/>
            </a:xfrm>
            <a:custGeom>
              <a:avLst/>
              <a:gdLst/>
              <a:ahLst/>
              <a:cxnLst/>
              <a:rect l="l" t="t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8400"/>
                    <a:pt x="19988" y="152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5" name="Google Shape;1685;p214"/>
            <p:cNvSpPr/>
            <p:nvPr/>
          </p:nvSpPr>
          <p:spPr>
            <a:xfrm>
              <a:off x="6678447" y="2971771"/>
              <a:ext cx="112349" cy="171828"/>
            </a:xfrm>
            <a:custGeom>
              <a:avLst/>
              <a:gdLst/>
              <a:ahLst/>
              <a:cxnLst/>
              <a:rect l="l" t="t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9200"/>
                    <a:pt x="19988" y="160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6" name="Google Shape;1686;p214"/>
            <p:cNvSpPr/>
            <p:nvPr/>
          </p:nvSpPr>
          <p:spPr>
            <a:xfrm>
              <a:off x="6742079" y="2653611"/>
              <a:ext cx="124450" cy="187161"/>
            </a:xfrm>
            <a:custGeom>
              <a:avLst/>
              <a:gdLst/>
              <a:ahLst/>
              <a:cxnLst/>
              <a:rect l="l" t="t" r="r" b="b"/>
              <a:pathLst>
                <a:path w="21120" h="21178" extrusionOk="0">
                  <a:moveTo>
                    <a:pt x="17880" y="10080"/>
                  </a:moveTo>
                  <a:cubicBezTo>
                    <a:pt x="15720" y="8640"/>
                    <a:pt x="13560" y="7200"/>
                    <a:pt x="12480" y="5760"/>
                  </a:cubicBezTo>
                  <a:cubicBezTo>
                    <a:pt x="10320" y="4320"/>
                    <a:pt x="9240" y="2880"/>
                    <a:pt x="10320" y="720"/>
                  </a:cubicBezTo>
                  <a:cubicBezTo>
                    <a:pt x="10320" y="720"/>
                    <a:pt x="10320" y="0"/>
                    <a:pt x="9240" y="0"/>
                  </a:cubicBezTo>
                  <a:cubicBezTo>
                    <a:pt x="7080" y="720"/>
                    <a:pt x="4920" y="1440"/>
                    <a:pt x="3840" y="2880"/>
                  </a:cubicBezTo>
                  <a:cubicBezTo>
                    <a:pt x="-480" y="5760"/>
                    <a:pt x="-480" y="10800"/>
                    <a:pt x="600" y="14400"/>
                  </a:cubicBezTo>
                  <a:cubicBezTo>
                    <a:pt x="1680" y="16560"/>
                    <a:pt x="3840" y="18720"/>
                    <a:pt x="7080" y="20160"/>
                  </a:cubicBezTo>
                  <a:cubicBezTo>
                    <a:pt x="9240" y="20880"/>
                    <a:pt x="12480" y="21600"/>
                    <a:pt x="14640" y="20880"/>
                  </a:cubicBezTo>
                  <a:cubicBezTo>
                    <a:pt x="15720" y="20880"/>
                    <a:pt x="16800" y="19440"/>
                    <a:pt x="15720" y="18720"/>
                  </a:cubicBezTo>
                  <a:lnTo>
                    <a:pt x="12480" y="15840"/>
                  </a:lnTo>
                  <a:cubicBezTo>
                    <a:pt x="13560" y="16560"/>
                    <a:pt x="15720" y="18000"/>
                    <a:pt x="17880" y="18720"/>
                  </a:cubicBezTo>
                  <a:cubicBezTo>
                    <a:pt x="18960" y="19440"/>
                    <a:pt x="20040" y="18720"/>
                    <a:pt x="21120" y="18000"/>
                  </a:cubicBezTo>
                  <a:cubicBezTo>
                    <a:pt x="21120" y="15840"/>
                    <a:pt x="20040" y="12960"/>
                    <a:pt x="17880" y="10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214"/>
            <p:cNvSpPr/>
            <p:nvPr/>
          </p:nvSpPr>
          <p:spPr>
            <a:xfrm>
              <a:off x="6869338" y="2844512"/>
              <a:ext cx="108162" cy="109825"/>
            </a:xfrm>
            <a:custGeom>
              <a:avLst/>
              <a:gdLst/>
              <a:ahLst/>
              <a:cxnLst/>
              <a:rect l="l" t="t" r="r" b="b"/>
              <a:pathLst>
                <a:path w="21600" h="20712" extrusionOk="0">
                  <a:moveTo>
                    <a:pt x="15247" y="14712"/>
                  </a:moveTo>
                  <a:cubicBezTo>
                    <a:pt x="16518" y="12312"/>
                    <a:pt x="16518" y="9912"/>
                    <a:pt x="17788" y="8712"/>
                  </a:cubicBezTo>
                  <a:cubicBezTo>
                    <a:pt x="19059" y="6312"/>
                    <a:pt x="20330" y="5112"/>
                    <a:pt x="21600" y="3912"/>
                  </a:cubicBezTo>
                  <a:cubicBezTo>
                    <a:pt x="21600" y="3912"/>
                    <a:pt x="21600" y="3912"/>
                    <a:pt x="21600" y="2712"/>
                  </a:cubicBezTo>
                  <a:cubicBezTo>
                    <a:pt x="20329" y="1512"/>
                    <a:pt x="17788" y="312"/>
                    <a:pt x="16518" y="312"/>
                  </a:cubicBezTo>
                  <a:cubicBezTo>
                    <a:pt x="11435" y="-888"/>
                    <a:pt x="6353" y="1512"/>
                    <a:pt x="3812" y="5112"/>
                  </a:cubicBezTo>
                  <a:cubicBezTo>
                    <a:pt x="1270" y="7512"/>
                    <a:pt x="0" y="9912"/>
                    <a:pt x="0" y="12312"/>
                  </a:cubicBezTo>
                  <a:cubicBezTo>
                    <a:pt x="0" y="14712"/>
                    <a:pt x="0" y="17112"/>
                    <a:pt x="2541" y="18312"/>
                  </a:cubicBezTo>
                  <a:cubicBezTo>
                    <a:pt x="3812" y="19512"/>
                    <a:pt x="5083" y="18312"/>
                    <a:pt x="5083" y="18312"/>
                  </a:cubicBezTo>
                  <a:lnTo>
                    <a:pt x="6353" y="14712"/>
                  </a:lnTo>
                  <a:cubicBezTo>
                    <a:pt x="6353" y="15912"/>
                    <a:pt x="5083" y="18312"/>
                    <a:pt x="5083" y="19512"/>
                  </a:cubicBezTo>
                  <a:cubicBezTo>
                    <a:pt x="5083" y="20712"/>
                    <a:pt x="6353" y="20712"/>
                    <a:pt x="6353" y="20712"/>
                  </a:cubicBezTo>
                  <a:cubicBezTo>
                    <a:pt x="10165" y="19512"/>
                    <a:pt x="12706" y="17112"/>
                    <a:pt x="15247" y="1471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214"/>
            <p:cNvSpPr/>
            <p:nvPr/>
          </p:nvSpPr>
          <p:spPr>
            <a:xfrm>
              <a:off x="6932970" y="2971776"/>
              <a:ext cx="160331" cy="116365"/>
            </a:xfrm>
            <a:custGeom>
              <a:avLst/>
              <a:gdLst/>
              <a:ahLst/>
              <a:cxnLst/>
              <a:rect l="l" t="t" r="r" b="b"/>
              <a:pathLst>
                <a:path w="20931" h="19748" extrusionOk="0">
                  <a:moveTo>
                    <a:pt x="12254" y="17165"/>
                  </a:moveTo>
                  <a:cubicBezTo>
                    <a:pt x="13915" y="15005"/>
                    <a:pt x="14746" y="12845"/>
                    <a:pt x="16407" y="10685"/>
                  </a:cubicBezTo>
                  <a:cubicBezTo>
                    <a:pt x="17238" y="8525"/>
                    <a:pt x="18900" y="7445"/>
                    <a:pt x="20561" y="7445"/>
                  </a:cubicBezTo>
                  <a:cubicBezTo>
                    <a:pt x="20561" y="7445"/>
                    <a:pt x="21392" y="7445"/>
                    <a:pt x="20561" y="6365"/>
                  </a:cubicBezTo>
                  <a:cubicBezTo>
                    <a:pt x="19730" y="5285"/>
                    <a:pt x="18900" y="3125"/>
                    <a:pt x="17238" y="2045"/>
                  </a:cubicBezTo>
                  <a:cubicBezTo>
                    <a:pt x="13915" y="-1195"/>
                    <a:pt x="8930" y="-115"/>
                    <a:pt x="5607" y="2045"/>
                  </a:cubicBezTo>
                  <a:cubicBezTo>
                    <a:pt x="3115" y="3125"/>
                    <a:pt x="1454" y="6365"/>
                    <a:pt x="623" y="8525"/>
                  </a:cubicBezTo>
                  <a:cubicBezTo>
                    <a:pt x="-208" y="10685"/>
                    <a:pt x="-208" y="12845"/>
                    <a:pt x="623" y="15005"/>
                  </a:cubicBezTo>
                  <a:cubicBezTo>
                    <a:pt x="623" y="16085"/>
                    <a:pt x="2284" y="16085"/>
                    <a:pt x="2284" y="15005"/>
                  </a:cubicBezTo>
                  <a:lnTo>
                    <a:pt x="4777" y="11765"/>
                  </a:lnTo>
                  <a:cubicBezTo>
                    <a:pt x="3946" y="12845"/>
                    <a:pt x="3115" y="15005"/>
                    <a:pt x="3115" y="17165"/>
                  </a:cubicBezTo>
                  <a:cubicBezTo>
                    <a:pt x="3115" y="18245"/>
                    <a:pt x="3115" y="19325"/>
                    <a:pt x="3946" y="19325"/>
                  </a:cubicBezTo>
                  <a:cubicBezTo>
                    <a:pt x="7269" y="20405"/>
                    <a:pt x="9761" y="19325"/>
                    <a:pt x="12254" y="1716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9" name="Google Shape;1689;p214"/>
            <p:cNvSpPr/>
            <p:nvPr/>
          </p:nvSpPr>
          <p:spPr>
            <a:xfrm>
              <a:off x="7442026" y="2717243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0" name="Google Shape;1690;p214"/>
            <p:cNvSpPr/>
            <p:nvPr/>
          </p:nvSpPr>
          <p:spPr>
            <a:xfrm>
              <a:off x="7442026" y="2271820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196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214"/>
            <p:cNvSpPr/>
            <p:nvPr/>
          </p:nvSpPr>
          <p:spPr>
            <a:xfrm>
              <a:off x="7378394" y="2080924"/>
              <a:ext cx="177257" cy="145112"/>
            </a:xfrm>
            <a:custGeom>
              <a:avLst/>
              <a:gdLst/>
              <a:ahLst/>
              <a:cxnLst/>
              <a:rect l="l" t="t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214"/>
            <p:cNvSpPr/>
            <p:nvPr/>
          </p:nvSpPr>
          <p:spPr>
            <a:xfrm>
              <a:off x="7632921" y="2717248"/>
              <a:ext cx="262569" cy="163841"/>
            </a:xfrm>
            <a:custGeom>
              <a:avLst/>
              <a:gdLst/>
              <a:ahLst/>
              <a:cxnLst/>
              <a:rect l="l" t="t" r="r" b="b"/>
              <a:pathLst>
                <a:path w="21222" h="20596" extrusionOk="0">
                  <a:moveTo>
                    <a:pt x="10422" y="19396"/>
                  </a:moveTo>
                  <a:cubicBezTo>
                    <a:pt x="12479" y="17796"/>
                    <a:pt x="14022" y="16196"/>
                    <a:pt x="15565" y="14596"/>
                  </a:cubicBezTo>
                  <a:cubicBezTo>
                    <a:pt x="17108" y="12996"/>
                    <a:pt x="19165" y="12196"/>
                    <a:pt x="20708" y="12996"/>
                  </a:cubicBezTo>
                  <a:cubicBezTo>
                    <a:pt x="21222" y="12996"/>
                    <a:pt x="21222" y="12996"/>
                    <a:pt x="21222" y="12196"/>
                  </a:cubicBezTo>
                  <a:cubicBezTo>
                    <a:pt x="20708" y="9796"/>
                    <a:pt x="20193" y="7396"/>
                    <a:pt x="19165" y="5796"/>
                  </a:cubicBezTo>
                  <a:cubicBezTo>
                    <a:pt x="16593" y="996"/>
                    <a:pt x="11965" y="-604"/>
                    <a:pt x="8365" y="196"/>
                  </a:cubicBezTo>
                  <a:cubicBezTo>
                    <a:pt x="5793" y="996"/>
                    <a:pt x="3736" y="2596"/>
                    <a:pt x="1679" y="4996"/>
                  </a:cubicBezTo>
                  <a:cubicBezTo>
                    <a:pt x="650" y="7396"/>
                    <a:pt x="-378" y="9796"/>
                    <a:pt x="136" y="12996"/>
                  </a:cubicBezTo>
                  <a:cubicBezTo>
                    <a:pt x="136" y="14596"/>
                    <a:pt x="1165" y="15396"/>
                    <a:pt x="2193" y="14596"/>
                  </a:cubicBezTo>
                  <a:lnTo>
                    <a:pt x="5279" y="11396"/>
                  </a:lnTo>
                  <a:cubicBezTo>
                    <a:pt x="4251" y="12996"/>
                    <a:pt x="3222" y="14596"/>
                    <a:pt x="2193" y="16196"/>
                  </a:cubicBezTo>
                  <a:cubicBezTo>
                    <a:pt x="1679" y="16996"/>
                    <a:pt x="1679" y="18596"/>
                    <a:pt x="2708" y="19396"/>
                  </a:cubicBezTo>
                  <a:cubicBezTo>
                    <a:pt x="4765" y="20996"/>
                    <a:pt x="7850" y="20996"/>
                    <a:pt x="10422" y="1939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214"/>
            <p:cNvSpPr/>
            <p:nvPr/>
          </p:nvSpPr>
          <p:spPr>
            <a:xfrm>
              <a:off x="7760185" y="3289936"/>
              <a:ext cx="177257" cy="129919"/>
            </a:xfrm>
            <a:custGeom>
              <a:avLst/>
              <a:gdLst/>
              <a:ahLst/>
              <a:cxnLst/>
              <a:rect l="l" t="t" r="r" b="b"/>
              <a:pathLst>
                <a:path w="20750" h="20997" extrusionOk="0">
                  <a:moveTo>
                    <a:pt x="12993" y="18940"/>
                  </a:moveTo>
                  <a:cubicBezTo>
                    <a:pt x="10759" y="18940"/>
                    <a:pt x="8524" y="18940"/>
                    <a:pt x="6290" y="18940"/>
                  </a:cubicBezTo>
                  <a:cubicBezTo>
                    <a:pt x="4055" y="18940"/>
                    <a:pt x="2565" y="19968"/>
                    <a:pt x="1076" y="20997"/>
                  </a:cubicBezTo>
                  <a:cubicBezTo>
                    <a:pt x="1076" y="20997"/>
                    <a:pt x="331" y="20997"/>
                    <a:pt x="331" y="20997"/>
                  </a:cubicBezTo>
                  <a:cubicBezTo>
                    <a:pt x="331" y="18940"/>
                    <a:pt x="-414" y="15854"/>
                    <a:pt x="331" y="13797"/>
                  </a:cubicBezTo>
                  <a:cubicBezTo>
                    <a:pt x="1076" y="7626"/>
                    <a:pt x="4800" y="3511"/>
                    <a:pt x="8524" y="1454"/>
                  </a:cubicBezTo>
                  <a:cubicBezTo>
                    <a:pt x="10758" y="426"/>
                    <a:pt x="13738" y="-603"/>
                    <a:pt x="15972" y="426"/>
                  </a:cubicBezTo>
                  <a:cubicBezTo>
                    <a:pt x="17462" y="1454"/>
                    <a:pt x="19696" y="3511"/>
                    <a:pt x="20441" y="5568"/>
                  </a:cubicBezTo>
                  <a:cubicBezTo>
                    <a:pt x="21186" y="6597"/>
                    <a:pt x="20441" y="7626"/>
                    <a:pt x="18951" y="7626"/>
                  </a:cubicBezTo>
                  <a:lnTo>
                    <a:pt x="15227" y="7626"/>
                  </a:lnTo>
                  <a:cubicBezTo>
                    <a:pt x="16717" y="7626"/>
                    <a:pt x="18207" y="8654"/>
                    <a:pt x="19696" y="8654"/>
                  </a:cubicBezTo>
                  <a:cubicBezTo>
                    <a:pt x="20441" y="8654"/>
                    <a:pt x="21186" y="10711"/>
                    <a:pt x="20441" y="11740"/>
                  </a:cubicBezTo>
                  <a:cubicBezTo>
                    <a:pt x="18952" y="15854"/>
                    <a:pt x="16717" y="18940"/>
                    <a:pt x="12993" y="189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214"/>
            <p:cNvSpPr/>
            <p:nvPr/>
          </p:nvSpPr>
          <p:spPr>
            <a:xfrm>
              <a:off x="7887449" y="3417200"/>
              <a:ext cx="141831" cy="192139"/>
            </a:xfrm>
            <a:custGeom>
              <a:avLst/>
              <a:gdLst/>
              <a:ahLst/>
              <a:cxnLst/>
              <a:rect l="l" t="t" r="r" b="b"/>
              <a:pathLst>
                <a:path w="20061" h="21039" extrusionOk="0">
                  <a:moveTo>
                    <a:pt x="17325" y="11671"/>
                  </a:moveTo>
                  <a:cubicBezTo>
                    <a:pt x="15525" y="13065"/>
                    <a:pt x="12825" y="14458"/>
                    <a:pt x="11025" y="15852"/>
                  </a:cubicBezTo>
                  <a:cubicBezTo>
                    <a:pt x="9225" y="17245"/>
                    <a:pt x="7425" y="18639"/>
                    <a:pt x="7425" y="20729"/>
                  </a:cubicBezTo>
                  <a:cubicBezTo>
                    <a:pt x="7425" y="20729"/>
                    <a:pt x="6525" y="21426"/>
                    <a:pt x="6525" y="20729"/>
                  </a:cubicBezTo>
                  <a:cubicBezTo>
                    <a:pt x="4725" y="20032"/>
                    <a:pt x="2925" y="18639"/>
                    <a:pt x="2025" y="17245"/>
                  </a:cubicBezTo>
                  <a:cubicBezTo>
                    <a:pt x="-675" y="13761"/>
                    <a:pt x="-675" y="8884"/>
                    <a:pt x="2025" y="5400"/>
                  </a:cubicBezTo>
                  <a:cubicBezTo>
                    <a:pt x="3825" y="3310"/>
                    <a:pt x="5625" y="1220"/>
                    <a:pt x="8325" y="523"/>
                  </a:cubicBezTo>
                  <a:cubicBezTo>
                    <a:pt x="10125" y="-174"/>
                    <a:pt x="12825" y="-174"/>
                    <a:pt x="15525" y="523"/>
                  </a:cubicBezTo>
                  <a:cubicBezTo>
                    <a:pt x="16425" y="523"/>
                    <a:pt x="16425" y="1916"/>
                    <a:pt x="15525" y="2613"/>
                  </a:cubicBezTo>
                  <a:lnTo>
                    <a:pt x="11925" y="5400"/>
                  </a:lnTo>
                  <a:cubicBezTo>
                    <a:pt x="13725" y="4703"/>
                    <a:pt x="15525" y="4007"/>
                    <a:pt x="17325" y="3310"/>
                  </a:cubicBezTo>
                  <a:cubicBezTo>
                    <a:pt x="18225" y="3310"/>
                    <a:pt x="19125" y="3310"/>
                    <a:pt x="19125" y="4007"/>
                  </a:cubicBezTo>
                  <a:cubicBezTo>
                    <a:pt x="20925" y="6097"/>
                    <a:pt x="20025" y="9581"/>
                    <a:pt x="17325" y="11671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214"/>
            <p:cNvSpPr/>
            <p:nvPr/>
          </p:nvSpPr>
          <p:spPr>
            <a:xfrm>
              <a:off x="6996607" y="2399089"/>
              <a:ext cx="142803" cy="100202"/>
            </a:xfrm>
            <a:custGeom>
              <a:avLst/>
              <a:gdLst/>
              <a:ahLst/>
              <a:cxnLst/>
              <a:rect l="l" t="t" r="r" b="b"/>
              <a:pathLst>
                <a:path w="21078" h="21263" extrusionOk="0">
                  <a:moveTo>
                    <a:pt x="13565" y="18563"/>
                  </a:moveTo>
                  <a:cubicBezTo>
                    <a:pt x="11687" y="18563"/>
                    <a:pt x="8870" y="18563"/>
                    <a:pt x="6991" y="18563"/>
                  </a:cubicBezTo>
                  <a:cubicBezTo>
                    <a:pt x="5113" y="18563"/>
                    <a:pt x="3235" y="18563"/>
                    <a:pt x="1356" y="21263"/>
                  </a:cubicBezTo>
                  <a:cubicBezTo>
                    <a:pt x="1356" y="21263"/>
                    <a:pt x="417" y="21263"/>
                    <a:pt x="417" y="21263"/>
                  </a:cubicBezTo>
                  <a:cubicBezTo>
                    <a:pt x="417" y="18563"/>
                    <a:pt x="-522" y="15863"/>
                    <a:pt x="417" y="14513"/>
                  </a:cubicBezTo>
                  <a:cubicBezTo>
                    <a:pt x="1356" y="7763"/>
                    <a:pt x="5113" y="3713"/>
                    <a:pt x="8869" y="1013"/>
                  </a:cubicBezTo>
                  <a:cubicBezTo>
                    <a:pt x="11687" y="-337"/>
                    <a:pt x="14504" y="-337"/>
                    <a:pt x="16382" y="1013"/>
                  </a:cubicBezTo>
                  <a:cubicBezTo>
                    <a:pt x="18261" y="2363"/>
                    <a:pt x="20139" y="3713"/>
                    <a:pt x="20139" y="6413"/>
                  </a:cubicBezTo>
                  <a:cubicBezTo>
                    <a:pt x="20139" y="7763"/>
                    <a:pt x="20139" y="9113"/>
                    <a:pt x="19200" y="9113"/>
                  </a:cubicBezTo>
                  <a:lnTo>
                    <a:pt x="15443" y="9113"/>
                  </a:lnTo>
                  <a:cubicBezTo>
                    <a:pt x="17322" y="9113"/>
                    <a:pt x="18260" y="10463"/>
                    <a:pt x="20139" y="10463"/>
                  </a:cubicBezTo>
                  <a:cubicBezTo>
                    <a:pt x="21078" y="10463"/>
                    <a:pt x="21078" y="11813"/>
                    <a:pt x="21078" y="13163"/>
                  </a:cubicBezTo>
                  <a:cubicBezTo>
                    <a:pt x="19200" y="15863"/>
                    <a:pt x="16383" y="17213"/>
                    <a:pt x="13565" y="1856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214"/>
            <p:cNvSpPr/>
            <p:nvPr/>
          </p:nvSpPr>
          <p:spPr>
            <a:xfrm>
              <a:off x="6805706" y="2144556"/>
              <a:ext cx="146340" cy="126046"/>
            </a:xfrm>
            <a:custGeom>
              <a:avLst/>
              <a:gdLst/>
              <a:ahLst/>
              <a:cxnLst/>
              <a:rect l="l" t="t" r="r" b="b"/>
              <a:pathLst>
                <a:path w="21600" h="20371" extrusionOk="0">
                  <a:moveTo>
                    <a:pt x="7513" y="15228"/>
                  </a:moveTo>
                  <a:cubicBezTo>
                    <a:pt x="6574" y="13171"/>
                    <a:pt x="5635" y="11114"/>
                    <a:pt x="4696" y="9057"/>
                  </a:cubicBezTo>
                  <a:cubicBezTo>
                    <a:pt x="3756" y="7000"/>
                    <a:pt x="1878" y="5971"/>
                    <a:pt x="0" y="4942"/>
                  </a:cubicBezTo>
                  <a:cubicBezTo>
                    <a:pt x="0" y="4942"/>
                    <a:pt x="0" y="4942"/>
                    <a:pt x="0" y="3914"/>
                  </a:cubicBezTo>
                  <a:cubicBezTo>
                    <a:pt x="939" y="2885"/>
                    <a:pt x="2817" y="1857"/>
                    <a:pt x="4696" y="828"/>
                  </a:cubicBezTo>
                  <a:cubicBezTo>
                    <a:pt x="8452" y="-1229"/>
                    <a:pt x="13148" y="828"/>
                    <a:pt x="16904" y="3914"/>
                  </a:cubicBezTo>
                  <a:cubicBezTo>
                    <a:pt x="18783" y="5971"/>
                    <a:pt x="20661" y="8028"/>
                    <a:pt x="21600" y="11114"/>
                  </a:cubicBezTo>
                  <a:cubicBezTo>
                    <a:pt x="21600" y="13171"/>
                    <a:pt x="21600" y="15228"/>
                    <a:pt x="20661" y="17285"/>
                  </a:cubicBezTo>
                  <a:cubicBezTo>
                    <a:pt x="19722" y="18314"/>
                    <a:pt x="18782" y="18314"/>
                    <a:pt x="18782" y="17285"/>
                  </a:cubicBezTo>
                  <a:lnTo>
                    <a:pt x="16904" y="13171"/>
                  </a:lnTo>
                  <a:cubicBezTo>
                    <a:pt x="17843" y="15228"/>
                    <a:pt x="17843" y="16257"/>
                    <a:pt x="18782" y="18314"/>
                  </a:cubicBezTo>
                  <a:cubicBezTo>
                    <a:pt x="18782" y="19342"/>
                    <a:pt x="17843" y="20371"/>
                    <a:pt x="17843" y="20371"/>
                  </a:cubicBezTo>
                  <a:cubicBezTo>
                    <a:pt x="12209" y="19343"/>
                    <a:pt x="9391" y="18314"/>
                    <a:pt x="7513" y="1522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214"/>
            <p:cNvSpPr/>
            <p:nvPr/>
          </p:nvSpPr>
          <p:spPr>
            <a:xfrm>
              <a:off x="8014713" y="3544464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214"/>
            <p:cNvSpPr/>
            <p:nvPr/>
          </p:nvSpPr>
          <p:spPr>
            <a:xfrm>
              <a:off x="7060234" y="3353568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1964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214"/>
            <p:cNvSpPr/>
            <p:nvPr/>
          </p:nvSpPr>
          <p:spPr>
            <a:xfrm>
              <a:off x="6742074" y="3480832"/>
              <a:ext cx="107487" cy="153958"/>
            </a:xfrm>
            <a:custGeom>
              <a:avLst/>
              <a:gdLst/>
              <a:ahLst/>
              <a:cxnLst/>
              <a:rect l="l" t="t" r="r" b="b"/>
              <a:pathLst>
                <a:path w="20271" h="20904" extrusionOk="0">
                  <a:moveTo>
                    <a:pt x="17400" y="12744"/>
                  </a:moveTo>
                  <a:cubicBezTo>
                    <a:pt x="15000" y="14472"/>
                    <a:pt x="12600" y="15336"/>
                    <a:pt x="11400" y="16200"/>
                  </a:cubicBezTo>
                  <a:cubicBezTo>
                    <a:pt x="90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1" y="4968"/>
                  </a:lnTo>
                  <a:cubicBezTo>
                    <a:pt x="13801" y="4104"/>
                    <a:pt x="16200" y="3240"/>
                    <a:pt x="17400" y="3240"/>
                  </a:cubicBezTo>
                  <a:cubicBezTo>
                    <a:pt x="18601" y="3240"/>
                    <a:pt x="19801" y="3240"/>
                    <a:pt x="19801" y="4104"/>
                  </a:cubicBezTo>
                  <a:cubicBezTo>
                    <a:pt x="21000" y="8424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214"/>
            <p:cNvSpPr/>
            <p:nvPr/>
          </p:nvSpPr>
          <p:spPr>
            <a:xfrm>
              <a:off x="6614810" y="3544464"/>
              <a:ext cx="86918" cy="139968"/>
            </a:xfrm>
            <a:custGeom>
              <a:avLst/>
              <a:gdLst/>
              <a:ahLst/>
              <a:cxnLst/>
              <a:rect l="l" t="t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9528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214"/>
            <p:cNvSpPr/>
            <p:nvPr/>
          </p:nvSpPr>
          <p:spPr>
            <a:xfrm>
              <a:off x="8014718" y="3289931"/>
              <a:ext cx="127278" cy="131160"/>
            </a:xfrm>
            <a:custGeom>
              <a:avLst/>
              <a:gdLst/>
              <a:ahLst/>
              <a:cxnLst/>
              <a:rect l="l" t="t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-575"/>
                    <a:pt x="14040" y="2370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214"/>
            <p:cNvSpPr/>
            <p:nvPr/>
          </p:nvSpPr>
          <p:spPr>
            <a:xfrm>
              <a:off x="7569289" y="3226299"/>
              <a:ext cx="203634" cy="129579"/>
            </a:xfrm>
            <a:custGeom>
              <a:avLst/>
              <a:gdLst/>
              <a:ahLst/>
              <a:cxnLst/>
              <a:rect l="l" t="t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214"/>
            <p:cNvSpPr/>
            <p:nvPr/>
          </p:nvSpPr>
          <p:spPr>
            <a:xfrm>
              <a:off x="7060234" y="2462716"/>
              <a:ext cx="203634" cy="129579"/>
            </a:xfrm>
            <a:custGeom>
              <a:avLst/>
              <a:gdLst/>
              <a:ahLst/>
              <a:cxnLst/>
              <a:rect l="l" t="t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214"/>
            <p:cNvSpPr/>
            <p:nvPr/>
          </p:nvSpPr>
          <p:spPr>
            <a:xfrm>
              <a:off x="7187498" y="2208188"/>
              <a:ext cx="193536" cy="139416"/>
            </a:xfrm>
            <a:custGeom>
              <a:avLst/>
              <a:gdLst/>
              <a:ahLst/>
              <a:cxnLst/>
              <a:rect l="l" t="t" r="r" b="b"/>
              <a:pathLst>
                <a:path w="21192" h="20578" extrusionOk="0">
                  <a:moveTo>
                    <a:pt x="10452" y="18138"/>
                  </a:moveTo>
                  <a:cubicBezTo>
                    <a:pt x="9058" y="16259"/>
                    <a:pt x="7665" y="14381"/>
                    <a:pt x="5574" y="12503"/>
                  </a:cubicBezTo>
                  <a:cubicBezTo>
                    <a:pt x="4181" y="10625"/>
                    <a:pt x="2090" y="9685"/>
                    <a:pt x="697" y="9685"/>
                  </a:cubicBezTo>
                  <a:cubicBezTo>
                    <a:pt x="697" y="9685"/>
                    <a:pt x="0" y="9685"/>
                    <a:pt x="0" y="8746"/>
                  </a:cubicBezTo>
                  <a:cubicBezTo>
                    <a:pt x="697" y="6868"/>
                    <a:pt x="2090" y="4990"/>
                    <a:pt x="2787" y="3112"/>
                  </a:cubicBezTo>
                  <a:cubicBezTo>
                    <a:pt x="6271" y="-645"/>
                    <a:pt x="10452" y="-645"/>
                    <a:pt x="14632" y="1233"/>
                  </a:cubicBezTo>
                  <a:cubicBezTo>
                    <a:pt x="16723" y="2172"/>
                    <a:pt x="19510" y="4051"/>
                    <a:pt x="20206" y="7807"/>
                  </a:cubicBezTo>
                  <a:cubicBezTo>
                    <a:pt x="20903" y="9685"/>
                    <a:pt x="21600" y="12503"/>
                    <a:pt x="20903" y="15320"/>
                  </a:cubicBezTo>
                  <a:cubicBezTo>
                    <a:pt x="20903" y="16259"/>
                    <a:pt x="19510" y="17199"/>
                    <a:pt x="18813" y="16259"/>
                  </a:cubicBezTo>
                  <a:lnTo>
                    <a:pt x="16026" y="12503"/>
                  </a:lnTo>
                  <a:cubicBezTo>
                    <a:pt x="16723" y="14381"/>
                    <a:pt x="18116" y="15320"/>
                    <a:pt x="18813" y="17199"/>
                  </a:cubicBezTo>
                  <a:cubicBezTo>
                    <a:pt x="19510" y="18138"/>
                    <a:pt x="18813" y="19077"/>
                    <a:pt x="18116" y="20016"/>
                  </a:cubicBezTo>
                  <a:cubicBezTo>
                    <a:pt x="16026" y="20955"/>
                    <a:pt x="12542" y="20955"/>
                    <a:pt x="10452" y="18138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214"/>
            <p:cNvSpPr/>
            <p:nvPr/>
          </p:nvSpPr>
          <p:spPr>
            <a:xfrm>
              <a:off x="7569289" y="2844512"/>
              <a:ext cx="132755" cy="89903"/>
            </a:xfrm>
            <a:custGeom>
              <a:avLst/>
              <a:gdLst/>
              <a:ahLst/>
              <a:cxnLst/>
              <a:rect l="l" t="t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214"/>
            <p:cNvSpPr/>
            <p:nvPr/>
          </p:nvSpPr>
          <p:spPr>
            <a:xfrm>
              <a:off x="6932970" y="2589985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214"/>
            <p:cNvSpPr/>
            <p:nvPr/>
          </p:nvSpPr>
          <p:spPr>
            <a:xfrm>
              <a:off x="6551178" y="3099040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214"/>
            <p:cNvSpPr/>
            <p:nvPr/>
          </p:nvSpPr>
          <p:spPr>
            <a:xfrm>
              <a:off x="6805711" y="2971771"/>
              <a:ext cx="95472" cy="66119"/>
            </a:xfrm>
            <a:custGeom>
              <a:avLst/>
              <a:gdLst/>
              <a:ahLst/>
              <a:cxnLst/>
              <a:rect l="l" t="t" r="r" b="b"/>
              <a:pathLst>
                <a:path w="21600" h="20407" extrusionOk="0">
                  <a:moveTo>
                    <a:pt x="11520" y="18443"/>
                  </a:moveTo>
                  <a:cubicBezTo>
                    <a:pt x="10080" y="16480"/>
                    <a:pt x="8640" y="14516"/>
                    <a:pt x="5760" y="12552"/>
                  </a:cubicBezTo>
                  <a:cubicBezTo>
                    <a:pt x="4320" y="10589"/>
                    <a:pt x="2880" y="10589"/>
                    <a:pt x="0" y="10589"/>
                  </a:cubicBezTo>
                  <a:cubicBezTo>
                    <a:pt x="0" y="10589"/>
                    <a:pt x="0" y="10589"/>
                    <a:pt x="0" y="10589"/>
                  </a:cubicBezTo>
                  <a:cubicBezTo>
                    <a:pt x="0" y="8625"/>
                    <a:pt x="1440" y="6662"/>
                    <a:pt x="2880" y="4698"/>
                  </a:cubicBezTo>
                  <a:cubicBezTo>
                    <a:pt x="5760" y="771"/>
                    <a:pt x="10080" y="-1193"/>
                    <a:pt x="14400" y="771"/>
                  </a:cubicBezTo>
                  <a:cubicBezTo>
                    <a:pt x="17280" y="771"/>
                    <a:pt x="18720" y="2734"/>
                    <a:pt x="20160" y="6662"/>
                  </a:cubicBezTo>
                  <a:cubicBezTo>
                    <a:pt x="21600" y="8625"/>
                    <a:pt x="21600" y="10589"/>
                    <a:pt x="21600" y="14516"/>
                  </a:cubicBezTo>
                  <a:cubicBezTo>
                    <a:pt x="21600" y="16480"/>
                    <a:pt x="20160" y="16480"/>
                    <a:pt x="20160" y="16480"/>
                  </a:cubicBezTo>
                  <a:lnTo>
                    <a:pt x="17280" y="14516"/>
                  </a:lnTo>
                  <a:cubicBezTo>
                    <a:pt x="18720" y="16480"/>
                    <a:pt x="20160" y="16480"/>
                    <a:pt x="20160" y="18443"/>
                  </a:cubicBezTo>
                  <a:cubicBezTo>
                    <a:pt x="20160" y="18443"/>
                    <a:pt x="20160" y="20407"/>
                    <a:pt x="20160" y="20407"/>
                  </a:cubicBezTo>
                  <a:cubicBezTo>
                    <a:pt x="17280" y="20407"/>
                    <a:pt x="14400" y="20407"/>
                    <a:pt x="11520" y="18443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214"/>
            <p:cNvSpPr/>
            <p:nvPr/>
          </p:nvSpPr>
          <p:spPr>
            <a:xfrm>
              <a:off x="6678442" y="3162672"/>
              <a:ext cx="116371" cy="160331"/>
            </a:xfrm>
            <a:custGeom>
              <a:avLst/>
              <a:gdLst/>
              <a:ahLst/>
              <a:cxnLst/>
              <a:rect l="l" t="t" r="r" b="b"/>
              <a:pathLst>
                <a:path w="19749" h="20931" extrusionOk="0">
                  <a:moveTo>
                    <a:pt x="17165" y="12254"/>
                  </a:moveTo>
                  <a:cubicBezTo>
                    <a:pt x="15005" y="13915"/>
                    <a:pt x="12845" y="14746"/>
                    <a:pt x="10685" y="16407"/>
                  </a:cubicBezTo>
                  <a:cubicBezTo>
                    <a:pt x="8525" y="17238"/>
                    <a:pt x="7445" y="18900"/>
                    <a:pt x="7445" y="20561"/>
                  </a:cubicBezTo>
                  <a:cubicBezTo>
                    <a:pt x="7445" y="20561"/>
                    <a:pt x="7445" y="21392"/>
                    <a:pt x="6365" y="20561"/>
                  </a:cubicBezTo>
                  <a:cubicBezTo>
                    <a:pt x="4205" y="19730"/>
                    <a:pt x="3125" y="18900"/>
                    <a:pt x="2045" y="17238"/>
                  </a:cubicBezTo>
                  <a:cubicBezTo>
                    <a:pt x="-1195" y="13915"/>
                    <a:pt x="-115" y="9761"/>
                    <a:pt x="2045" y="5607"/>
                  </a:cubicBezTo>
                  <a:cubicBezTo>
                    <a:pt x="3125" y="3115"/>
                    <a:pt x="5285" y="1454"/>
                    <a:pt x="8525" y="623"/>
                  </a:cubicBezTo>
                  <a:cubicBezTo>
                    <a:pt x="10685" y="-208"/>
                    <a:pt x="12845" y="-208"/>
                    <a:pt x="15005" y="623"/>
                  </a:cubicBezTo>
                  <a:cubicBezTo>
                    <a:pt x="16085" y="623"/>
                    <a:pt x="16085" y="2284"/>
                    <a:pt x="15005" y="2284"/>
                  </a:cubicBezTo>
                  <a:lnTo>
                    <a:pt x="11765" y="4777"/>
                  </a:lnTo>
                  <a:cubicBezTo>
                    <a:pt x="12845" y="3946"/>
                    <a:pt x="15005" y="3115"/>
                    <a:pt x="17165" y="3115"/>
                  </a:cubicBezTo>
                  <a:cubicBezTo>
                    <a:pt x="18245" y="3115"/>
                    <a:pt x="19326" y="3115"/>
                    <a:pt x="19326" y="3946"/>
                  </a:cubicBezTo>
                  <a:cubicBezTo>
                    <a:pt x="20405" y="7269"/>
                    <a:pt x="19325" y="10592"/>
                    <a:pt x="17165" y="12254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214"/>
            <p:cNvSpPr/>
            <p:nvPr/>
          </p:nvSpPr>
          <p:spPr>
            <a:xfrm>
              <a:off x="7187498" y="2399089"/>
              <a:ext cx="79001" cy="127278"/>
            </a:xfrm>
            <a:custGeom>
              <a:avLst/>
              <a:gdLst/>
              <a:ahLst/>
              <a:cxnLst/>
              <a:rect l="l" t="t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2160"/>
                    <a:pt x="21600" y="540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214"/>
            <p:cNvSpPr/>
            <p:nvPr/>
          </p:nvSpPr>
          <p:spPr>
            <a:xfrm>
              <a:off x="6423914" y="3480832"/>
              <a:ext cx="133650" cy="8272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343" y="21600"/>
                  </a:moveTo>
                  <a:cubicBezTo>
                    <a:pt x="10286" y="21600"/>
                    <a:pt x="8229" y="19938"/>
                    <a:pt x="6171" y="18277"/>
                  </a:cubicBezTo>
                  <a:cubicBezTo>
                    <a:pt x="4114" y="16615"/>
                    <a:pt x="2057" y="16615"/>
                    <a:pt x="1029" y="18277"/>
                  </a:cubicBezTo>
                  <a:cubicBezTo>
                    <a:pt x="1029" y="18277"/>
                    <a:pt x="0" y="18277"/>
                    <a:pt x="0" y="18277"/>
                  </a:cubicBezTo>
                  <a:cubicBezTo>
                    <a:pt x="0" y="14954"/>
                    <a:pt x="0" y="13292"/>
                    <a:pt x="1029" y="9969"/>
                  </a:cubicBezTo>
                  <a:cubicBezTo>
                    <a:pt x="3086" y="3323"/>
                    <a:pt x="7200" y="0"/>
                    <a:pt x="11314" y="0"/>
                  </a:cubicBezTo>
                  <a:cubicBezTo>
                    <a:pt x="13372" y="0"/>
                    <a:pt x="16457" y="0"/>
                    <a:pt x="18514" y="3323"/>
                  </a:cubicBezTo>
                  <a:cubicBezTo>
                    <a:pt x="19543" y="4985"/>
                    <a:pt x="20572" y="8308"/>
                    <a:pt x="21600" y="9969"/>
                  </a:cubicBezTo>
                  <a:cubicBezTo>
                    <a:pt x="21600" y="11631"/>
                    <a:pt x="20571" y="13292"/>
                    <a:pt x="19543" y="11631"/>
                  </a:cubicBezTo>
                  <a:lnTo>
                    <a:pt x="15429" y="9969"/>
                  </a:lnTo>
                  <a:cubicBezTo>
                    <a:pt x="16457" y="11631"/>
                    <a:pt x="18514" y="11631"/>
                    <a:pt x="19543" y="13292"/>
                  </a:cubicBezTo>
                  <a:cubicBezTo>
                    <a:pt x="20571" y="13292"/>
                    <a:pt x="20571" y="14954"/>
                    <a:pt x="19543" y="16615"/>
                  </a:cubicBezTo>
                  <a:cubicBezTo>
                    <a:pt x="18514" y="19938"/>
                    <a:pt x="15429" y="21600"/>
                    <a:pt x="12343" y="2160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214"/>
            <p:cNvSpPr/>
            <p:nvPr/>
          </p:nvSpPr>
          <p:spPr>
            <a:xfrm>
              <a:off x="7569289" y="2399089"/>
              <a:ext cx="132755" cy="89903"/>
            </a:xfrm>
            <a:custGeom>
              <a:avLst/>
              <a:gdLst/>
              <a:ahLst/>
              <a:cxnLst/>
              <a:rect l="l" t="t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214"/>
            <p:cNvSpPr/>
            <p:nvPr/>
          </p:nvSpPr>
          <p:spPr>
            <a:xfrm>
              <a:off x="8205614" y="3353563"/>
              <a:ext cx="127278" cy="131160"/>
            </a:xfrm>
            <a:custGeom>
              <a:avLst/>
              <a:gdLst/>
              <a:ahLst/>
              <a:cxnLst/>
              <a:rect l="l" t="t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407"/>
                    <a:pt x="12960" y="2371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214"/>
            <p:cNvSpPr/>
            <p:nvPr/>
          </p:nvSpPr>
          <p:spPr>
            <a:xfrm>
              <a:off x="8078345" y="3480832"/>
              <a:ext cx="203634" cy="123088"/>
            </a:xfrm>
            <a:custGeom>
              <a:avLst/>
              <a:gdLst/>
              <a:ahLst/>
              <a:cxnLst/>
              <a:rect l="l" t="t" r="r" b="b"/>
              <a:pathLst>
                <a:path w="21600" h="19893" extrusionOk="0">
                  <a:moveTo>
                    <a:pt x="10800" y="18772"/>
                  </a:moveTo>
                  <a:cubicBezTo>
                    <a:pt x="12825" y="17743"/>
                    <a:pt x="14175" y="15686"/>
                    <a:pt x="16200" y="14658"/>
                  </a:cubicBezTo>
                  <a:cubicBezTo>
                    <a:pt x="17550" y="13629"/>
                    <a:pt x="19575" y="12600"/>
                    <a:pt x="20925" y="13629"/>
                  </a:cubicBezTo>
                  <a:cubicBezTo>
                    <a:pt x="20925" y="13629"/>
                    <a:pt x="21600" y="13629"/>
                    <a:pt x="21600" y="12600"/>
                  </a:cubicBezTo>
                  <a:cubicBezTo>
                    <a:pt x="20925" y="10543"/>
                    <a:pt x="20925" y="8486"/>
                    <a:pt x="19575" y="6429"/>
                  </a:cubicBezTo>
                  <a:cubicBezTo>
                    <a:pt x="17550" y="1286"/>
                    <a:pt x="12825" y="-771"/>
                    <a:pt x="8775" y="258"/>
                  </a:cubicBezTo>
                  <a:cubicBezTo>
                    <a:pt x="6075" y="258"/>
                    <a:pt x="4050" y="2315"/>
                    <a:pt x="2025" y="4372"/>
                  </a:cubicBezTo>
                  <a:cubicBezTo>
                    <a:pt x="675" y="6429"/>
                    <a:pt x="0" y="8486"/>
                    <a:pt x="0" y="11572"/>
                  </a:cubicBezTo>
                  <a:cubicBezTo>
                    <a:pt x="0" y="12600"/>
                    <a:pt x="675" y="13629"/>
                    <a:pt x="2025" y="12600"/>
                  </a:cubicBezTo>
                  <a:lnTo>
                    <a:pt x="5400" y="10543"/>
                  </a:lnTo>
                  <a:cubicBezTo>
                    <a:pt x="4050" y="11572"/>
                    <a:pt x="3375" y="12600"/>
                    <a:pt x="2025" y="14658"/>
                  </a:cubicBezTo>
                  <a:cubicBezTo>
                    <a:pt x="1350" y="15686"/>
                    <a:pt x="1350" y="16715"/>
                    <a:pt x="2025" y="17743"/>
                  </a:cubicBezTo>
                  <a:cubicBezTo>
                    <a:pt x="4725" y="19800"/>
                    <a:pt x="8100" y="20829"/>
                    <a:pt x="10800" y="187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214"/>
            <p:cNvSpPr/>
            <p:nvPr/>
          </p:nvSpPr>
          <p:spPr>
            <a:xfrm>
              <a:off x="8205609" y="3608096"/>
              <a:ext cx="262569" cy="155217"/>
            </a:xfrm>
            <a:custGeom>
              <a:avLst/>
              <a:gdLst/>
              <a:ahLst/>
              <a:cxnLst/>
              <a:rect l="l" t="t" r="r" b="b"/>
              <a:pathLst>
                <a:path w="21222" h="21075" extrusionOk="0">
                  <a:moveTo>
                    <a:pt x="9393" y="16755"/>
                  </a:moveTo>
                  <a:cubicBezTo>
                    <a:pt x="11450" y="17619"/>
                    <a:pt x="13508" y="17619"/>
                    <a:pt x="15565" y="17619"/>
                  </a:cubicBezTo>
                  <a:cubicBezTo>
                    <a:pt x="17622" y="17619"/>
                    <a:pt x="19679" y="19347"/>
                    <a:pt x="20708" y="21075"/>
                  </a:cubicBezTo>
                  <a:cubicBezTo>
                    <a:pt x="20708" y="21075"/>
                    <a:pt x="21222" y="21075"/>
                    <a:pt x="21222" y="21075"/>
                  </a:cubicBezTo>
                  <a:cubicBezTo>
                    <a:pt x="21222" y="19347"/>
                    <a:pt x="21222" y="16755"/>
                    <a:pt x="20708" y="15027"/>
                  </a:cubicBezTo>
                  <a:cubicBezTo>
                    <a:pt x="19679" y="9843"/>
                    <a:pt x="15565" y="4659"/>
                    <a:pt x="11451" y="2067"/>
                  </a:cubicBezTo>
                  <a:cubicBezTo>
                    <a:pt x="8879" y="339"/>
                    <a:pt x="6308" y="-525"/>
                    <a:pt x="3736" y="339"/>
                  </a:cubicBezTo>
                  <a:cubicBezTo>
                    <a:pt x="2194" y="339"/>
                    <a:pt x="651" y="2067"/>
                    <a:pt x="136" y="3795"/>
                  </a:cubicBezTo>
                  <a:cubicBezTo>
                    <a:pt x="-378" y="4659"/>
                    <a:pt x="651" y="6387"/>
                    <a:pt x="1679" y="6387"/>
                  </a:cubicBezTo>
                  <a:lnTo>
                    <a:pt x="5793" y="7251"/>
                  </a:lnTo>
                  <a:cubicBezTo>
                    <a:pt x="4251" y="7251"/>
                    <a:pt x="2708" y="7251"/>
                    <a:pt x="1679" y="7251"/>
                  </a:cubicBezTo>
                  <a:cubicBezTo>
                    <a:pt x="1165" y="7251"/>
                    <a:pt x="650" y="8979"/>
                    <a:pt x="1165" y="9843"/>
                  </a:cubicBezTo>
                  <a:cubicBezTo>
                    <a:pt x="3222" y="13299"/>
                    <a:pt x="6308" y="15891"/>
                    <a:pt x="9393" y="16755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214"/>
            <p:cNvSpPr/>
            <p:nvPr/>
          </p:nvSpPr>
          <p:spPr>
            <a:xfrm>
              <a:off x="8078350" y="3162667"/>
              <a:ext cx="255500" cy="174617"/>
            </a:xfrm>
            <a:custGeom>
              <a:avLst/>
              <a:gdLst/>
              <a:ahLst/>
              <a:cxnLst/>
              <a:rect l="l" t="t" r="r" b="b"/>
              <a:pathLst>
                <a:path w="21155" h="20441" extrusionOk="0">
                  <a:moveTo>
                    <a:pt x="11672" y="15972"/>
                  </a:moveTo>
                  <a:cubicBezTo>
                    <a:pt x="13253" y="13738"/>
                    <a:pt x="14306" y="11503"/>
                    <a:pt x="15887" y="9269"/>
                  </a:cubicBezTo>
                  <a:cubicBezTo>
                    <a:pt x="16940" y="7034"/>
                    <a:pt x="19048" y="5544"/>
                    <a:pt x="20628" y="5544"/>
                  </a:cubicBezTo>
                  <a:cubicBezTo>
                    <a:pt x="21155" y="5544"/>
                    <a:pt x="21155" y="4800"/>
                    <a:pt x="21155" y="4800"/>
                  </a:cubicBezTo>
                  <a:cubicBezTo>
                    <a:pt x="20101" y="3310"/>
                    <a:pt x="19048" y="1820"/>
                    <a:pt x="17994" y="1075"/>
                  </a:cubicBezTo>
                  <a:cubicBezTo>
                    <a:pt x="14306" y="-1159"/>
                    <a:pt x="9565" y="331"/>
                    <a:pt x="5877" y="3310"/>
                  </a:cubicBezTo>
                  <a:cubicBezTo>
                    <a:pt x="3770" y="5544"/>
                    <a:pt x="1662" y="7779"/>
                    <a:pt x="609" y="10758"/>
                  </a:cubicBezTo>
                  <a:cubicBezTo>
                    <a:pt x="82" y="12993"/>
                    <a:pt x="-445" y="15972"/>
                    <a:pt x="609" y="17462"/>
                  </a:cubicBezTo>
                  <a:cubicBezTo>
                    <a:pt x="1136" y="18207"/>
                    <a:pt x="2189" y="18207"/>
                    <a:pt x="2716" y="17462"/>
                  </a:cubicBezTo>
                  <a:lnTo>
                    <a:pt x="5350" y="12993"/>
                  </a:lnTo>
                  <a:cubicBezTo>
                    <a:pt x="4296" y="14482"/>
                    <a:pt x="3770" y="16717"/>
                    <a:pt x="3243" y="18207"/>
                  </a:cubicBezTo>
                  <a:cubicBezTo>
                    <a:pt x="2716" y="18951"/>
                    <a:pt x="3243" y="20441"/>
                    <a:pt x="4297" y="20441"/>
                  </a:cubicBezTo>
                  <a:cubicBezTo>
                    <a:pt x="6404" y="20441"/>
                    <a:pt x="9565" y="18951"/>
                    <a:pt x="11672" y="15972"/>
                  </a:cubicBez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7" name="Google Shape;1717;p214"/>
          <p:cNvSpPr txBox="1"/>
          <p:nvPr/>
        </p:nvSpPr>
        <p:spPr>
          <a:xfrm>
            <a:off x="7589045" y="1161617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20XX-20XX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214"/>
          <p:cNvSpPr txBox="1"/>
          <p:nvPr/>
        </p:nvSpPr>
        <p:spPr>
          <a:xfrm>
            <a:off x="9695796" y="993284"/>
            <a:ext cx="17264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Tahun Ajaran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20XX-20XX</a:t>
            </a:r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214"/>
          <p:cNvSpPr txBox="1"/>
          <p:nvPr/>
        </p:nvSpPr>
        <p:spPr>
          <a:xfrm>
            <a:off x="1841233" y="4905067"/>
            <a:ext cx="17264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250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10.000 SP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733">
                <a:solidFill>
                  <a:schemeClr val="dk1"/>
                </a:solidFill>
              </a:rPr>
              <a:t>(</a:t>
            </a:r>
            <a:r>
              <a:rPr lang="en" sz="2400" b="1">
                <a:solidFill>
                  <a:schemeClr val="dk1"/>
                </a:solidFill>
              </a:rPr>
              <a:t>akumulasi</a:t>
            </a:r>
            <a:r>
              <a:rPr lang="en" sz="1733">
                <a:solidFill>
                  <a:schemeClr val="dk1"/>
                </a:solidFill>
              </a:rPr>
              <a:t>)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720" name="Google Shape;1720;p214"/>
          <p:cNvSpPr txBox="1"/>
          <p:nvPr/>
        </p:nvSpPr>
        <p:spPr>
          <a:xfrm>
            <a:off x="3531333" y="4905067"/>
            <a:ext cx="18924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514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20.000 SP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733">
                <a:solidFill>
                  <a:schemeClr val="dk1"/>
                </a:solidFill>
              </a:rPr>
              <a:t>(</a:t>
            </a:r>
            <a:r>
              <a:rPr lang="en" sz="2400" b="1">
                <a:solidFill>
                  <a:schemeClr val="dk1"/>
                </a:solidFill>
              </a:rPr>
              <a:t>akumulasi</a:t>
            </a:r>
            <a:r>
              <a:rPr lang="en" sz="1733">
                <a:solidFill>
                  <a:schemeClr val="dk1"/>
                </a:solidFill>
              </a:rPr>
              <a:t>)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721" name="Google Shape;1721;p214"/>
          <p:cNvSpPr txBox="1"/>
          <p:nvPr/>
        </p:nvSpPr>
        <p:spPr>
          <a:xfrm>
            <a:off x="5226400" y="4905067"/>
            <a:ext cx="21488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514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40.000 SP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" sz="1733">
                <a:solidFill>
                  <a:schemeClr val="dk1"/>
                </a:solidFill>
              </a:rPr>
              <a:t>(</a:t>
            </a:r>
            <a:r>
              <a:rPr lang="en" sz="2400" b="1">
                <a:solidFill>
                  <a:schemeClr val="dk1"/>
                </a:solidFill>
              </a:rPr>
              <a:t>akumulasi</a:t>
            </a:r>
            <a:r>
              <a:rPr lang="en" sz="1733">
                <a:solidFill>
                  <a:schemeClr val="dk1"/>
                </a:solidFill>
              </a:rPr>
              <a:t>)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722" name="Google Shape;1722;p214"/>
          <p:cNvSpPr txBox="1"/>
          <p:nvPr/>
        </p:nvSpPr>
        <p:spPr>
          <a:xfrm>
            <a:off x="7328033" y="4905067"/>
            <a:ext cx="21488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514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Penambahan jumlah SP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3" name="Google Shape;1723;p214"/>
          <p:cNvSpPr txBox="1"/>
          <p:nvPr/>
        </p:nvSpPr>
        <p:spPr>
          <a:xfrm>
            <a:off x="9383000" y="4905067"/>
            <a:ext cx="21488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Provinsi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514 Kab/Kota</a:t>
            </a:r>
            <a:endParaRPr sz="18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800"/>
              </a:spcBef>
              <a:buClr>
                <a:srgbClr val="000000"/>
              </a:buClr>
              <a:buSzPts val="1100"/>
            </a:pPr>
            <a:r>
              <a:rPr lang="en" sz="18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100% </a:t>
            </a:r>
            <a:r>
              <a:rPr lang="en" sz="2400" b="1">
                <a:solidFill>
                  <a:schemeClr val="dk1"/>
                </a:solidFill>
              </a:rPr>
              <a:t>sekolah menjadi Sekolah Penggerak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p214"/>
          <p:cNvSpPr txBox="1">
            <a:spLocks noGrp="1"/>
          </p:cNvSpPr>
          <p:nvPr>
            <p:ph type="sldNum" idx="12"/>
          </p:nvPr>
        </p:nvSpPr>
        <p:spPr>
          <a:xfrm>
            <a:off x="11801865" y="6614812"/>
            <a:ext cx="252400" cy="24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3CA60-D79E-4732-8F6B-27A32EDEBF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ED0CC140-0BFF-41F7-AC66-4B2DB076E4B4}"/>
              </a:ext>
            </a:extLst>
          </p:cNvPr>
          <p:cNvSpPr/>
          <p:nvPr/>
        </p:nvSpPr>
        <p:spPr>
          <a:xfrm>
            <a:off x="7763643" y="0"/>
            <a:ext cx="4310142" cy="5291005"/>
          </a:xfrm>
          <a:custGeom>
            <a:avLst/>
            <a:gdLst/>
            <a:ahLst/>
            <a:cxnLst/>
            <a:rect l="l" t="t" r="r" b="b"/>
            <a:pathLst>
              <a:path w="4310142" h="5097264">
                <a:moveTo>
                  <a:pt x="4285788" y="913645"/>
                </a:moveTo>
                <a:lnTo>
                  <a:pt x="4285788" y="422252"/>
                </a:lnTo>
                <a:lnTo>
                  <a:pt x="4284883" y="414526"/>
                </a:lnTo>
                <a:lnTo>
                  <a:pt x="4281786" y="383622"/>
                </a:lnTo>
                <a:lnTo>
                  <a:pt x="4279000" y="348925"/>
                </a:lnTo>
                <a:lnTo>
                  <a:pt x="4276630" y="309344"/>
                </a:lnTo>
                <a:lnTo>
                  <a:pt x="4274779" y="263789"/>
                </a:lnTo>
                <a:lnTo>
                  <a:pt x="4273552" y="211168"/>
                </a:lnTo>
                <a:lnTo>
                  <a:pt x="4273053" y="150390"/>
                </a:lnTo>
                <a:lnTo>
                  <a:pt x="4273385" y="80364"/>
                </a:lnTo>
                <a:lnTo>
                  <a:pt x="4274128" y="33205"/>
                </a:lnTo>
                <a:lnTo>
                  <a:pt x="4247185" y="33205"/>
                </a:lnTo>
                <a:lnTo>
                  <a:pt x="4057958" y="261970"/>
                </a:lnTo>
                <a:lnTo>
                  <a:pt x="3842199" y="521696"/>
                </a:lnTo>
                <a:lnTo>
                  <a:pt x="3627271" y="779427"/>
                </a:lnTo>
                <a:lnTo>
                  <a:pt x="3413071" y="1035413"/>
                </a:lnTo>
                <a:lnTo>
                  <a:pt x="3199494" y="1289902"/>
                </a:lnTo>
                <a:lnTo>
                  <a:pt x="2986437" y="1543144"/>
                </a:lnTo>
                <a:lnTo>
                  <a:pt x="2773796" y="1795389"/>
                </a:lnTo>
                <a:lnTo>
                  <a:pt x="2561466" y="2046885"/>
                </a:lnTo>
                <a:lnTo>
                  <a:pt x="2349344" y="2297883"/>
                </a:lnTo>
                <a:lnTo>
                  <a:pt x="2137326" y="2548631"/>
                </a:lnTo>
                <a:lnTo>
                  <a:pt x="1925308" y="2799380"/>
                </a:lnTo>
                <a:lnTo>
                  <a:pt x="1713186" y="3050377"/>
                </a:lnTo>
                <a:lnTo>
                  <a:pt x="1500856" y="3301874"/>
                </a:lnTo>
                <a:lnTo>
                  <a:pt x="1288214" y="3554119"/>
                </a:lnTo>
                <a:lnTo>
                  <a:pt x="1075157" y="3807361"/>
                </a:lnTo>
                <a:lnTo>
                  <a:pt x="861580" y="4061850"/>
                </a:lnTo>
                <a:lnTo>
                  <a:pt x="647380" y="4317836"/>
                </a:lnTo>
                <a:lnTo>
                  <a:pt x="432452" y="4575567"/>
                </a:lnTo>
                <a:lnTo>
                  <a:pt x="216694" y="4835293"/>
                </a:lnTo>
                <a:lnTo>
                  <a:pt x="0" y="5097264"/>
                </a:lnTo>
                <a:lnTo>
                  <a:pt x="754326" y="5097264"/>
                </a:lnTo>
                <a:lnTo>
                  <a:pt x="4285788" y="913645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ED437E19-1639-4BF2-A161-C0BBD66A8AB6}"/>
              </a:ext>
            </a:extLst>
          </p:cNvPr>
          <p:cNvSpPr/>
          <p:nvPr/>
        </p:nvSpPr>
        <p:spPr>
          <a:xfrm>
            <a:off x="7064100" y="4297094"/>
            <a:ext cx="1252325" cy="993912"/>
          </a:xfrm>
          <a:custGeom>
            <a:avLst/>
            <a:gdLst/>
            <a:ahLst/>
            <a:cxnLst/>
            <a:rect l="l" t="t" r="r" b="b"/>
            <a:pathLst>
              <a:path w="1252325" h="993912">
                <a:moveTo>
                  <a:pt x="1252325" y="993912"/>
                </a:moveTo>
                <a:lnTo>
                  <a:pt x="554608" y="0"/>
                </a:lnTo>
                <a:lnTo>
                  <a:pt x="0" y="0"/>
                </a:lnTo>
                <a:lnTo>
                  <a:pt x="697716" y="993912"/>
                </a:lnTo>
                <a:lnTo>
                  <a:pt x="1252325" y="993912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9E546C66-E9EA-4FBE-BD43-4CEC3E16AB69}"/>
              </a:ext>
            </a:extLst>
          </p:cNvPr>
          <p:cNvSpPr/>
          <p:nvPr/>
        </p:nvSpPr>
        <p:spPr>
          <a:xfrm>
            <a:off x="9832" y="2073095"/>
            <a:ext cx="10240480" cy="2544417"/>
          </a:xfrm>
          <a:custGeom>
            <a:avLst/>
            <a:gdLst/>
            <a:ahLst/>
            <a:cxnLst/>
            <a:rect l="l" t="t" r="r" b="b"/>
            <a:pathLst>
              <a:path w="10240480" h="2544417">
                <a:moveTo>
                  <a:pt x="8192384" y="2544417"/>
                </a:moveTo>
                <a:lnTo>
                  <a:pt x="10240480" y="0"/>
                </a:lnTo>
                <a:lnTo>
                  <a:pt x="0" y="0"/>
                </a:lnTo>
                <a:lnTo>
                  <a:pt x="0" y="2544417"/>
                </a:lnTo>
                <a:lnTo>
                  <a:pt x="8192384" y="2544417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lang="en-ID"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ID" sz="6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Guru </a:t>
            </a:r>
            <a:r>
              <a:rPr lang="en-ID" sz="6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Penggerak</a:t>
            </a:r>
            <a:endParaRPr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1835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2" y="170832"/>
            <a:ext cx="11525996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t="791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508002"/>
            <a:ext cx="11785597" cy="614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6"/>
          <p:cNvSpPr txBox="1"/>
          <p:nvPr/>
        </p:nvSpPr>
        <p:spPr>
          <a:xfrm>
            <a:off x="9448800" y="6437465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r" defTabSz="1219231">
              <a:buClr>
                <a:srgbClr val="FFFFFF"/>
              </a:buClr>
              <a:buSzPts val="800"/>
            </a:pPr>
            <a:fld id="{00000000-1234-1234-1234-123412341234}" type="slidenum">
              <a:rPr lang="en" sz="933">
                <a:solidFill>
                  <a:srgbClr val="FFFFFF"/>
                </a:solidFill>
              </a:rPr>
              <a:pPr algn="r" defTabSz="1219231">
                <a:buClr>
                  <a:srgbClr val="FFFFFF"/>
                </a:buClr>
                <a:buSzPts val="800"/>
              </a:pPr>
              <a:t>26</a:t>
            </a:fld>
            <a:endParaRPr sz="933">
              <a:solidFill>
                <a:srgbClr val="FFFFFF"/>
              </a:solidFill>
            </a:endParaRPr>
          </a:p>
        </p:txBody>
      </p:sp>
      <p:sp>
        <p:nvSpPr>
          <p:cNvPr id="401" name="Google Shape;401;p46"/>
          <p:cNvSpPr txBox="1"/>
          <p:nvPr/>
        </p:nvSpPr>
        <p:spPr>
          <a:xfrm>
            <a:off x="210467" y="0"/>
            <a:ext cx="6030400" cy="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231">
              <a:buClr>
                <a:srgbClr val="17406D"/>
              </a:buClr>
              <a:buSzPts val="1700"/>
            </a:pPr>
            <a:r>
              <a:rPr lang="en" sz="3335" b="1">
                <a:solidFill>
                  <a:srgbClr val="17406D"/>
                </a:solidFill>
                <a:latin typeface="Candara"/>
                <a:ea typeface="Candara"/>
                <a:cs typeface="Candara"/>
                <a:sym typeface="Candara"/>
              </a:rPr>
              <a:t>Kurikulum Guru Penggerak</a:t>
            </a:r>
            <a:endParaRPr sz="3335">
              <a:solidFill>
                <a:srgbClr val="17406D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3" name="Google Shape;403;p46"/>
          <p:cNvSpPr txBox="1"/>
          <p:nvPr/>
        </p:nvSpPr>
        <p:spPr>
          <a:xfrm>
            <a:off x="210451" y="677200"/>
            <a:ext cx="3038400" cy="215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615" indent="-406410" defTabSz="1219231">
              <a:buSzPts val="1200"/>
              <a:buFont typeface="Candara"/>
              <a:buChar char="●"/>
            </a:pPr>
            <a:endParaRPr lang="en" sz="1600" dirty="0">
              <a:latin typeface="Candara"/>
              <a:ea typeface="Candara"/>
              <a:cs typeface="Candara"/>
              <a:sym typeface="Candara"/>
            </a:endParaRPr>
          </a:p>
          <a:p>
            <a:pPr marL="609615" indent="-406410" defTabSz="1219231">
              <a:buSzPts val="1200"/>
              <a:buFont typeface="Candara"/>
              <a:buChar char="●"/>
            </a:pPr>
            <a:endParaRPr lang="en" sz="1600" dirty="0">
              <a:latin typeface="Candara"/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1.  Filosofi Pendidikan </a:t>
            </a: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     Nasional</a:t>
            </a:r>
            <a:endParaRPr sz="1600" dirty="0"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2.  Nilai dan Peran Guru </a:t>
            </a: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     Penggerak</a:t>
            </a:r>
            <a:endParaRPr sz="1600" dirty="0"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3.  Visi Guru Penggerak</a:t>
            </a:r>
            <a:endParaRPr sz="1600" dirty="0"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4.  Budaya Positif</a:t>
            </a:r>
            <a:endParaRPr sz="1600" dirty="0">
              <a:ea typeface="Candara"/>
              <a:cs typeface="Candara"/>
              <a:sym typeface="Candara"/>
            </a:endParaRPr>
          </a:p>
        </p:txBody>
      </p:sp>
      <p:sp>
        <p:nvSpPr>
          <p:cNvPr id="404" name="Google Shape;404;p46"/>
          <p:cNvSpPr txBox="1"/>
          <p:nvPr/>
        </p:nvSpPr>
        <p:spPr>
          <a:xfrm>
            <a:off x="175533" y="5226000"/>
            <a:ext cx="3755200" cy="1047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231"/>
            <a:r>
              <a:rPr lang="en" sz="2133" dirty="0">
                <a:latin typeface="Candara"/>
                <a:ea typeface="Candara"/>
                <a:cs typeface="Candara"/>
                <a:sym typeface="Candara"/>
              </a:rPr>
              <a:t>Fokus pada </a:t>
            </a:r>
            <a:r>
              <a:rPr lang="en" sz="2133" b="1" dirty="0">
                <a:solidFill>
                  <a:srgbClr val="0066CC"/>
                </a:solidFill>
                <a:latin typeface="Candara"/>
                <a:ea typeface="Candara"/>
                <a:cs typeface="Candara"/>
                <a:sym typeface="Candara"/>
              </a:rPr>
              <a:t>perubahan diri dan mindset </a:t>
            </a:r>
            <a:r>
              <a:rPr lang="en" sz="2133" dirty="0">
                <a:latin typeface="Candara"/>
                <a:ea typeface="Candara"/>
                <a:cs typeface="Candara"/>
                <a:sym typeface="Candara"/>
              </a:rPr>
              <a:t>Calon Guru Penggerak</a:t>
            </a:r>
            <a:endParaRPr sz="2133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5" name="Google Shape;405;p46"/>
          <p:cNvSpPr txBox="1"/>
          <p:nvPr/>
        </p:nvSpPr>
        <p:spPr>
          <a:xfrm>
            <a:off x="3429337" y="677200"/>
            <a:ext cx="3038400" cy="215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615" indent="-406410" defTabSz="1219231">
              <a:buSzPts val="1200"/>
              <a:buFont typeface="Candara"/>
              <a:buChar char="●"/>
            </a:pPr>
            <a:endParaRPr lang="en" sz="1600" dirty="0">
              <a:latin typeface="Candara"/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1.  Pembelajaran yang </a:t>
            </a: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     berpihak pada murid</a:t>
            </a:r>
            <a:endParaRPr sz="1600" dirty="0"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2.  Pembelajaran Sosial </a:t>
            </a: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3.  Emosional Learning</a:t>
            </a:r>
            <a:endParaRPr sz="1600" dirty="0"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ea typeface="Candara"/>
                <a:cs typeface="Candara"/>
                <a:sym typeface="Candara"/>
              </a:rPr>
              <a:t>     Coaching</a:t>
            </a:r>
            <a:endParaRPr sz="1600" dirty="0">
              <a:ea typeface="Candara"/>
              <a:cs typeface="Candara"/>
              <a:sym typeface="Candara"/>
            </a:endParaRPr>
          </a:p>
        </p:txBody>
      </p:sp>
      <p:sp>
        <p:nvSpPr>
          <p:cNvPr id="406" name="Google Shape;406;p46"/>
          <p:cNvSpPr txBox="1"/>
          <p:nvPr/>
        </p:nvSpPr>
        <p:spPr>
          <a:xfrm>
            <a:off x="6705133" y="677200"/>
            <a:ext cx="4115268" cy="215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615" indent="-406410" defTabSz="1219231">
              <a:buSzPts val="1200"/>
              <a:buFont typeface="Candara"/>
              <a:buChar char="●"/>
            </a:pPr>
            <a:endParaRPr lang="en" sz="1600" dirty="0">
              <a:latin typeface="Candara"/>
              <a:ea typeface="Candara"/>
              <a:cs typeface="Candara"/>
              <a:sym typeface="Candara"/>
            </a:endParaRPr>
          </a:p>
          <a:p>
            <a:pPr marL="609615" indent="-406410" defTabSz="1219231">
              <a:buSzPts val="1200"/>
              <a:buFont typeface="Candara"/>
              <a:buChar char="●"/>
            </a:pPr>
            <a:endParaRPr lang="en" sz="1600" dirty="0">
              <a:latin typeface="Candara"/>
              <a:ea typeface="Candara"/>
              <a:cs typeface="Candara"/>
              <a:sym typeface="Candara"/>
            </a:endParaRPr>
          </a:p>
          <a:p>
            <a:pPr marL="355610" defTabSz="1219231">
              <a:buSzPts val="1200"/>
            </a:pPr>
            <a:endParaRPr lang="en" sz="533" dirty="0">
              <a:latin typeface="Arial" panose="020B0604020202020204" pitchFamily="34" charset="0"/>
              <a:ea typeface="Candara"/>
              <a:cs typeface="Arial" panose="020B0604020202020204" pitchFamily="34" charset="0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1.  Pengambilan Keputusan sebagai </a:t>
            </a: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     Pemimpin Pembelajaran</a:t>
            </a: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2.  Pemimpin dalam Pengelolaan </a:t>
            </a: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     Sumber daya</a:t>
            </a:r>
            <a:endParaRPr sz="1600" dirty="0">
              <a:latin typeface="Arial" panose="020B0604020202020204" pitchFamily="34" charset="0"/>
              <a:ea typeface="Candara"/>
              <a:cs typeface="Arial" panose="020B0604020202020204" pitchFamily="34" charset="0"/>
              <a:sym typeface="Candara"/>
            </a:endParaRP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3.  Pengelolaan Program yang </a:t>
            </a:r>
          </a:p>
          <a:p>
            <a:pPr marL="355610" defTabSz="1219231">
              <a:buSzPts val="1200"/>
            </a:pPr>
            <a:r>
              <a:rPr lang="en" sz="1600" dirty="0"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     Berdampak pada Anak</a:t>
            </a:r>
            <a:endParaRPr sz="1600" dirty="0">
              <a:latin typeface="Arial" panose="020B0604020202020204" pitchFamily="34" charset="0"/>
              <a:ea typeface="Candara"/>
              <a:cs typeface="Arial" panose="020B0604020202020204" pitchFamily="34" charset="0"/>
              <a:sym typeface="Candara"/>
            </a:endParaRPr>
          </a:p>
        </p:txBody>
      </p:sp>
      <p:sp>
        <p:nvSpPr>
          <p:cNvPr id="407" name="Google Shape;407;p46"/>
          <p:cNvSpPr txBox="1"/>
          <p:nvPr/>
        </p:nvSpPr>
        <p:spPr>
          <a:xfrm>
            <a:off x="4271200" y="5229608"/>
            <a:ext cx="3755200" cy="10441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231"/>
            <a:r>
              <a:rPr lang="en" sz="2133" dirty="0">
                <a:latin typeface="Candara"/>
                <a:ea typeface="Candara"/>
                <a:cs typeface="Candara"/>
                <a:sym typeface="Candara"/>
              </a:rPr>
              <a:t>Fokus pada </a:t>
            </a:r>
            <a:r>
              <a:rPr lang="en" sz="2133" b="1" dirty="0">
                <a:solidFill>
                  <a:srgbClr val="0066CC"/>
                </a:solidFill>
                <a:latin typeface="Candara"/>
                <a:ea typeface="Candara"/>
                <a:cs typeface="Candara"/>
                <a:sym typeface="Candara"/>
              </a:rPr>
              <a:t>perubahan kelas dan rekan sejawat </a:t>
            </a:r>
            <a:r>
              <a:rPr lang="en" sz="2133" dirty="0">
                <a:latin typeface="Candara"/>
                <a:ea typeface="Candara"/>
                <a:cs typeface="Candara"/>
                <a:sym typeface="Candara"/>
              </a:rPr>
              <a:t>Calon Guru Penggerak</a:t>
            </a:r>
            <a:endParaRPr sz="2133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8" name="Google Shape;408;p46"/>
          <p:cNvSpPr txBox="1"/>
          <p:nvPr/>
        </p:nvSpPr>
        <p:spPr>
          <a:xfrm>
            <a:off x="8218668" y="5257800"/>
            <a:ext cx="3755200" cy="1016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231"/>
            <a:r>
              <a:rPr lang="en" sz="2133" dirty="0"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Fokus pada </a:t>
            </a:r>
            <a:r>
              <a:rPr lang="en" sz="2133" b="1" dirty="0">
                <a:solidFill>
                  <a:srgbClr val="FFFF00"/>
                </a:solidFill>
                <a:latin typeface="Candara"/>
                <a:ea typeface="Candara"/>
                <a:cs typeface="Candara"/>
                <a:sym typeface="Candara"/>
              </a:rPr>
              <a:t>perubahan sekolah </a:t>
            </a:r>
            <a:r>
              <a:rPr lang="en" sz="2133" dirty="0"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Calon Guru Penggerak</a:t>
            </a:r>
            <a:endParaRPr sz="2133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9" name="Google Shape;409;p46"/>
          <p:cNvSpPr txBox="1"/>
          <p:nvPr/>
        </p:nvSpPr>
        <p:spPr>
          <a:xfrm>
            <a:off x="175533" y="2995003"/>
            <a:ext cx="3038400" cy="2094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231"/>
            <a:r>
              <a:rPr lang="en" sz="1467" b="1" dirty="0">
                <a:latin typeface="Calibri"/>
                <a:ea typeface="Calibri"/>
                <a:cs typeface="Calibri"/>
                <a:sym typeface="Calibri"/>
              </a:rPr>
              <a:t>Lokakarya: </a:t>
            </a:r>
            <a:endParaRPr sz="1467" b="1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Clr>
                <a:srgbClr val="4472C4"/>
              </a:buClr>
              <a:buSzPts val="1100"/>
            </a:pPr>
            <a:r>
              <a:rPr lang="en" sz="1467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0.   Mengenal tujuan dan strategi </a:t>
            </a:r>
          </a:p>
          <a:p>
            <a:pPr marL="211672" defTabSz="1219231">
              <a:buClr>
                <a:srgbClr val="4472C4"/>
              </a:buClr>
              <a:buSzPts val="1100"/>
            </a:pPr>
            <a:r>
              <a:rPr lang="en" sz="1467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     program Guru Penggerak</a:t>
            </a:r>
          </a:p>
          <a:p>
            <a:pPr marL="211672" defTabSz="1219231">
              <a:buClr>
                <a:srgbClr val="4472C4"/>
              </a:buClr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1.   Memahami Kompetensi Guru  </a:t>
            </a:r>
          </a:p>
          <a:p>
            <a:pPr marL="211672" defTabSz="1219231">
              <a:buClr>
                <a:srgbClr val="4472C4"/>
              </a:buClr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 Penggerak</a:t>
            </a:r>
            <a:endParaRPr sz="1467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2.  Menggerakkan Komunitas     </a:t>
            </a: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Praktisi</a:t>
            </a:r>
            <a:endParaRPr sz="14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46"/>
          <p:cNvSpPr txBox="1"/>
          <p:nvPr/>
        </p:nvSpPr>
        <p:spPr>
          <a:xfrm>
            <a:off x="3404957" y="3007787"/>
            <a:ext cx="3038400" cy="2094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231"/>
            <a:r>
              <a:rPr lang="en" sz="1467" b="1" dirty="0">
                <a:latin typeface="Calibri"/>
                <a:ea typeface="Calibri"/>
                <a:cs typeface="Calibri"/>
                <a:sym typeface="Calibri"/>
              </a:rPr>
              <a:t>Lokakarya: </a:t>
            </a:r>
            <a:endParaRPr sz="1467" b="1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Clr>
                <a:srgbClr val="4A86E8"/>
              </a:buClr>
              <a:buSzPts val="1100"/>
            </a:pPr>
            <a:r>
              <a:rPr lang="en" sz="1467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3.  Visi Misi Sekolah yang</a:t>
            </a:r>
          </a:p>
          <a:p>
            <a:pPr marL="211672" defTabSz="1219231">
              <a:buClr>
                <a:srgbClr val="4A86E8"/>
              </a:buClr>
              <a:buSzPts val="1100"/>
            </a:pPr>
            <a:r>
              <a:rPr lang="en" sz="1467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     berpihak pada murid</a:t>
            </a:r>
            <a:endParaRPr sz="1467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4.  Guru yang berpihak pada </a:t>
            </a: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 murid</a:t>
            </a:r>
            <a:endParaRPr sz="14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46"/>
          <p:cNvSpPr txBox="1"/>
          <p:nvPr/>
        </p:nvSpPr>
        <p:spPr>
          <a:xfrm>
            <a:off x="6683144" y="3007799"/>
            <a:ext cx="2741200" cy="2094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231"/>
            <a:r>
              <a:rPr lang="en" sz="1467" b="1" dirty="0">
                <a:latin typeface="Calibri"/>
                <a:ea typeface="Calibri"/>
                <a:cs typeface="Calibri"/>
                <a:sym typeface="Calibri"/>
              </a:rPr>
              <a:t>Lokakarya: </a:t>
            </a:r>
            <a:endParaRPr sz="1467" b="1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5.  Refleksi Kompetensi Calon </a:t>
            </a: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Guru Penggerak</a:t>
            </a:r>
            <a:endParaRPr lang="en-ID" sz="1467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-ID" sz="1467" dirty="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ID" sz="1467" noProof="1">
                <a:latin typeface="Calibri"/>
                <a:ea typeface="Calibri"/>
                <a:cs typeface="Calibri"/>
                <a:sym typeface="Calibri"/>
              </a:rPr>
              <a:t>.  Pengelolaan program   </a:t>
            </a:r>
          </a:p>
          <a:p>
            <a:pPr marL="211672" defTabSz="1219231">
              <a:buSzPts val="1100"/>
            </a:pPr>
            <a:r>
              <a:rPr lang="en-ID" sz="1467" noProof="1">
                <a:latin typeface="Calibri"/>
                <a:ea typeface="Calibri"/>
                <a:cs typeface="Calibri"/>
                <a:sym typeface="Calibri"/>
              </a:rPr>
              <a:t>     yang berdampak </a:t>
            </a:r>
            <a:r>
              <a:rPr lang="en-ID" sz="1467" dirty="0">
                <a:latin typeface="Calibri"/>
                <a:ea typeface="Calibri"/>
                <a:cs typeface="Calibri"/>
                <a:sym typeface="Calibri"/>
              </a:rPr>
              <a:t>pada </a:t>
            </a:r>
          </a:p>
          <a:p>
            <a:pPr marL="211672" defTabSz="1219231">
              <a:buSzPts val="1100"/>
            </a:pPr>
            <a:r>
              <a:rPr lang="en-ID" sz="1467" dirty="0">
                <a:latin typeface="Calibri"/>
                <a:ea typeface="Calibri"/>
                <a:cs typeface="Calibri"/>
                <a:sym typeface="Calibri"/>
              </a:rPr>
              <a:t>     murid</a:t>
            </a:r>
          </a:p>
        </p:txBody>
      </p:sp>
      <p:sp>
        <p:nvSpPr>
          <p:cNvPr id="412" name="Google Shape;412;p46"/>
          <p:cNvSpPr txBox="1"/>
          <p:nvPr/>
        </p:nvSpPr>
        <p:spPr>
          <a:xfrm>
            <a:off x="9558821" y="2995003"/>
            <a:ext cx="2414800" cy="2094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231"/>
            <a:r>
              <a:rPr lang="en" sz="1467" b="1" dirty="0">
                <a:latin typeface="Calibri"/>
                <a:ea typeface="Calibri"/>
                <a:cs typeface="Calibri"/>
                <a:sym typeface="Calibri"/>
              </a:rPr>
              <a:t>Lokakarya: </a:t>
            </a:r>
            <a:endParaRPr sz="1467" b="1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Clr>
                <a:srgbClr val="4A86E8"/>
              </a:buClr>
              <a:buSzPts val="1100"/>
            </a:pPr>
            <a:r>
              <a:rPr lang="en" sz="1467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7.  Festival panen hasil </a:t>
            </a:r>
          </a:p>
          <a:p>
            <a:pPr marL="211672" defTabSz="1219231">
              <a:buClr>
                <a:srgbClr val="4A86E8"/>
              </a:buClr>
              <a:buSzPts val="1100"/>
            </a:pPr>
            <a:r>
              <a:rPr lang="en" sz="1467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    belajar</a:t>
            </a:r>
            <a:endParaRPr sz="1467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" sz="1467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8.  Menyu</a:t>
            </a: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sun rencana </a:t>
            </a: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kerja Guru Penggerak</a:t>
            </a:r>
            <a:endParaRPr sz="1467" dirty="0">
              <a:latin typeface="Calibri"/>
              <a:ea typeface="Calibri"/>
              <a:cs typeface="Calibri"/>
              <a:sym typeface="Calibri"/>
            </a:endParaRP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9.  Membangun </a:t>
            </a:r>
          </a:p>
          <a:p>
            <a:pPr marL="211672" defTabSz="1219231">
              <a:buSzPts val="1100"/>
            </a:pPr>
            <a:r>
              <a:rPr lang="en" sz="1467" dirty="0">
                <a:latin typeface="Calibri"/>
                <a:ea typeface="Calibri"/>
                <a:cs typeface="Calibri"/>
                <a:sym typeface="Calibri"/>
              </a:rPr>
              <a:t>     keberlanjutan</a:t>
            </a:r>
            <a:endParaRPr sz="14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E4656-2BE8-4453-B229-5DB7AB769706}"/>
              </a:ext>
            </a:extLst>
          </p:cNvPr>
          <p:cNvSpPr txBox="1"/>
          <p:nvPr/>
        </p:nvSpPr>
        <p:spPr>
          <a:xfrm>
            <a:off x="660400" y="726361"/>
            <a:ext cx="24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31">
              <a:defRPr/>
            </a:pPr>
            <a:r>
              <a:rPr lang="sv-SE" sz="1600" b="1" dirty="0">
                <a:solidFill>
                  <a:srgbClr val="0066CC"/>
                </a:solidFill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Paradikma dan Visi Guru Penggerak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31D19-6B40-4D6B-AC64-9E906DC254B0}"/>
              </a:ext>
            </a:extLst>
          </p:cNvPr>
          <p:cNvSpPr txBox="1"/>
          <p:nvPr/>
        </p:nvSpPr>
        <p:spPr>
          <a:xfrm>
            <a:off x="304800" y="751761"/>
            <a:ext cx="35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15"/>
            <a:r>
              <a:rPr lang="en-US" sz="3200" b="1" dirty="0">
                <a:solidFill>
                  <a:srgbClr val="0066CC"/>
                </a:solidFill>
                <a:latin typeface="Arial Black" panose="020B0A04020102020204" pitchFamily="34" charset="0"/>
              </a:rPr>
              <a:t>1</a:t>
            </a:r>
            <a:endParaRPr lang="en-ID" sz="3200" b="1" dirty="0">
              <a:solidFill>
                <a:srgbClr val="0066CC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F4D47D-3992-46B3-98D5-8A9A2E127603}"/>
              </a:ext>
            </a:extLst>
          </p:cNvPr>
          <p:cNvSpPr txBox="1"/>
          <p:nvPr/>
        </p:nvSpPr>
        <p:spPr>
          <a:xfrm>
            <a:off x="3860802" y="677200"/>
            <a:ext cx="2786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31">
              <a:defRPr/>
            </a:pPr>
            <a:r>
              <a:rPr lang="en-US" sz="1600" b="1" noProof="1">
                <a:solidFill>
                  <a:srgbClr val="0066CC"/>
                </a:solidFill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Praktik Pembelajaran Yang Berpihak Pada Anak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1D5FCF-8531-4163-9DD9-A3DB3CA9D6F0}"/>
              </a:ext>
            </a:extLst>
          </p:cNvPr>
          <p:cNvSpPr txBox="1"/>
          <p:nvPr/>
        </p:nvSpPr>
        <p:spPr>
          <a:xfrm>
            <a:off x="3505200" y="700641"/>
            <a:ext cx="35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15"/>
            <a:r>
              <a:rPr lang="en-US" sz="3200" b="1" dirty="0">
                <a:solidFill>
                  <a:srgbClr val="0066CC"/>
                </a:solidFill>
                <a:latin typeface="Arial Black" panose="020B0A04020102020204" pitchFamily="34" charset="0"/>
              </a:rPr>
              <a:t>2</a:t>
            </a:r>
            <a:endParaRPr lang="en-ID" sz="3200" b="1" dirty="0">
              <a:solidFill>
                <a:srgbClr val="0066CC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BEE0A-DB4E-4039-9847-55B1DCC9506B}"/>
              </a:ext>
            </a:extLst>
          </p:cNvPr>
          <p:cNvSpPr txBox="1"/>
          <p:nvPr/>
        </p:nvSpPr>
        <p:spPr>
          <a:xfrm>
            <a:off x="7112000" y="690603"/>
            <a:ext cx="3240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31">
              <a:defRPr/>
            </a:pPr>
            <a:r>
              <a:rPr lang="en-US" sz="1600" b="1" noProof="1">
                <a:solidFill>
                  <a:srgbClr val="0066CC"/>
                </a:solidFill>
                <a:latin typeface="Arial" panose="020B0604020202020204" pitchFamily="34" charset="0"/>
                <a:ea typeface="Candara"/>
                <a:cs typeface="Arial" panose="020B0604020202020204" pitchFamily="34" charset="0"/>
                <a:sym typeface="Candara"/>
              </a:rPr>
              <a:t>Pemimpin Pembelajaran Dalam Pengelolaan Sekolah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E5F726-4DA9-464A-8251-103DB955765D}"/>
              </a:ext>
            </a:extLst>
          </p:cNvPr>
          <p:cNvSpPr txBox="1"/>
          <p:nvPr/>
        </p:nvSpPr>
        <p:spPr>
          <a:xfrm>
            <a:off x="6766720" y="683441"/>
            <a:ext cx="35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15"/>
            <a:r>
              <a:rPr lang="en-US" sz="3200" b="1" dirty="0">
                <a:solidFill>
                  <a:srgbClr val="0066CC"/>
                </a:solidFill>
                <a:latin typeface="Arial Black" panose="020B0A04020102020204" pitchFamily="34" charset="0"/>
              </a:rPr>
              <a:t>3</a:t>
            </a:r>
            <a:endParaRPr lang="en-ID" sz="3200" b="1" dirty="0">
              <a:solidFill>
                <a:srgbClr val="0066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36" y="446323"/>
            <a:ext cx="10916565" cy="59373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6FD3C3-CCA6-4A9B-963D-A08989D8D3E2}"/>
              </a:ext>
            </a:extLst>
          </p:cNvPr>
          <p:cNvSpPr txBox="1"/>
          <p:nvPr/>
        </p:nvSpPr>
        <p:spPr>
          <a:xfrm>
            <a:off x="767435" y="-12818"/>
            <a:ext cx="53543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09615"/>
            <a:r>
              <a:rPr lang="en-US" sz="2400" b="1" noProof="1"/>
              <a:t>Tahapan Pembelajaran Per Modul </a:t>
            </a:r>
            <a:r>
              <a:rPr lang="en-US" sz="2400" noProof="1"/>
              <a:t>(Menggunakan alur </a:t>
            </a:r>
            <a:r>
              <a:rPr lang="en-US" sz="2400" b="1" dirty="0">
                <a:solidFill>
                  <a:srgbClr val="0066CC"/>
                </a:solidFill>
              </a:rPr>
              <a:t>MERRDEKA</a:t>
            </a:r>
            <a:r>
              <a:rPr lang="en-US" sz="2400" dirty="0"/>
              <a:t>)</a:t>
            </a:r>
            <a:endParaRPr lang="en-ID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6DCC1A-54AC-41AB-9201-C235DD1D336E}"/>
              </a:ext>
            </a:extLst>
          </p:cNvPr>
          <p:cNvSpPr txBox="1"/>
          <p:nvPr/>
        </p:nvSpPr>
        <p:spPr>
          <a:xfrm>
            <a:off x="1121230" y="9958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M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993449-09AC-4576-B4B1-E28FD96C7714}"/>
              </a:ext>
            </a:extLst>
          </p:cNvPr>
          <p:cNvSpPr txBox="1"/>
          <p:nvPr/>
        </p:nvSpPr>
        <p:spPr>
          <a:xfrm>
            <a:off x="3444595" y="9958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R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D2EBE2-7F4C-4511-A65F-CF6558956D32}"/>
              </a:ext>
            </a:extLst>
          </p:cNvPr>
          <p:cNvSpPr txBox="1"/>
          <p:nvPr/>
        </p:nvSpPr>
        <p:spPr>
          <a:xfrm>
            <a:off x="5707746" y="584921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D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2C80F-6CA4-4C3E-9E52-26B4EE8314A9}"/>
              </a:ext>
            </a:extLst>
          </p:cNvPr>
          <p:cNvSpPr txBox="1"/>
          <p:nvPr/>
        </p:nvSpPr>
        <p:spPr>
          <a:xfrm>
            <a:off x="2111830" y="41200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E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4381E-9132-40B3-AB75-CD8D1DB0BB20}"/>
              </a:ext>
            </a:extLst>
          </p:cNvPr>
          <p:cNvSpPr txBox="1"/>
          <p:nvPr/>
        </p:nvSpPr>
        <p:spPr>
          <a:xfrm>
            <a:off x="8021135" y="55051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K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201D4C-2CB3-493D-988F-36C5F3DE57C4}"/>
              </a:ext>
            </a:extLst>
          </p:cNvPr>
          <p:cNvSpPr txBox="1"/>
          <p:nvPr/>
        </p:nvSpPr>
        <p:spPr>
          <a:xfrm>
            <a:off x="4386943" y="41200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R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53595B-8DA1-464A-A03B-CEB7B3912719}"/>
              </a:ext>
            </a:extLst>
          </p:cNvPr>
          <p:cNvSpPr txBox="1"/>
          <p:nvPr/>
        </p:nvSpPr>
        <p:spPr>
          <a:xfrm>
            <a:off x="6662058" y="41200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E</a:t>
            </a:r>
            <a:endParaRPr lang="en-ID" sz="4000" b="1" dirty="0">
              <a:solidFill>
                <a:srgbClr val="2E75B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B50DB1-8665-4D99-8DFE-7908F97A38A3}"/>
              </a:ext>
            </a:extLst>
          </p:cNvPr>
          <p:cNvSpPr txBox="1"/>
          <p:nvPr/>
        </p:nvSpPr>
        <p:spPr>
          <a:xfrm>
            <a:off x="9173029" y="4120085"/>
            <a:ext cx="587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E75B6"/>
                </a:solidFill>
              </a:rPr>
              <a:t>A</a:t>
            </a:r>
            <a:endParaRPr lang="en-ID" sz="4000" b="1" dirty="0">
              <a:solidFill>
                <a:srgbClr val="2E75B6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3F4007-54DD-4DC6-9CE3-BEBD152C6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54" y="277073"/>
            <a:ext cx="10814031" cy="6088753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519792" y="0"/>
            <a:ext cx="4672208" cy="685800"/>
          </a:xfrm>
          <a:prstGeom prst="rect">
            <a:avLst/>
          </a:prstGeom>
          <a:solidFill>
            <a:srgbClr val="004AAD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7519792" cy="685800"/>
          </a:xfrm>
          <a:prstGeom prst="rect">
            <a:avLst/>
          </a:prstGeom>
          <a:solidFill>
            <a:srgbClr val="F3D7D6"/>
          </a:solidFill>
        </p:spPr>
      </p:sp>
      <p:sp>
        <p:nvSpPr>
          <p:cNvPr id="4" name="AutoShape 4"/>
          <p:cNvSpPr/>
          <p:nvPr/>
        </p:nvSpPr>
        <p:spPr>
          <a:xfrm>
            <a:off x="7519792" y="6172200"/>
            <a:ext cx="4672208" cy="685800"/>
          </a:xfrm>
          <a:prstGeom prst="rect">
            <a:avLst/>
          </a:prstGeom>
          <a:solidFill>
            <a:srgbClr val="004AAD"/>
          </a:solidFill>
        </p:spPr>
      </p:sp>
      <p:sp>
        <p:nvSpPr>
          <p:cNvPr id="5" name="AutoShape 5"/>
          <p:cNvSpPr/>
          <p:nvPr/>
        </p:nvSpPr>
        <p:spPr>
          <a:xfrm>
            <a:off x="0" y="6172200"/>
            <a:ext cx="7519792" cy="685800"/>
          </a:xfrm>
          <a:prstGeom prst="rect">
            <a:avLst/>
          </a:prstGeom>
          <a:solidFill>
            <a:srgbClr val="F3D7D6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2" y="2"/>
            <a:ext cx="1137823" cy="1137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73230" y="5739230"/>
            <a:ext cx="1137823" cy="1137823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156811" y="6023031"/>
            <a:ext cx="478492" cy="47849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054179" y="446555"/>
            <a:ext cx="478492" cy="478492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F3D7D6"/>
            </a:solidFill>
          </p:spPr>
        </p:sp>
      </p:grpSp>
    </p:spTree>
    <p:extLst>
      <p:ext uri="{BB962C8B-B14F-4D97-AF65-F5344CB8AC3E}">
        <p14:creationId xmlns:p14="http://schemas.microsoft.com/office/powerpoint/2010/main" val="3191312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0E7B029-5618-4F77-B6A1-ED2351362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807" y="-228600"/>
            <a:ext cx="4467147" cy="50901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FC1D8B-D5FA-4748-876E-DA5C8EEF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720" y="-228600"/>
            <a:ext cx="5009723" cy="50901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47A809-1AF3-4F1F-81F9-C58A0C55B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149" y="-228600"/>
            <a:ext cx="4693264" cy="49136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7A1D88-3751-457B-8551-ADE2EFF388B1}"/>
              </a:ext>
            </a:extLst>
          </p:cNvPr>
          <p:cNvSpPr/>
          <p:nvPr/>
        </p:nvSpPr>
        <p:spPr>
          <a:xfrm>
            <a:off x="2086976" y="2410967"/>
            <a:ext cx="8026685" cy="1231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oper Black" panose="0208090404030B020404" pitchFamily="18" charset="0"/>
              </a:rPr>
              <a:t>TERIMA  KASIH</a:t>
            </a:r>
          </a:p>
        </p:txBody>
      </p:sp>
    </p:spTree>
    <p:extLst>
      <p:ext uri="{BB962C8B-B14F-4D97-AF65-F5344CB8AC3E}">
        <p14:creationId xmlns:p14="http://schemas.microsoft.com/office/powerpoint/2010/main" val="38457710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HEWpmYUg6DYNWpSGfhBz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1466</Words>
  <Application>Microsoft Office PowerPoint</Application>
  <PresentationFormat>Layar Lebar</PresentationFormat>
  <Paragraphs>324</Paragraphs>
  <Slides>29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Judul Slide</vt:lpstr>
      </vt:variant>
      <vt:variant>
        <vt:i4>29</vt:i4>
      </vt:variant>
    </vt:vector>
  </HeadingPairs>
  <TitlesOfParts>
    <vt:vector size="31" baseType="lpstr">
      <vt:lpstr>Office Theme</vt:lpstr>
      <vt:lpstr>1_Office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Sekolah Penggerak sebagai katalis</vt:lpstr>
      <vt:lpstr>Program Sekolah Penggerak terdiri dari lima intervensi yang saling terkait dan tidak bisa dipisahkan</vt:lpstr>
      <vt:lpstr>01. Pendampingan konsultatif dan asimetris</vt:lpstr>
      <vt:lpstr>02. Penguatan SDM Sekolah</vt:lpstr>
      <vt:lpstr>03. Pembelajaran dengan paradigma baru</vt:lpstr>
      <vt:lpstr>Presentasi PowerPoint</vt:lpstr>
      <vt:lpstr>Presentasi PowerPoint</vt:lpstr>
      <vt:lpstr>Program dilakukan terintegrasi dengan ekosistem hingga seluruh sekolah di Indonesia menjadi Sekolah Penggerak 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kemdikbud123</dc:creator>
  <cp:lastModifiedBy>Pengguna Tidak dikenal</cp:lastModifiedBy>
  <cp:revision>22</cp:revision>
  <dcterms:modified xsi:type="dcterms:W3CDTF">2021-10-29T10:41:56Z</dcterms:modified>
</cp:coreProperties>
</file>