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3" r:id="rId1"/>
  </p:sldMasterIdLst>
  <p:notesMasterIdLst>
    <p:notesMasterId r:id="rId13"/>
  </p:notesMasterIdLst>
  <p:handoutMasterIdLst>
    <p:handoutMasterId r:id="rId14"/>
  </p:handoutMasterIdLst>
  <p:sldIdLst>
    <p:sldId id="258" r:id="rId2"/>
    <p:sldId id="259" r:id="rId3"/>
    <p:sldId id="260" r:id="rId4"/>
    <p:sldId id="261" r:id="rId5"/>
    <p:sldId id="274" r:id="rId6"/>
    <p:sldId id="263" r:id="rId7"/>
    <p:sldId id="275" r:id="rId8"/>
    <p:sldId id="273" r:id="rId9"/>
    <p:sldId id="265" r:id="rId10"/>
    <p:sldId id="270" r:id="rId11"/>
    <p:sldId id="271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306" autoAdjust="0"/>
  </p:normalViewPr>
  <p:slideViewPr>
    <p:cSldViewPr>
      <p:cViewPr>
        <p:scale>
          <a:sx n="70" d="100"/>
          <a:sy n="70" d="100"/>
        </p:scale>
        <p:origin x="-1302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3" d="100"/>
          <a:sy n="53" d="100"/>
        </p:scale>
        <p:origin x="-2868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2C3B59D-50D0-4127-AD68-581FBBB03C0A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D"/>
        </a:p>
      </dgm:t>
    </dgm:pt>
    <dgm:pt modelId="{12709D76-E7C6-435C-A65D-A22B97ABE2A0}">
      <dgm:prSet phldrT="[Text]"/>
      <dgm:spPr/>
      <dgm:t>
        <a:bodyPr/>
        <a:lstStyle/>
        <a:p>
          <a:endParaRPr lang="en-ID" dirty="0"/>
        </a:p>
      </dgm:t>
    </dgm:pt>
    <dgm:pt modelId="{A57993FE-FDB9-479E-8952-D20EFBE25AFB}" type="parTrans" cxnId="{A480AD9B-2409-4C3A-BDAD-E9757EE048BA}">
      <dgm:prSet/>
      <dgm:spPr/>
      <dgm:t>
        <a:bodyPr/>
        <a:lstStyle/>
        <a:p>
          <a:endParaRPr lang="en-ID"/>
        </a:p>
      </dgm:t>
    </dgm:pt>
    <dgm:pt modelId="{514B0213-9166-4AC2-B0BF-EC65B933B1FF}" type="sibTrans" cxnId="{A480AD9B-2409-4C3A-BDAD-E9757EE048BA}">
      <dgm:prSet/>
      <dgm:spPr/>
      <dgm:t>
        <a:bodyPr/>
        <a:lstStyle/>
        <a:p>
          <a:endParaRPr lang="en-ID"/>
        </a:p>
      </dgm:t>
    </dgm:pt>
    <dgm:pt modelId="{F015863E-8823-4B58-89E7-3E14C2126157}">
      <dgm:prSet phldrT="[Text]"/>
      <dgm:spPr/>
      <dgm:t>
        <a:bodyPr/>
        <a:lstStyle/>
        <a:p>
          <a:endParaRPr lang="en-ID" dirty="0"/>
        </a:p>
      </dgm:t>
    </dgm:pt>
    <dgm:pt modelId="{62C750B5-B356-4272-94E4-FCA7FEC8FC5F}" type="parTrans" cxnId="{9D11BE37-DC79-45E5-A302-561F492662D7}">
      <dgm:prSet/>
      <dgm:spPr/>
      <dgm:t>
        <a:bodyPr/>
        <a:lstStyle/>
        <a:p>
          <a:endParaRPr lang="en-ID"/>
        </a:p>
      </dgm:t>
    </dgm:pt>
    <dgm:pt modelId="{9C032840-EF1C-4377-AEBB-C9F84DE197D5}" type="sibTrans" cxnId="{9D11BE37-DC79-45E5-A302-561F492662D7}">
      <dgm:prSet/>
      <dgm:spPr/>
      <dgm:t>
        <a:bodyPr/>
        <a:lstStyle/>
        <a:p>
          <a:endParaRPr lang="en-ID"/>
        </a:p>
      </dgm:t>
    </dgm:pt>
    <dgm:pt modelId="{E7081409-3C2A-4A58-87C4-0A7C360D0D21}">
      <dgm:prSet phldrT="[Text]"/>
      <dgm:spPr/>
      <dgm:t>
        <a:bodyPr/>
        <a:lstStyle/>
        <a:p>
          <a:r>
            <a:rPr lang="en-US" dirty="0" smtClean="0">
              <a:solidFill>
                <a:schemeClr val="tx1"/>
              </a:solidFill>
            </a:rPr>
            <a:t>Review </a:t>
          </a:r>
          <a:r>
            <a:rPr lang="en-US" dirty="0" err="1" smtClean="0">
              <a:solidFill>
                <a:schemeClr val="tx1"/>
              </a:solidFill>
            </a:rPr>
            <a:t>Dokumen</a:t>
          </a:r>
          <a:r>
            <a:rPr lang="en-US" dirty="0" smtClean="0">
              <a:solidFill>
                <a:schemeClr val="tx1"/>
              </a:solidFill>
            </a:rPr>
            <a:t> 1 KTSP </a:t>
          </a:r>
          <a:r>
            <a:rPr lang="en-US" dirty="0" err="1" smtClean="0">
              <a:solidFill>
                <a:schemeClr val="tx1"/>
              </a:solidFill>
            </a:rPr>
            <a:t>Kondisi</a:t>
          </a:r>
          <a:r>
            <a:rPr lang="en-US" dirty="0" smtClean="0">
              <a:solidFill>
                <a:schemeClr val="tx1"/>
              </a:solidFill>
            </a:rPr>
            <a:t> </a:t>
          </a:r>
          <a:r>
            <a:rPr lang="en-US" dirty="0" err="1" smtClean="0">
              <a:solidFill>
                <a:schemeClr val="tx1"/>
              </a:solidFill>
            </a:rPr>
            <a:t>Khusus</a:t>
          </a:r>
          <a:endParaRPr lang="en-ID" dirty="0">
            <a:solidFill>
              <a:schemeClr val="tx1"/>
            </a:solidFill>
          </a:endParaRPr>
        </a:p>
      </dgm:t>
    </dgm:pt>
    <dgm:pt modelId="{BC010ED3-CD89-4175-8AA1-21ED38C58490}" type="parTrans" cxnId="{0EC5145A-B45E-4142-819F-C61EB420411A}">
      <dgm:prSet/>
      <dgm:spPr/>
      <dgm:t>
        <a:bodyPr/>
        <a:lstStyle/>
        <a:p>
          <a:endParaRPr lang="en-ID"/>
        </a:p>
      </dgm:t>
    </dgm:pt>
    <dgm:pt modelId="{7EFC9249-E839-43BF-87DF-2FD12AA3AFD4}" type="sibTrans" cxnId="{0EC5145A-B45E-4142-819F-C61EB420411A}">
      <dgm:prSet/>
      <dgm:spPr/>
      <dgm:t>
        <a:bodyPr/>
        <a:lstStyle/>
        <a:p>
          <a:endParaRPr lang="en-ID"/>
        </a:p>
      </dgm:t>
    </dgm:pt>
    <dgm:pt modelId="{404F5479-5D4A-41C9-83C3-C7F7E6A11737}">
      <dgm:prSet phldrT="[Text]"/>
      <dgm:spPr/>
      <dgm:t>
        <a:bodyPr/>
        <a:lstStyle/>
        <a:p>
          <a:endParaRPr lang="en-ID" dirty="0"/>
        </a:p>
      </dgm:t>
    </dgm:pt>
    <dgm:pt modelId="{AA1231DD-8BA8-4A13-BAED-9182149C05A4}" type="parTrans" cxnId="{F7F5BEDC-CE95-42E5-8CD6-72321570D9B9}">
      <dgm:prSet/>
      <dgm:spPr/>
      <dgm:t>
        <a:bodyPr/>
        <a:lstStyle/>
        <a:p>
          <a:endParaRPr lang="en-ID"/>
        </a:p>
      </dgm:t>
    </dgm:pt>
    <dgm:pt modelId="{AFD1BB3E-D509-4E20-9DFF-246720FED6C9}" type="sibTrans" cxnId="{F7F5BEDC-CE95-42E5-8CD6-72321570D9B9}">
      <dgm:prSet/>
      <dgm:spPr/>
      <dgm:t>
        <a:bodyPr/>
        <a:lstStyle/>
        <a:p>
          <a:endParaRPr lang="en-ID"/>
        </a:p>
      </dgm:t>
    </dgm:pt>
    <dgm:pt modelId="{616E43BD-55DF-49BB-8208-C4A5018CD416}">
      <dgm:prSet phldrT="[Text]"/>
      <dgm:spPr/>
      <dgm:t>
        <a:bodyPr/>
        <a:lstStyle/>
        <a:p>
          <a:r>
            <a:rPr lang="en-US" dirty="0" err="1" smtClean="0">
              <a:solidFill>
                <a:srgbClr val="7030A0"/>
              </a:solidFill>
            </a:rPr>
            <a:t>WagoMeet</a:t>
          </a:r>
          <a:endParaRPr lang="en-ID" dirty="0">
            <a:solidFill>
              <a:srgbClr val="7030A0"/>
            </a:solidFill>
          </a:endParaRPr>
        </a:p>
      </dgm:t>
    </dgm:pt>
    <dgm:pt modelId="{C0DB5E11-10DC-4AA5-83EC-35A1452C4C51}" type="parTrans" cxnId="{088C7C2C-B2F8-4CA7-B99F-DDE8307232CF}">
      <dgm:prSet/>
      <dgm:spPr/>
      <dgm:t>
        <a:bodyPr/>
        <a:lstStyle/>
        <a:p>
          <a:endParaRPr lang="en-ID"/>
        </a:p>
      </dgm:t>
    </dgm:pt>
    <dgm:pt modelId="{667E2589-FDC9-44B9-8852-012D8D1C2F6E}" type="sibTrans" cxnId="{088C7C2C-B2F8-4CA7-B99F-DDE8307232CF}">
      <dgm:prSet/>
      <dgm:spPr/>
      <dgm:t>
        <a:bodyPr/>
        <a:lstStyle/>
        <a:p>
          <a:endParaRPr lang="en-ID"/>
        </a:p>
      </dgm:t>
    </dgm:pt>
    <dgm:pt modelId="{831B4E42-987A-4012-9531-1A43E67AC346}">
      <dgm:prSet phldrT="[Text]"/>
      <dgm:spPr/>
      <dgm:t>
        <a:bodyPr/>
        <a:lstStyle/>
        <a:p>
          <a:r>
            <a:rPr lang="en-ID" dirty="0" err="1" smtClean="0">
              <a:solidFill>
                <a:srgbClr val="C00000"/>
              </a:solidFill>
            </a:rPr>
            <a:t>Pembinaan</a:t>
          </a:r>
          <a:r>
            <a:rPr lang="en-ID" dirty="0" smtClean="0">
              <a:solidFill>
                <a:srgbClr val="C00000"/>
              </a:solidFill>
            </a:rPr>
            <a:t> </a:t>
          </a:r>
          <a:r>
            <a:rPr lang="en-ID" dirty="0" err="1" smtClean="0">
              <a:solidFill>
                <a:srgbClr val="C00000"/>
              </a:solidFill>
            </a:rPr>
            <a:t>Kepala</a:t>
          </a:r>
          <a:r>
            <a:rPr lang="en-ID" dirty="0" smtClean="0">
              <a:solidFill>
                <a:srgbClr val="C00000"/>
              </a:solidFill>
            </a:rPr>
            <a:t> </a:t>
          </a:r>
          <a:r>
            <a:rPr lang="en-ID" dirty="0" err="1" smtClean="0">
              <a:solidFill>
                <a:srgbClr val="C00000"/>
              </a:solidFill>
            </a:rPr>
            <a:t>Sekolah</a:t>
          </a:r>
          <a:r>
            <a:rPr lang="en-ID" dirty="0" smtClean="0">
              <a:solidFill>
                <a:srgbClr val="C00000"/>
              </a:solidFill>
            </a:rPr>
            <a:t> </a:t>
          </a:r>
          <a:r>
            <a:rPr lang="en-ID" dirty="0" err="1" smtClean="0">
              <a:solidFill>
                <a:srgbClr val="C00000"/>
              </a:solidFill>
            </a:rPr>
            <a:t>Masa</a:t>
          </a:r>
          <a:r>
            <a:rPr lang="en-ID" dirty="0" smtClean="0">
              <a:solidFill>
                <a:srgbClr val="C00000"/>
              </a:solidFill>
            </a:rPr>
            <a:t> </a:t>
          </a:r>
          <a:r>
            <a:rPr lang="en-ID" dirty="0" err="1" smtClean="0">
              <a:solidFill>
                <a:srgbClr val="C00000"/>
              </a:solidFill>
            </a:rPr>
            <a:t>Pandemi</a:t>
          </a:r>
          <a:endParaRPr lang="en-ID" dirty="0">
            <a:solidFill>
              <a:srgbClr val="C00000"/>
            </a:solidFill>
          </a:endParaRPr>
        </a:p>
      </dgm:t>
    </dgm:pt>
    <dgm:pt modelId="{EEE72122-4DEE-477D-A688-966323D0FF61}" type="sibTrans" cxnId="{148B1D4D-815E-4597-8FE4-58296E9B4C7C}">
      <dgm:prSet/>
      <dgm:spPr/>
      <dgm:t>
        <a:bodyPr/>
        <a:lstStyle/>
        <a:p>
          <a:endParaRPr lang="en-ID"/>
        </a:p>
      </dgm:t>
    </dgm:pt>
    <dgm:pt modelId="{285CE5E7-1340-4C61-860A-F9D3C2BDE4E5}" type="parTrans" cxnId="{148B1D4D-815E-4597-8FE4-58296E9B4C7C}">
      <dgm:prSet/>
      <dgm:spPr/>
      <dgm:t>
        <a:bodyPr/>
        <a:lstStyle/>
        <a:p>
          <a:endParaRPr lang="en-ID"/>
        </a:p>
      </dgm:t>
    </dgm:pt>
    <dgm:pt modelId="{CE98D8B2-7DE7-45D0-946C-C867D08EFB2A}" type="pres">
      <dgm:prSet presAssocID="{02C3B59D-50D0-4127-AD68-581FBBB03C0A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EAAFF7D-5D71-424B-A068-4EC2793C1DA5}" type="pres">
      <dgm:prSet presAssocID="{12709D76-E7C6-435C-A65D-A22B97ABE2A0}" presName="composite" presStyleCnt="0"/>
      <dgm:spPr/>
    </dgm:pt>
    <dgm:pt modelId="{E87FC0B4-79C1-4B7E-9B09-C085B7257063}" type="pres">
      <dgm:prSet presAssocID="{12709D76-E7C6-435C-A65D-A22B97ABE2A0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63DD436-09AB-4715-B0FE-6BFFA3309A40}" type="pres">
      <dgm:prSet presAssocID="{12709D76-E7C6-435C-A65D-A22B97ABE2A0}" presName="descendantText" presStyleLbl="alignAcc1" presStyleIdx="0" presStyleCnt="3" custLinFactNeighborX="210" custLinFactNeighborY="-12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679C05D-F3E3-4992-87DD-5623A8DE2D9C}" type="pres">
      <dgm:prSet presAssocID="{514B0213-9166-4AC2-B0BF-EC65B933B1FF}" presName="sp" presStyleCnt="0"/>
      <dgm:spPr/>
    </dgm:pt>
    <dgm:pt modelId="{2DEF9EA6-720C-4FF4-95CB-9BE3C804B37E}" type="pres">
      <dgm:prSet presAssocID="{F015863E-8823-4B58-89E7-3E14C2126157}" presName="composite" presStyleCnt="0"/>
      <dgm:spPr/>
    </dgm:pt>
    <dgm:pt modelId="{04DE0C0F-2873-4506-9F73-A648D2F288CF}" type="pres">
      <dgm:prSet presAssocID="{F015863E-8823-4B58-89E7-3E14C2126157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4C83A74-140D-4AB1-A512-8972A710E406}" type="pres">
      <dgm:prSet presAssocID="{F015863E-8823-4B58-89E7-3E14C2126157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DEE7F79-B60A-4B7A-B787-01E581BA8A1B}" type="pres">
      <dgm:prSet presAssocID="{9C032840-EF1C-4377-AEBB-C9F84DE197D5}" presName="sp" presStyleCnt="0"/>
      <dgm:spPr/>
    </dgm:pt>
    <dgm:pt modelId="{0F57700C-DFC2-442A-A0E6-A29542A5309B}" type="pres">
      <dgm:prSet presAssocID="{404F5479-5D4A-41C9-83C3-C7F7E6A11737}" presName="composite" presStyleCnt="0"/>
      <dgm:spPr/>
    </dgm:pt>
    <dgm:pt modelId="{FBA57C1A-B715-4682-BB6F-B8A784074BF9}" type="pres">
      <dgm:prSet presAssocID="{404F5479-5D4A-41C9-83C3-C7F7E6A11737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FE33FBA-B60E-4EF4-80C9-6AE259B17C4C}" type="pres">
      <dgm:prSet presAssocID="{404F5479-5D4A-41C9-83C3-C7F7E6A11737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FF92B95-00EB-42CF-97C5-6E25EA24DD63}" type="presOf" srcId="{02C3B59D-50D0-4127-AD68-581FBBB03C0A}" destId="{CE98D8B2-7DE7-45D0-946C-C867D08EFB2A}" srcOrd="0" destOrd="0" presId="urn:microsoft.com/office/officeart/2005/8/layout/chevron2"/>
    <dgm:cxn modelId="{F7F5BEDC-CE95-42E5-8CD6-72321570D9B9}" srcId="{02C3B59D-50D0-4127-AD68-581FBBB03C0A}" destId="{404F5479-5D4A-41C9-83C3-C7F7E6A11737}" srcOrd="2" destOrd="0" parTransId="{AA1231DD-8BA8-4A13-BAED-9182149C05A4}" sibTransId="{AFD1BB3E-D509-4E20-9DFF-246720FED6C9}"/>
    <dgm:cxn modelId="{55996AF8-E046-4053-AA88-B1CA097064A0}" type="presOf" srcId="{F015863E-8823-4B58-89E7-3E14C2126157}" destId="{04DE0C0F-2873-4506-9F73-A648D2F288CF}" srcOrd="0" destOrd="0" presId="urn:microsoft.com/office/officeart/2005/8/layout/chevron2"/>
    <dgm:cxn modelId="{A089D96E-CEC9-4934-94F6-B7208B8616E0}" type="presOf" srcId="{E7081409-3C2A-4A58-87C4-0A7C360D0D21}" destId="{74C83A74-140D-4AB1-A512-8972A710E406}" srcOrd="0" destOrd="0" presId="urn:microsoft.com/office/officeart/2005/8/layout/chevron2"/>
    <dgm:cxn modelId="{148B1D4D-815E-4597-8FE4-58296E9B4C7C}" srcId="{12709D76-E7C6-435C-A65D-A22B97ABE2A0}" destId="{831B4E42-987A-4012-9531-1A43E67AC346}" srcOrd="0" destOrd="0" parTransId="{285CE5E7-1340-4C61-860A-F9D3C2BDE4E5}" sibTransId="{EEE72122-4DEE-477D-A688-966323D0FF61}"/>
    <dgm:cxn modelId="{C58D2F6A-30EE-4301-A87E-389A776AF826}" type="presOf" srcId="{12709D76-E7C6-435C-A65D-A22B97ABE2A0}" destId="{E87FC0B4-79C1-4B7E-9B09-C085B7257063}" srcOrd="0" destOrd="0" presId="urn:microsoft.com/office/officeart/2005/8/layout/chevron2"/>
    <dgm:cxn modelId="{088C7C2C-B2F8-4CA7-B99F-DDE8307232CF}" srcId="{404F5479-5D4A-41C9-83C3-C7F7E6A11737}" destId="{616E43BD-55DF-49BB-8208-C4A5018CD416}" srcOrd="0" destOrd="0" parTransId="{C0DB5E11-10DC-4AA5-83EC-35A1452C4C51}" sibTransId="{667E2589-FDC9-44B9-8852-012D8D1C2F6E}"/>
    <dgm:cxn modelId="{9D11BE37-DC79-45E5-A302-561F492662D7}" srcId="{02C3B59D-50D0-4127-AD68-581FBBB03C0A}" destId="{F015863E-8823-4B58-89E7-3E14C2126157}" srcOrd="1" destOrd="0" parTransId="{62C750B5-B356-4272-94E4-FCA7FEC8FC5F}" sibTransId="{9C032840-EF1C-4377-AEBB-C9F84DE197D5}"/>
    <dgm:cxn modelId="{9F155970-1DAC-43AC-9E61-5BAC2705F159}" type="presOf" srcId="{404F5479-5D4A-41C9-83C3-C7F7E6A11737}" destId="{FBA57C1A-B715-4682-BB6F-B8A784074BF9}" srcOrd="0" destOrd="0" presId="urn:microsoft.com/office/officeart/2005/8/layout/chevron2"/>
    <dgm:cxn modelId="{0EC5145A-B45E-4142-819F-C61EB420411A}" srcId="{F015863E-8823-4B58-89E7-3E14C2126157}" destId="{E7081409-3C2A-4A58-87C4-0A7C360D0D21}" srcOrd="0" destOrd="0" parTransId="{BC010ED3-CD89-4175-8AA1-21ED38C58490}" sibTransId="{7EFC9249-E839-43BF-87DF-2FD12AA3AFD4}"/>
    <dgm:cxn modelId="{0336782D-4318-42A9-BE2B-F3055D9887E9}" type="presOf" srcId="{616E43BD-55DF-49BB-8208-C4A5018CD416}" destId="{2FE33FBA-B60E-4EF4-80C9-6AE259B17C4C}" srcOrd="0" destOrd="0" presId="urn:microsoft.com/office/officeart/2005/8/layout/chevron2"/>
    <dgm:cxn modelId="{9AE8F088-F445-4E55-8253-6491B02F758D}" type="presOf" srcId="{831B4E42-987A-4012-9531-1A43E67AC346}" destId="{A63DD436-09AB-4715-B0FE-6BFFA3309A40}" srcOrd="0" destOrd="0" presId="urn:microsoft.com/office/officeart/2005/8/layout/chevron2"/>
    <dgm:cxn modelId="{A480AD9B-2409-4C3A-BDAD-E9757EE048BA}" srcId="{02C3B59D-50D0-4127-AD68-581FBBB03C0A}" destId="{12709D76-E7C6-435C-A65D-A22B97ABE2A0}" srcOrd="0" destOrd="0" parTransId="{A57993FE-FDB9-479E-8952-D20EFBE25AFB}" sibTransId="{514B0213-9166-4AC2-B0BF-EC65B933B1FF}"/>
    <dgm:cxn modelId="{F9E1BFD2-9747-45EB-863D-E4725B3F8C7A}" type="presParOf" srcId="{CE98D8B2-7DE7-45D0-946C-C867D08EFB2A}" destId="{2EAAFF7D-5D71-424B-A068-4EC2793C1DA5}" srcOrd="0" destOrd="0" presId="urn:microsoft.com/office/officeart/2005/8/layout/chevron2"/>
    <dgm:cxn modelId="{DB1846EB-BF3A-47E6-860F-DFB235E7E3F1}" type="presParOf" srcId="{2EAAFF7D-5D71-424B-A068-4EC2793C1DA5}" destId="{E87FC0B4-79C1-4B7E-9B09-C085B7257063}" srcOrd="0" destOrd="0" presId="urn:microsoft.com/office/officeart/2005/8/layout/chevron2"/>
    <dgm:cxn modelId="{E208DD74-A3EC-43FF-9259-606AE98A4AB7}" type="presParOf" srcId="{2EAAFF7D-5D71-424B-A068-4EC2793C1DA5}" destId="{A63DD436-09AB-4715-B0FE-6BFFA3309A40}" srcOrd="1" destOrd="0" presId="urn:microsoft.com/office/officeart/2005/8/layout/chevron2"/>
    <dgm:cxn modelId="{994FB876-FB64-40C2-BF64-7287CB8622C4}" type="presParOf" srcId="{CE98D8B2-7DE7-45D0-946C-C867D08EFB2A}" destId="{F679C05D-F3E3-4992-87DD-5623A8DE2D9C}" srcOrd="1" destOrd="0" presId="urn:microsoft.com/office/officeart/2005/8/layout/chevron2"/>
    <dgm:cxn modelId="{82D0DF37-FAE9-45FB-8797-FF8EE502064D}" type="presParOf" srcId="{CE98D8B2-7DE7-45D0-946C-C867D08EFB2A}" destId="{2DEF9EA6-720C-4FF4-95CB-9BE3C804B37E}" srcOrd="2" destOrd="0" presId="urn:microsoft.com/office/officeart/2005/8/layout/chevron2"/>
    <dgm:cxn modelId="{9F878919-D488-4EFE-A919-14110E1E4BDC}" type="presParOf" srcId="{2DEF9EA6-720C-4FF4-95CB-9BE3C804B37E}" destId="{04DE0C0F-2873-4506-9F73-A648D2F288CF}" srcOrd="0" destOrd="0" presId="urn:microsoft.com/office/officeart/2005/8/layout/chevron2"/>
    <dgm:cxn modelId="{F3EF8F1D-F3D8-4ACE-9C29-42DD61CF0809}" type="presParOf" srcId="{2DEF9EA6-720C-4FF4-95CB-9BE3C804B37E}" destId="{74C83A74-140D-4AB1-A512-8972A710E406}" srcOrd="1" destOrd="0" presId="urn:microsoft.com/office/officeart/2005/8/layout/chevron2"/>
    <dgm:cxn modelId="{9BB5B4B5-6DBF-433A-BFC1-4BAF3968FA89}" type="presParOf" srcId="{CE98D8B2-7DE7-45D0-946C-C867D08EFB2A}" destId="{DDEE7F79-B60A-4B7A-B787-01E581BA8A1B}" srcOrd="3" destOrd="0" presId="urn:microsoft.com/office/officeart/2005/8/layout/chevron2"/>
    <dgm:cxn modelId="{7BAC7E44-C1F4-4DBA-82DF-E1C6978964D8}" type="presParOf" srcId="{CE98D8B2-7DE7-45D0-946C-C867D08EFB2A}" destId="{0F57700C-DFC2-442A-A0E6-A29542A5309B}" srcOrd="4" destOrd="0" presId="urn:microsoft.com/office/officeart/2005/8/layout/chevron2"/>
    <dgm:cxn modelId="{64C85948-AE79-4285-A113-4A4118E9BDAC}" type="presParOf" srcId="{0F57700C-DFC2-442A-A0E6-A29542A5309B}" destId="{FBA57C1A-B715-4682-BB6F-B8A784074BF9}" srcOrd="0" destOrd="0" presId="urn:microsoft.com/office/officeart/2005/8/layout/chevron2"/>
    <dgm:cxn modelId="{B2FB031F-94AE-4053-8867-6E1A9FC908B8}" type="presParOf" srcId="{0F57700C-DFC2-442A-A0E6-A29542A5309B}" destId="{2FE33FBA-B60E-4EF4-80C9-6AE259B17C4C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87FC0B4-79C1-4B7E-9B09-C085B7257063}">
      <dsp:nvSpPr>
        <dsp:cNvPr id="0" name=""/>
        <dsp:cNvSpPr/>
      </dsp:nvSpPr>
      <dsp:spPr>
        <a:xfrm rot="5400000">
          <a:off x="-234496" y="235786"/>
          <a:ext cx="1563307" cy="109431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ID" sz="3200" kern="1200" dirty="0"/>
        </a:p>
      </dsp:txBody>
      <dsp:txXfrm rot="-5400000">
        <a:off x="1" y="548448"/>
        <a:ext cx="1094315" cy="468992"/>
      </dsp:txXfrm>
    </dsp:sp>
    <dsp:sp modelId="{A63DD436-09AB-4715-B0FE-6BFFA3309A40}">
      <dsp:nvSpPr>
        <dsp:cNvPr id="0" name=""/>
        <dsp:cNvSpPr/>
      </dsp:nvSpPr>
      <dsp:spPr>
        <a:xfrm rot="5400000">
          <a:off x="3569737" y="-2475422"/>
          <a:ext cx="1016149" cy="596699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7584" tIns="20320" rIns="20320" bIns="20320" numCol="1" spcCol="1270" anchor="ctr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ID" sz="3200" kern="1200" dirty="0" err="1" smtClean="0">
              <a:solidFill>
                <a:srgbClr val="C00000"/>
              </a:solidFill>
            </a:rPr>
            <a:t>Pembinaan</a:t>
          </a:r>
          <a:r>
            <a:rPr lang="en-ID" sz="3200" kern="1200" dirty="0" smtClean="0">
              <a:solidFill>
                <a:srgbClr val="C00000"/>
              </a:solidFill>
            </a:rPr>
            <a:t> </a:t>
          </a:r>
          <a:r>
            <a:rPr lang="en-ID" sz="3200" kern="1200" dirty="0" err="1" smtClean="0">
              <a:solidFill>
                <a:srgbClr val="C00000"/>
              </a:solidFill>
            </a:rPr>
            <a:t>Kepala</a:t>
          </a:r>
          <a:r>
            <a:rPr lang="en-ID" sz="3200" kern="1200" dirty="0" smtClean="0">
              <a:solidFill>
                <a:srgbClr val="C00000"/>
              </a:solidFill>
            </a:rPr>
            <a:t> </a:t>
          </a:r>
          <a:r>
            <a:rPr lang="en-ID" sz="3200" kern="1200" dirty="0" err="1" smtClean="0">
              <a:solidFill>
                <a:srgbClr val="C00000"/>
              </a:solidFill>
            </a:rPr>
            <a:t>Sekolah</a:t>
          </a:r>
          <a:r>
            <a:rPr lang="en-ID" sz="3200" kern="1200" dirty="0" smtClean="0">
              <a:solidFill>
                <a:srgbClr val="C00000"/>
              </a:solidFill>
            </a:rPr>
            <a:t> </a:t>
          </a:r>
          <a:r>
            <a:rPr lang="en-ID" sz="3200" kern="1200" dirty="0" err="1" smtClean="0">
              <a:solidFill>
                <a:srgbClr val="C00000"/>
              </a:solidFill>
            </a:rPr>
            <a:t>Masa</a:t>
          </a:r>
          <a:r>
            <a:rPr lang="en-ID" sz="3200" kern="1200" dirty="0" smtClean="0">
              <a:solidFill>
                <a:srgbClr val="C00000"/>
              </a:solidFill>
            </a:rPr>
            <a:t> </a:t>
          </a:r>
          <a:r>
            <a:rPr lang="en-ID" sz="3200" kern="1200" dirty="0" err="1" smtClean="0">
              <a:solidFill>
                <a:srgbClr val="C00000"/>
              </a:solidFill>
            </a:rPr>
            <a:t>Pandemi</a:t>
          </a:r>
          <a:endParaRPr lang="en-ID" sz="3200" kern="1200" dirty="0">
            <a:solidFill>
              <a:srgbClr val="C00000"/>
            </a:solidFill>
          </a:endParaRPr>
        </a:p>
      </dsp:txBody>
      <dsp:txXfrm rot="-5400000">
        <a:off x="1094315" y="49604"/>
        <a:ext cx="5917390" cy="916941"/>
      </dsp:txXfrm>
    </dsp:sp>
    <dsp:sp modelId="{04DE0C0F-2873-4506-9F73-A648D2F288CF}">
      <dsp:nvSpPr>
        <dsp:cNvPr id="0" name=""/>
        <dsp:cNvSpPr/>
      </dsp:nvSpPr>
      <dsp:spPr>
        <a:xfrm rot="5400000">
          <a:off x="-234496" y="1604491"/>
          <a:ext cx="1563307" cy="109431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ID" sz="3200" kern="1200" dirty="0"/>
        </a:p>
      </dsp:txBody>
      <dsp:txXfrm rot="-5400000">
        <a:off x="1" y="1917153"/>
        <a:ext cx="1094315" cy="468992"/>
      </dsp:txXfrm>
    </dsp:sp>
    <dsp:sp modelId="{74C83A74-140D-4AB1-A512-8972A710E406}">
      <dsp:nvSpPr>
        <dsp:cNvPr id="0" name=""/>
        <dsp:cNvSpPr/>
      </dsp:nvSpPr>
      <dsp:spPr>
        <a:xfrm rot="5400000">
          <a:off x="3569737" y="-1105427"/>
          <a:ext cx="1016149" cy="596699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7584" tIns="20320" rIns="20320" bIns="20320" numCol="1" spcCol="1270" anchor="ctr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200" kern="1200" dirty="0" smtClean="0">
              <a:solidFill>
                <a:schemeClr val="tx1"/>
              </a:solidFill>
            </a:rPr>
            <a:t>Review </a:t>
          </a:r>
          <a:r>
            <a:rPr lang="en-US" sz="3200" kern="1200" dirty="0" err="1" smtClean="0">
              <a:solidFill>
                <a:schemeClr val="tx1"/>
              </a:solidFill>
            </a:rPr>
            <a:t>Dokumen</a:t>
          </a:r>
          <a:r>
            <a:rPr lang="en-US" sz="3200" kern="1200" dirty="0" smtClean="0">
              <a:solidFill>
                <a:schemeClr val="tx1"/>
              </a:solidFill>
            </a:rPr>
            <a:t> 1 KTSP </a:t>
          </a:r>
          <a:r>
            <a:rPr lang="en-US" sz="3200" kern="1200" dirty="0" err="1" smtClean="0">
              <a:solidFill>
                <a:schemeClr val="tx1"/>
              </a:solidFill>
            </a:rPr>
            <a:t>Kondisi</a:t>
          </a:r>
          <a:r>
            <a:rPr lang="en-US" sz="3200" kern="1200" dirty="0" smtClean="0">
              <a:solidFill>
                <a:schemeClr val="tx1"/>
              </a:solidFill>
            </a:rPr>
            <a:t> </a:t>
          </a:r>
          <a:r>
            <a:rPr lang="en-US" sz="3200" kern="1200" dirty="0" err="1" smtClean="0">
              <a:solidFill>
                <a:schemeClr val="tx1"/>
              </a:solidFill>
            </a:rPr>
            <a:t>Khusus</a:t>
          </a:r>
          <a:endParaRPr lang="en-ID" sz="3200" kern="1200" dirty="0">
            <a:solidFill>
              <a:schemeClr val="tx1"/>
            </a:solidFill>
          </a:endParaRPr>
        </a:p>
      </dsp:txBody>
      <dsp:txXfrm rot="-5400000">
        <a:off x="1094315" y="1419599"/>
        <a:ext cx="5917390" cy="916941"/>
      </dsp:txXfrm>
    </dsp:sp>
    <dsp:sp modelId="{FBA57C1A-B715-4682-BB6F-B8A784074BF9}">
      <dsp:nvSpPr>
        <dsp:cNvPr id="0" name=""/>
        <dsp:cNvSpPr/>
      </dsp:nvSpPr>
      <dsp:spPr>
        <a:xfrm rot="5400000">
          <a:off x="-234496" y="2973196"/>
          <a:ext cx="1563307" cy="109431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ID" sz="3200" kern="1200" dirty="0"/>
        </a:p>
      </dsp:txBody>
      <dsp:txXfrm rot="-5400000">
        <a:off x="1" y="3285858"/>
        <a:ext cx="1094315" cy="468992"/>
      </dsp:txXfrm>
    </dsp:sp>
    <dsp:sp modelId="{2FE33FBA-B60E-4EF4-80C9-6AE259B17C4C}">
      <dsp:nvSpPr>
        <dsp:cNvPr id="0" name=""/>
        <dsp:cNvSpPr/>
      </dsp:nvSpPr>
      <dsp:spPr>
        <a:xfrm rot="5400000">
          <a:off x="3569737" y="263277"/>
          <a:ext cx="1016149" cy="596699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7584" tIns="20320" rIns="20320" bIns="20320" numCol="1" spcCol="1270" anchor="ctr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200" kern="1200" dirty="0" err="1" smtClean="0">
              <a:solidFill>
                <a:srgbClr val="7030A0"/>
              </a:solidFill>
            </a:rPr>
            <a:t>WagoMeet</a:t>
          </a:r>
          <a:endParaRPr lang="en-ID" sz="3200" kern="1200" dirty="0">
            <a:solidFill>
              <a:srgbClr val="7030A0"/>
            </a:solidFill>
          </a:endParaRPr>
        </a:p>
      </dsp:txBody>
      <dsp:txXfrm rot="-5400000">
        <a:off x="1094315" y="2788303"/>
        <a:ext cx="5917390" cy="91694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2FF85B-765D-42DE-B623-AE296FD90DE5}" type="datetimeFigureOut">
              <a:rPr lang="en-US" smtClean="0"/>
              <a:t>8/4/2021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7BF087-99FD-4421-BC6E-0EFCD46FC8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553004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1FA17E-6881-4A9E-919F-5CCFFA1A71FB}" type="datetimeFigureOut">
              <a:rPr lang="en-US" smtClean="0"/>
              <a:t>8/4/2021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E2A555-C9C2-45BA-ACB8-B8FD58C18E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94278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C38DD1-33AA-4996-977A-42B26A155BBE}" type="slidenum">
              <a:rPr lang="id-ID" smtClean="0"/>
              <a:t>2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5302979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E2A555-C9C2-45BA-ACB8-B8FD58C18E9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51474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9B5792-6C88-4350-87D2-D09964DE55F5}" type="datetimeFigureOut">
              <a:rPr lang="en-US" smtClean="0"/>
              <a:t>8/4/2021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04EBF-CBC9-464E-B5D1-011C100AA3BF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9B5792-6C88-4350-87D2-D09964DE55F5}" type="datetimeFigureOut">
              <a:rPr lang="en-US" smtClean="0"/>
              <a:t>8/4/2021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04EBF-CBC9-464E-B5D1-011C100AA3BF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9B5792-6C88-4350-87D2-D09964DE55F5}" type="datetimeFigureOut">
              <a:rPr lang="en-US" smtClean="0"/>
              <a:t>8/4/2021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04EBF-CBC9-464E-B5D1-011C100AA3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9B5792-6C88-4350-87D2-D09964DE55F5}" type="datetimeFigureOut">
              <a:rPr lang="en-US" smtClean="0"/>
              <a:t>8/4/2021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04EBF-CBC9-464E-B5D1-011C100AA3BF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9B5792-6C88-4350-87D2-D09964DE55F5}" type="datetimeFigureOut">
              <a:rPr lang="en-US" smtClean="0"/>
              <a:t>8/4/2021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04EBF-CBC9-464E-B5D1-011C100AA3BF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9B5792-6C88-4350-87D2-D09964DE55F5}" type="datetimeFigureOut">
              <a:rPr lang="en-US" smtClean="0"/>
              <a:t>8/4/2021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04EBF-CBC9-464E-B5D1-011C100AA3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9B5792-6C88-4350-87D2-D09964DE55F5}" type="datetimeFigureOut">
              <a:rPr lang="en-US" smtClean="0"/>
              <a:t>8/4/2021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04EBF-CBC9-464E-B5D1-011C100AA3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9B5792-6C88-4350-87D2-D09964DE55F5}" type="datetimeFigureOut">
              <a:rPr lang="en-US" smtClean="0"/>
              <a:t>8/4/2021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04EBF-CBC9-464E-B5D1-011C100AA3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9B5792-6C88-4350-87D2-D09964DE55F5}" type="datetimeFigureOut">
              <a:rPr lang="en-US" smtClean="0"/>
              <a:t>8/4/2021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04EBF-CBC9-464E-B5D1-011C100AA3BF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9B5792-6C88-4350-87D2-D09964DE55F5}" type="datetimeFigureOut">
              <a:rPr lang="en-US" smtClean="0"/>
              <a:t>8/4/2021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04EBF-CBC9-464E-B5D1-011C100AA3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9B5792-6C88-4350-87D2-D09964DE55F5}" type="datetimeFigureOut">
              <a:rPr lang="en-US" smtClean="0"/>
              <a:t>8/4/2021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04EBF-CBC9-464E-B5D1-011C100AA3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665728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ver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923928" y="3525012"/>
            <a:ext cx="5220072" cy="1440160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36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sz="3600" dirty="0">
                <a:ea typeface="맑은 고딕" pitchFamily="50" charset="-127"/>
              </a:rPr>
              <a:t>FREE PPT TEMPLATES</a:t>
            </a:r>
            <a:endParaRPr lang="en-US" altLang="ko-KR" dirty="0"/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3923929" y="4965173"/>
            <a:ext cx="5219924" cy="672075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INSTERT THE TITLE OF YOUR </a:t>
            </a:r>
          </a:p>
          <a:p>
            <a:pPr lvl="0"/>
            <a:r>
              <a:rPr lang="en-US" altLang="ko-KR" dirty="0"/>
              <a:t>PRESENTATION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63308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_inf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01927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299B5792-6C88-4350-87D2-D09964DE55F5}" type="datetimeFigureOut">
              <a:rPr lang="en-US" smtClean="0"/>
              <a:t>8/4/2021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13C04EBF-CBC9-464E-B5D1-011C100AA3B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00" r:id="rId7"/>
    <p:sldLayoutId id="2147483701" r:id="rId8"/>
    <p:sldLayoutId id="2147483702" r:id="rId9"/>
    <p:sldLayoutId id="2147483703" r:id="rId10"/>
    <p:sldLayoutId id="2147483704" r:id="rId11"/>
    <p:sldLayoutId id="2147483705" r:id="rId12"/>
    <p:sldLayoutId id="2147483706" r:id="rId13"/>
    <p:sldLayoutId id="2147483707" r:id="rId14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="" xmlns:a16="http://schemas.microsoft.com/office/drawing/2014/main" id="{88294908-8B00-4F58-BBBA-20F71A40AA9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Freeform: Shape 28">
            <a:extLst>
              <a:ext uri="{FF2B5EF4-FFF2-40B4-BE49-F238E27FC236}">
                <a16:creationId xmlns="" xmlns:a16="http://schemas.microsoft.com/office/drawing/2014/main" id="{4364C879-1404-4203-8E9D-CC5DE0A621A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rot="2700000">
            <a:off x="-241022" y="-934769"/>
            <a:ext cx="2424873" cy="2708393"/>
          </a:xfrm>
          <a:custGeom>
            <a:avLst/>
            <a:gdLst>
              <a:gd name="connsiteX0" fmla="*/ 0 w 2424873"/>
              <a:gd name="connsiteY0" fmla="*/ 2424874 h 3611191"/>
              <a:gd name="connsiteX1" fmla="*/ 2424873 w 2424873"/>
              <a:gd name="connsiteY1" fmla="*/ 0 h 3611191"/>
              <a:gd name="connsiteX2" fmla="*/ 2424873 w 2424873"/>
              <a:gd name="connsiteY2" fmla="*/ 3611191 h 3611191"/>
              <a:gd name="connsiteX3" fmla="*/ 1186317 w 2424873"/>
              <a:gd name="connsiteY3" fmla="*/ 3611191 h 3611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24873" h="3611191">
                <a:moveTo>
                  <a:pt x="0" y="2424874"/>
                </a:moveTo>
                <a:lnTo>
                  <a:pt x="2424873" y="0"/>
                </a:lnTo>
                <a:lnTo>
                  <a:pt x="2424873" y="3611191"/>
                </a:lnTo>
                <a:lnTo>
                  <a:pt x="1186317" y="3611191"/>
                </a:lnTo>
                <a:close/>
              </a:path>
            </a:pathLst>
          </a:cu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1" name="Freeform: Shape 30">
            <a:extLst>
              <a:ext uri="{FF2B5EF4-FFF2-40B4-BE49-F238E27FC236}">
                <a16:creationId xmlns="" xmlns:a16="http://schemas.microsoft.com/office/drawing/2014/main" id="{84617302-4B0D-4351-A6BB-6F0930D943A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rot="2700000">
            <a:off x="973756" y="-134087"/>
            <a:ext cx="1635955" cy="1226966"/>
          </a:xfrm>
          <a:custGeom>
            <a:avLst/>
            <a:gdLst>
              <a:gd name="connsiteX0" fmla="*/ 0 w 1635955"/>
              <a:gd name="connsiteY0" fmla="*/ 957987 h 1635955"/>
              <a:gd name="connsiteX1" fmla="*/ 957987 w 1635955"/>
              <a:gd name="connsiteY1" fmla="*/ 0 h 1635955"/>
              <a:gd name="connsiteX2" fmla="*/ 1635955 w 1635955"/>
              <a:gd name="connsiteY2" fmla="*/ 0 h 1635955"/>
              <a:gd name="connsiteX3" fmla="*/ 1635955 w 1635955"/>
              <a:gd name="connsiteY3" fmla="*/ 1635955 h 1635955"/>
              <a:gd name="connsiteX4" fmla="*/ 0 w 1635955"/>
              <a:gd name="connsiteY4" fmla="*/ 1635955 h 16359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35955" h="1635955">
                <a:moveTo>
                  <a:pt x="0" y="957987"/>
                </a:moveTo>
                <a:lnTo>
                  <a:pt x="957987" y="0"/>
                </a:lnTo>
                <a:lnTo>
                  <a:pt x="1635955" y="0"/>
                </a:lnTo>
                <a:lnTo>
                  <a:pt x="1635955" y="1635955"/>
                </a:lnTo>
                <a:lnTo>
                  <a:pt x="0" y="1635955"/>
                </a:lnTo>
                <a:close/>
              </a:path>
            </a:pathLst>
          </a:cu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3" name="Freeform: Shape 32">
            <a:extLst>
              <a:ext uri="{FF2B5EF4-FFF2-40B4-BE49-F238E27FC236}">
                <a16:creationId xmlns="" xmlns:a16="http://schemas.microsoft.com/office/drawing/2014/main" id="{DA2C7802-C2E0-4218-8F89-8DD7CCD2CD1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rot="2700000">
            <a:off x="6713565" y="311926"/>
            <a:ext cx="4059393" cy="1911083"/>
          </a:xfrm>
          <a:custGeom>
            <a:avLst/>
            <a:gdLst>
              <a:gd name="connsiteX0" fmla="*/ 0 w 4059393"/>
              <a:gd name="connsiteY0" fmla="*/ 1511282 h 2548110"/>
              <a:gd name="connsiteX1" fmla="*/ 1511282 w 4059393"/>
              <a:gd name="connsiteY1" fmla="*/ 0 h 2548110"/>
              <a:gd name="connsiteX2" fmla="*/ 4059393 w 4059393"/>
              <a:gd name="connsiteY2" fmla="*/ 2548110 h 2548110"/>
              <a:gd name="connsiteX3" fmla="*/ 0 w 4059393"/>
              <a:gd name="connsiteY3" fmla="*/ 2548110 h 2548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59393" h="2548110">
                <a:moveTo>
                  <a:pt x="0" y="1511282"/>
                </a:moveTo>
                <a:lnTo>
                  <a:pt x="1511282" y="0"/>
                </a:lnTo>
                <a:lnTo>
                  <a:pt x="4059393" y="2548110"/>
                </a:lnTo>
                <a:lnTo>
                  <a:pt x="0" y="254811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="" xmlns:a16="http://schemas.microsoft.com/office/drawing/2014/main" id="{A6D7111A-21E5-4EE9-8A78-10E5530F011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rot="2700000">
            <a:off x="7548980" y="1613994"/>
            <a:ext cx="1185708" cy="889281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7" name="Freeform: Shape 36">
            <a:extLst>
              <a:ext uri="{FF2B5EF4-FFF2-40B4-BE49-F238E27FC236}">
                <a16:creationId xmlns="" xmlns:a16="http://schemas.microsoft.com/office/drawing/2014/main" id="{A3969E80-A77B-49FC-9122-D89AFD5EE11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rot="2700000">
            <a:off x="-327781" y="5494508"/>
            <a:ext cx="2444907" cy="1774587"/>
          </a:xfrm>
          <a:custGeom>
            <a:avLst/>
            <a:gdLst>
              <a:gd name="connsiteX0" fmla="*/ 0 w 2203753"/>
              <a:gd name="connsiteY0" fmla="*/ 0 h 2132734"/>
              <a:gd name="connsiteX1" fmla="*/ 2203753 w 2203753"/>
              <a:gd name="connsiteY1" fmla="*/ 0 h 2132734"/>
              <a:gd name="connsiteX2" fmla="*/ 2203753 w 2203753"/>
              <a:gd name="connsiteY2" fmla="*/ 576461 h 2132734"/>
              <a:gd name="connsiteX3" fmla="*/ 647480 w 2203753"/>
              <a:gd name="connsiteY3" fmla="*/ 2132734 h 2132734"/>
              <a:gd name="connsiteX4" fmla="*/ 0 w 2203753"/>
              <a:gd name="connsiteY4" fmla="*/ 1485255 h 21327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03753" h="2132734">
                <a:moveTo>
                  <a:pt x="0" y="0"/>
                </a:moveTo>
                <a:lnTo>
                  <a:pt x="2203753" y="0"/>
                </a:lnTo>
                <a:lnTo>
                  <a:pt x="2203753" y="576461"/>
                </a:lnTo>
                <a:lnTo>
                  <a:pt x="647480" y="2132734"/>
                </a:lnTo>
                <a:lnTo>
                  <a:pt x="0" y="1485255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="" xmlns:a16="http://schemas.microsoft.com/office/drawing/2014/main" id="{1849CA57-76BD-4CF2-80BA-D7A46A01B7B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rot="2700000">
            <a:off x="1211282" y="5555952"/>
            <a:ext cx="928467" cy="696350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1" name="Freeform: Shape 40">
            <a:extLst>
              <a:ext uri="{FF2B5EF4-FFF2-40B4-BE49-F238E27FC236}">
                <a16:creationId xmlns="" xmlns:a16="http://schemas.microsoft.com/office/drawing/2014/main" id="{35E9085E-E730-4768-83D4-6CB7E989715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rot="2700000">
            <a:off x="1877311" y="1407984"/>
            <a:ext cx="5389379" cy="4042034"/>
          </a:xfrm>
          <a:custGeom>
            <a:avLst/>
            <a:gdLst>
              <a:gd name="connsiteX0" fmla="*/ 0 w 5389379"/>
              <a:gd name="connsiteY0" fmla="*/ 540040 h 5389379"/>
              <a:gd name="connsiteX1" fmla="*/ 540040 w 5389379"/>
              <a:gd name="connsiteY1" fmla="*/ 0 h 5389379"/>
              <a:gd name="connsiteX2" fmla="*/ 5389379 w 5389379"/>
              <a:gd name="connsiteY2" fmla="*/ 0 h 5389379"/>
              <a:gd name="connsiteX3" fmla="*/ 5389379 w 5389379"/>
              <a:gd name="connsiteY3" fmla="*/ 4838655 h 5389379"/>
              <a:gd name="connsiteX4" fmla="*/ 4838655 w 5389379"/>
              <a:gd name="connsiteY4" fmla="*/ 5389379 h 5389379"/>
              <a:gd name="connsiteX5" fmla="*/ 0 w 5389379"/>
              <a:gd name="connsiteY5" fmla="*/ 5389379 h 5389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89379" h="5389379">
                <a:moveTo>
                  <a:pt x="0" y="540040"/>
                </a:moveTo>
                <a:lnTo>
                  <a:pt x="540040" y="0"/>
                </a:lnTo>
                <a:lnTo>
                  <a:pt x="5389379" y="0"/>
                </a:lnTo>
                <a:lnTo>
                  <a:pt x="5389379" y="4838655"/>
                </a:lnTo>
                <a:lnTo>
                  <a:pt x="4838655" y="5389379"/>
                </a:lnTo>
                <a:lnTo>
                  <a:pt x="0" y="538937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3" name="Freeform: Shape 42">
            <a:extLst>
              <a:ext uri="{FF2B5EF4-FFF2-40B4-BE49-F238E27FC236}">
                <a16:creationId xmlns="" xmlns:a16="http://schemas.microsoft.com/office/drawing/2014/main" id="{973272FE-A474-4CAE-8CA2-BCC8B476C3F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rot="2700000">
            <a:off x="1176283" y="882213"/>
            <a:ext cx="6791435" cy="5093576"/>
          </a:xfrm>
          <a:custGeom>
            <a:avLst/>
            <a:gdLst>
              <a:gd name="connsiteX0" fmla="*/ 1860938 w 6791435"/>
              <a:gd name="connsiteY0" fmla="*/ 81158 h 6791435"/>
              <a:gd name="connsiteX1" fmla="*/ 1942096 w 6791435"/>
              <a:gd name="connsiteY1" fmla="*/ 0 h 6791435"/>
              <a:gd name="connsiteX2" fmla="*/ 6791435 w 6791435"/>
              <a:gd name="connsiteY2" fmla="*/ 0 h 6791435"/>
              <a:gd name="connsiteX3" fmla="*/ 6791435 w 6791435"/>
              <a:gd name="connsiteY3" fmla="*/ 4838655 h 6791435"/>
              <a:gd name="connsiteX4" fmla="*/ 6710277 w 6791435"/>
              <a:gd name="connsiteY4" fmla="*/ 4919813 h 6791435"/>
              <a:gd name="connsiteX5" fmla="*/ 6710277 w 6791435"/>
              <a:gd name="connsiteY5" fmla="*/ 81158 h 6791435"/>
              <a:gd name="connsiteX6" fmla="*/ 0 w 6791435"/>
              <a:gd name="connsiteY6" fmla="*/ 1942096 h 6791435"/>
              <a:gd name="connsiteX7" fmla="*/ 81158 w 6791435"/>
              <a:gd name="connsiteY7" fmla="*/ 1860938 h 6791435"/>
              <a:gd name="connsiteX8" fmla="*/ 81158 w 6791435"/>
              <a:gd name="connsiteY8" fmla="*/ 6710277 h 6791435"/>
              <a:gd name="connsiteX9" fmla="*/ 4919813 w 6791435"/>
              <a:gd name="connsiteY9" fmla="*/ 6710277 h 6791435"/>
              <a:gd name="connsiteX10" fmla="*/ 4838655 w 6791435"/>
              <a:gd name="connsiteY10" fmla="*/ 6791435 h 6791435"/>
              <a:gd name="connsiteX11" fmla="*/ 0 w 6791435"/>
              <a:gd name="connsiteY11" fmla="*/ 6791435 h 6791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791435" h="6791435">
                <a:moveTo>
                  <a:pt x="1860938" y="81158"/>
                </a:moveTo>
                <a:lnTo>
                  <a:pt x="1942096" y="0"/>
                </a:lnTo>
                <a:lnTo>
                  <a:pt x="6791435" y="0"/>
                </a:lnTo>
                <a:lnTo>
                  <a:pt x="6791435" y="4838655"/>
                </a:lnTo>
                <a:lnTo>
                  <a:pt x="6710277" y="4919813"/>
                </a:lnTo>
                <a:lnTo>
                  <a:pt x="6710277" y="81158"/>
                </a:lnTo>
                <a:close/>
                <a:moveTo>
                  <a:pt x="0" y="1942096"/>
                </a:moveTo>
                <a:lnTo>
                  <a:pt x="81158" y="1860938"/>
                </a:lnTo>
                <a:lnTo>
                  <a:pt x="81158" y="6710277"/>
                </a:lnTo>
                <a:lnTo>
                  <a:pt x="4919813" y="6710277"/>
                </a:lnTo>
                <a:lnTo>
                  <a:pt x="4838655" y="6791435"/>
                </a:lnTo>
                <a:lnTo>
                  <a:pt x="0" y="6791435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2" name="Subtitle 2">
            <a:extLst>
              <a:ext uri="{FF2B5EF4-FFF2-40B4-BE49-F238E27FC236}">
                <a16:creationId xmlns="" xmlns:a16="http://schemas.microsoft.com/office/drawing/2014/main" id="{3A3AE850-B733-4954-B415-7806751D01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4480" y="496050"/>
            <a:ext cx="8274026" cy="1204381"/>
          </a:xfrm>
          <a:noFill/>
        </p:spPr>
        <p:txBody>
          <a:bodyPr>
            <a:normAutofit/>
          </a:bodyPr>
          <a:lstStyle/>
          <a:p>
            <a:pPr algn="ctr"/>
            <a:r>
              <a:rPr lang="en-ID" sz="3200" dirty="0" smtClean="0">
                <a:solidFill>
                  <a:srgbClr val="002060"/>
                </a:solidFill>
                <a:latin typeface="Bernard MT Condensed" pitchFamily="18" charset="0"/>
              </a:rPr>
              <a:t>PEMBINAAN KS DALAM ME-REVIEW DOKUMEN 1 KTSP </a:t>
            </a:r>
          </a:p>
          <a:p>
            <a:pPr algn="ctr"/>
            <a:r>
              <a:rPr lang="en-ID" sz="3200" dirty="0" smtClean="0">
                <a:solidFill>
                  <a:srgbClr val="002060"/>
                </a:solidFill>
                <a:latin typeface="Bernard MT Condensed" pitchFamily="18" charset="0"/>
              </a:rPr>
              <a:t>KONDISI KHUSUS MELALUI WAGOMEET</a:t>
            </a:r>
            <a:endParaRPr lang="en-ID" sz="3200" dirty="0">
              <a:solidFill>
                <a:srgbClr val="002060"/>
              </a:solidFill>
              <a:latin typeface="Bernard MT Condensed" pitchFamily="18" charset="0"/>
            </a:endParaRPr>
          </a:p>
        </p:txBody>
      </p:sp>
      <p:sp>
        <p:nvSpPr>
          <p:cNvPr id="20" name="Title 1">
            <a:extLst>
              <a:ext uri="{FF2B5EF4-FFF2-40B4-BE49-F238E27FC236}">
                <a16:creationId xmlns="" xmlns:a16="http://schemas.microsoft.com/office/drawing/2014/main" id="{2C2B130D-18E6-4AA4-8E91-EC349796AF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00704" y="2058634"/>
            <a:ext cx="5859245" cy="1154341"/>
          </a:xfrm>
          <a:noFill/>
        </p:spPr>
        <p:txBody>
          <a:bodyPr anchor="ctr">
            <a:noAutofit/>
          </a:bodyPr>
          <a:lstStyle/>
          <a:p>
            <a:pPr algn="r"/>
            <a:r>
              <a:rPr lang="en-ID" sz="2800" b="1" dirty="0" smtClean="0">
                <a:solidFill>
                  <a:srgbClr val="080808"/>
                </a:solidFill>
                <a:latin typeface="Bahnschrift" pitchFamily="34" charset="0"/>
                <a:cs typeface="Arial" panose="020B0604020202020204" pitchFamily="34" charset="0"/>
              </a:rPr>
              <a:t>SUKESI, M.PD</a:t>
            </a:r>
            <a:br>
              <a:rPr lang="en-ID" sz="2800" b="1" dirty="0" smtClean="0">
                <a:solidFill>
                  <a:srgbClr val="080808"/>
                </a:solidFill>
                <a:latin typeface="Bahnschrift" pitchFamily="34" charset="0"/>
                <a:cs typeface="Arial" panose="020B0604020202020204" pitchFamily="34" charset="0"/>
              </a:rPr>
            </a:br>
            <a:r>
              <a:rPr lang="en-ID" sz="2800" b="1" dirty="0" smtClean="0">
                <a:solidFill>
                  <a:srgbClr val="080808"/>
                </a:solidFill>
                <a:latin typeface="Bahnschrift" pitchFamily="34" charset="0"/>
                <a:cs typeface="Arial" panose="020B0604020202020204" pitchFamily="34" charset="0"/>
              </a:rPr>
              <a:t>PENGAWAS TK JAKARTA BARAT</a:t>
            </a:r>
            <a:endParaRPr lang="en-ID" sz="2800" b="1" dirty="0">
              <a:solidFill>
                <a:srgbClr val="080808"/>
              </a:solidFill>
              <a:latin typeface="Bahnschrift" pitchFamily="34" charset="0"/>
              <a:cs typeface="Arial" panose="020B0604020202020204" pitchFamily="34" charset="0"/>
            </a:endParaRPr>
          </a:p>
        </p:txBody>
      </p:sp>
      <p:sp>
        <p:nvSpPr>
          <p:cNvPr id="45" name="Freeform: Shape 44">
            <a:extLst>
              <a:ext uri="{FF2B5EF4-FFF2-40B4-BE49-F238E27FC236}">
                <a16:creationId xmlns="" xmlns:a16="http://schemas.microsoft.com/office/drawing/2014/main" id="{E07981EA-05A6-437C-88D7-B377B92B031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rot="2700000">
            <a:off x="6943393" y="5778693"/>
            <a:ext cx="2231794" cy="1926608"/>
          </a:xfrm>
          <a:custGeom>
            <a:avLst/>
            <a:gdLst>
              <a:gd name="connsiteX0" fmla="*/ 0 w 2940086"/>
              <a:gd name="connsiteY0" fmla="*/ 0 h 3384061"/>
              <a:gd name="connsiteX1" fmla="*/ 2496112 w 2940086"/>
              <a:gd name="connsiteY1" fmla="*/ 0 h 3384061"/>
              <a:gd name="connsiteX2" fmla="*/ 2940086 w 2940086"/>
              <a:gd name="connsiteY2" fmla="*/ 443975 h 3384061"/>
              <a:gd name="connsiteX3" fmla="*/ 0 w 2940086"/>
              <a:gd name="connsiteY3" fmla="*/ 3384061 h 3384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40086" h="3384061">
                <a:moveTo>
                  <a:pt x="0" y="0"/>
                </a:moveTo>
                <a:lnTo>
                  <a:pt x="2496112" y="0"/>
                </a:lnTo>
                <a:lnTo>
                  <a:pt x="2940086" y="443975"/>
                </a:lnTo>
                <a:lnTo>
                  <a:pt x="0" y="3384061"/>
                </a:lnTo>
                <a:close/>
              </a:path>
            </a:pathLst>
          </a:cu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7" name="Rectangle 46">
            <a:extLst>
              <a:ext uri="{FF2B5EF4-FFF2-40B4-BE49-F238E27FC236}">
                <a16:creationId xmlns="" xmlns:a16="http://schemas.microsoft.com/office/drawing/2014/main" id="{15E3C750-986E-4769-B1AE-49289FBEE75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rot="2700000">
            <a:off x="7170047" y="5363544"/>
            <a:ext cx="959985" cy="719989"/>
          </a:xfrm>
          <a:prstGeom prst="rect">
            <a:avLst/>
          </a:pr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7" name="Picture 16" descr="A picture containing room&#10;&#10;Description automatically generated">
            <a:extLst>
              <a:ext uri="{FF2B5EF4-FFF2-40B4-BE49-F238E27FC236}">
                <a16:creationId xmlns="" xmlns:a16="http://schemas.microsoft.com/office/drawing/2014/main" id="{EB398D15-121A-4B52-A100-A565C196541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05" b="50842"/>
          <a:stretch/>
        </p:blipFill>
        <p:spPr>
          <a:xfrm>
            <a:off x="519833" y="2995519"/>
            <a:ext cx="3936504" cy="3100632"/>
          </a:xfrm>
          <a:prstGeom prst="rect">
            <a:avLst/>
          </a:prstGeom>
        </p:spPr>
      </p:pic>
      <p:pic>
        <p:nvPicPr>
          <p:cNvPr id="1026" name="Picture 2" descr="C:\Users\sukesi\Pictures\Screenshots\Screenshot (397)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09" b="14526"/>
          <a:stretch/>
        </p:blipFill>
        <p:spPr bwMode="auto">
          <a:xfrm>
            <a:off x="4067945" y="4889985"/>
            <a:ext cx="4896544" cy="19680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8334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6" name="Straight Connector 185"/>
          <p:cNvCxnSpPr/>
          <p:nvPr/>
        </p:nvCxnSpPr>
        <p:spPr>
          <a:xfrm>
            <a:off x="3324378" y="2627758"/>
            <a:ext cx="695915" cy="0"/>
          </a:xfrm>
          <a:prstGeom prst="line">
            <a:avLst/>
          </a:prstGeom>
          <a:ln w="6350">
            <a:solidFill>
              <a:schemeClr val="accent2"/>
            </a:solidFill>
            <a:prstDash val="sysDot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9" name="Straight Connector 188"/>
          <p:cNvCxnSpPr/>
          <p:nvPr/>
        </p:nvCxnSpPr>
        <p:spPr>
          <a:xfrm>
            <a:off x="2556108" y="4548833"/>
            <a:ext cx="479872" cy="0"/>
          </a:xfrm>
          <a:prstGeom prst="line">
            <a:avLst/>
          </a:prstGeom>
          <a:ln w="6350">
            <a:solidFill>
              <a:schemeClr val="tx2"/>
            </a:solidFill>
            <a:prstDash val="sysDot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0" name="Straight Connector 189"/>
          <p:cNvCxnSpPr/>
          <p:nvPr/>
        </p:nvCxnSpPr>
        <p:spPr>
          <a:xfrm flipH="1">
            <a:off x="6009967" y="3793658"/>
            <a:ext cx="576872" cy="0"/>
          </a:xfrm>
          <a:prstGeom prst="line">
            <a:avLst/>
          </a:prstGeom>
          <a:ln w="6350">
            <a:solidFill>
              <a:schemeClr val="accent4"/>
            </a:solidFill>
            <a:prstDash val="sysDot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itle 4"/>
          <p:cNvSpPr txBox="1">
            <a:spLocks/>
          </p:cNvSpPr>
          <p:nvPr/>
        </p:nvSpPr>
        <p:spPr>
          <a:xfrm>
            <a:off x="444624" y="332657"/>
            <a:ext cx="8254752" cy="648071"/>
          </a:xfrm>
          <a:prstGeom prst="rect">
            <a:avLst/>
          </a:prstGeom>
        </p:spPr>
        <p:txBody>
          <a:bodyPr/>
          <a:lstStyle>
            <a:lvl1pPr algn="l" defTabSz="146075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7029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750" dirty="0" smtClean="0">
                <a:latin typeface="Montserrat SemiBold" panose="00000700000000000000" pitchFamily="2" charset="0"/>
              </a:rPr>
              <a:t>LATAR BELAKANG MASALAH</a:t>
            </a:r>
            <a:endParaRPr lang="en-US" sz="3750" dirty="0">
              <a:latin typeface="Montserrat SemiBold" panose="00000700000000000000" pitchFamily="2" charset="0"/>
            </a:endParaRPr>
          </a:p>
        </p:txBody>
      </p:sp>
      <p:grpSp>
        <p:nvGrpSpPr>
          <p:cNvPr id="34" name="Group 33"/>
          <p:cNvGrpSpPr/>
          <p:nvPr/>
        </p:nvGrpSpPr>
        <p:grpSpPr>
          <a:xfrm>
            <a:off x="4306380" y="1353369"/>
            <a:ext cx="531242" cy="130858"/>
            <a:chOff x="1110190" y="3155259"/>
            <a:chExt cx="1133316" cy="209373"/>
          </a:xfrm>
        </p:grpSpPr>
        <p:sp>
          <p:nvSpPr>
            <p:cNvPr id="35" name="Freeform 5"/>
            <p:cNvSpPr>
              <a:spLocks/>
            </p:cNvSpPr>
            <p:nvPr/>
          </p:nvSpPr>
          <p:spPr bwMode="auto">
            <a:xfrm>
              <a:off x="1110190" y="3155259"/>
              <a:ext cx="202111" cy="209373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798"/>
            </a:p>
          </p:txBody>
        </p:sp>
        <p:sp>
          <p:nvSpPr>
            <p:cNvPr id="36" name="Freeform 5"/>
            <p:cNvSpPr>
              <a:spLocks/>
            </p:cNvSpPr>
            <p:nvPr/>
          </p:nvSpPr>
          <p:spPr bwMode="auto">
            <a:xfrm>
              <a:off x="1418653" y="3155259"/>
              <a:ext cx="202111" cy="209373"/>
            </a:xfrm>
            <a:prstGeom prst="ellipse">
              <a:avLst/>
            </a:prstGeom>
            <a:solidFill>
              <a:schemeClr val="bg1">
                <a:lumMod val="85000"/>
                <a:alpha val="98000"/>
              </a:schemeClr>
            </a:solidFill>
            <a:ln>
              <a:noFill/>
            </a:ln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798"/>
            </a:p>
          </p:txBody>
        </p:sp>
        <p:sp>
          <p:nvSpPr>
            <p:cNvPr id="37" name="Freeform 5"/>
            <p:cNvSpPr>
              <a:spLocks/>
            </p:cNvSpPr>
            <p:nvPr/>
          </p:nvSpPr>
          <p:spPr bwMode="auto">
            <a:xfrm>
              <a:off x="1727115" y="3155259"/>
              <a:ext cx="202111" cy="209373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798"/>
            </a:p>
          </p:txBody>
        </p:sp>
        <p:sp>
          <p:nvSpPr>
            <p:cNvPr id="38" name="Freeform 5"/>
            <p:cNvSpPr>
              <a:spLocks/>
            </p:cNvSpPr>
            <p:nvPr/>
          </p:nvSpPr>
          <p:spPr bwMode="auto">
            <a:xfrm>
              <a:off x="2041395" y="3155259"/>
              <a:ext cx="202111" cy="20937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798"/>
            </a:p>
          </p:txBody>
        </p:sp>
      </p:grpSp>
      <p:sp>
        <p:nvSpPr>
          <p:cNvPr id="41" name="Rectangle 40"/>
          <p:cNvSpPr/>
          <p:nvPr/>
        </p:nvSpPr>
        <p:spPr>
          <a:xfrm>
            <a:off x="6198108" y="2393275"/>
            <a:ext cx="294589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 err="1" smtClean="0"/>
              <a:t>Pengawas</a:t>
            </a:r>
            <a:r>
              <a:rPr lang="en-US" sz="1600" b="1" dirty="0" smtClean="0"/>
              <a:t> </a:t>
            </a:r>
            <a:r>
              <a:rPr lang="en-US" sz="1600" b="1" dirty="0" err="1" smtClean="0"/>
              <a:t>harus</a:t>
            </a:r>
            <a:r>
              <a:rPr lang="en-US" sz="1600" b="1" dirty="0" smtClean="0"/>
              <a:t> </a:t>
            </a:r>
            <a:r>
              <a:rPr lang="en-US" sz="1600" b="1" dirty="0" err="1" smtClean="0"/>
              <a:t>tetap</a:t>
            </a:r>
            <a:r>
              <a:rPr lang="en-US" sz="1600" b="1" dirty="0" smtClean="0"/>
              <a:t> </a:t>
            </a:r>
            <a:r>
              <a:rPr lang="en-US" sz="1600" b="1" dirty="0" err="1" smtClean="0"/>
              <a:t>menjalankan</a:t>
            </a:r>
            <a:r>
              <a:rPr lang="en-US" sz="1600" b="1" dirty="0" smtClean="0"/>
              <a:t> </a:t>
            </a:r>
            <a:r>
              <a:rPr lang="en-US" sz="1600" b="1" dirty="0" err="1" smtClean="0"/>
              <a:t>tupoksinya</a:t>
            </a:r>
            <a:r>
              <a:rPr lang="en-US" sz="1600" dirty="0" smtClean="0"/>
              <a:t>:</a:t>
            </a:r>
            <a:endParaRPr lang="en-US" sz="1600" dirty="0"/>
          </a:p>
          <a:p>
            <a:pPr marL="738188" indent="-273050" defTabSz="690563">
              <a:buFont typeface="Wingdings" panose="05000000000000000000" pitchFamily="2" charset="2"/>
              <a:buChar char="§"/>
              <a:tabLst>
                <a:tab pos="577850" algn="l"/>
              </a:tabLst>
            </a:pPr>
            <a:r>
              <a:rPr lang="en-US" sz="1600" dirty="0" err="1" smtClean="0"/>
              <a:t>Permen</a:t>
            </a:r>
            <a:r>
              <a:rPr lang="en-US" sz="1600" dirty="0" smtClean="0"/>
              <a:t> PAN &amp; RB No. 21 </a:t>
            </a:r>
            <a:r>
              <a:rPr lang="en-US" sz="1600" dirty="0" err="1" smtClean="0"/>
              <a:t>Tahun</a:t>
            </a:r>
            <a:r>
              <a:rPr lang="en-US" sz="1600" dirty="0" smtClean="0"/>
              <a:t> 2010</a:t>
            </a:r>
            <a:endParaRPr lang="en-US" sz="1600" dirty="0"/>
          </a:p>
          <a:p>
            <a:pPr marL="738188" indent="-273050" defTabSz="690563">
              <a:buFont typeface="Wingdings" panose="05000000000000000000" pitchFamily="2" charset="2"/>
              <a:buChar char="§"/>
              <a:tabLst>
                <a:tab pos="577850" algn="l"/>
              </a:tabLst>
            </a:pPr>
            <a:r>
              <a:rPr lang="en-US" sz="1600" dirty="0"/>
              <a:t>SE </a:t>
            </a:r>
            <a:r>
              <a:rPr lang="en-US" sz="1600" dirty="0" smtClean="0"/>
              <a:t>MENPAN &amp; RB No. 19/2020 </a:t>
            </a:r>
            <a:r>
              <a:rPr lang="en-US" sz="1600" dirty="0" err="1" smtClean="0"/>
              <a:t>tentang</a:t>
            </a:r>
            <a:r>
              <a:rPr lang="en-US" sz="1600" dirty="0" smtClean="0"/>
              <a:t> Tata </a:t>
            </a:r>
            <a:r>
              <a:rPr lang="en-US" sz="1600" dirty="0" err="1" smtClean="0"/>
              <a:t>Kerja</a:t>
            </a:r>
            <a:r>
              <a:rPr lang="en-US" sz="1600" dirty="0" smtClean="0"/>
              <a:t> ASN </a:t>
            </a:r>
            <a:r>
              <a:rPr lang="en-US" sz="1600" dirty="0" err="1" smtClean="0"/>
              <a:t>dalam</a:t>
            </a:r>
            <a:r>
              <a:rPr lang="en-US" sz="1600" dirty="0" smtClean="0"/>
              <a:t> </a:t>
            </a:r>
            <a:r>
              <a:rPr lang="en-US" sz="1600" dirty="0" err="1" smtClean="0"/>
              <a:t>Upaya</a:t>
            </a:r>
            <a:r>
              <a:rPr lang="en-US" sz="1600" dirty="0" smtClean="0"/>
              <a:t> </a:t>
            </a:r>
            <a:r>
              <a:rPr lang="en-US" sz="1600" dirty="0" err="1" smtClean="0"/>
              <a:t>Pencegahan</a:t>
            </a:r>
            <a:r>
              <a:rPr lang="en-US" sz="1600" dirty="0" smtClean="0"/>
              <a:t> Covid-19,</a:t>
            </a:r>
            <a:endParaRPr lang="en-US" sz="1600" dirty="0"/>
          </a:p>
          <a:p>
            <a:pPr marL="738188" indent="-273050" defTabSz="690563">
              <a:buFont typeface="Wingdings" panose="05000000000000000000" pitchFamily="2" charset="2"/>
              <a:buChar char="§"/>
              <a:tabLst>
                <a:tab pos="577850" algn="l"/>
              </a:tabLst>
            </a:pPr>
            <a:r>
              <a:rPr lang="en-US" sz="1600" dirty="0" smtClean="0"/>
              <a:t>SE MENPAN &amp; RB No. 58/2020.</a:t>
            </a:r>
          </a:p>
          <a:p>
            <a:pPr marL="465138" defTabSz="690563">
              <a:tabLst>
                <a:tab pos="577850" algn="l"/>
              </a:tabLst>
            </a:pPr>
            <a:endParaRPr lang="en-US" sz="1600" dirty="0"/>
          </a:p>
        </p:txBody>
      </p:sp>
      <p:sp>
        <p:nvSpPr>
          <p:cNvPr id="44" name="Rectangle 43"/>
          <p:cNvSpPr/>
          <p:nvPr/>
        </p:nvSpPr>
        <p:spPr>
          <a:xfrm>
            <a:off x="266626" y="1511303"/>
            <a:ext cx="3340564" cy="24560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600" u="sng" dirty="0" err="1" smtClean="0">
                <a:latin typeface="Microsoft PhagsPa" pitchFamily="34" charset="0"/>
                <a:cs typeface="Segoe UI Light" panose="020B0502040204020203" pitchFamily="34" charset="0"/>
              </a:rPr>
              <a:t>Pandemi</a:t>
            </a:r>
            <a:r>
              <a:rPr lang="en-US" sz="1600" u="sng" dirty="0" smtClean="0">
                <a:latin typeface="Microsoft PhagsPa" pitchFamily="34" charset="0"/>
                <a:cs typeface="Segoe UI Light" panose="020B0502040204020203" pitchFamily="34" charset="0"/>
              </a:rPr>
              <a:t> COVID-19</a:t>
            </a:r>
          </a:p>
          <a:p>
            <a:pPr marL="171450" indent="-171450">
              <a:lnSpc>
                <a:spcPct val="120000"/>
              </a:lnSpc>
              <a:buFont typeface="Wingdings" pitchFamily="2" charset="2"/>
              <a:buChar char="v"/>
            </a:pPr>
            <a:r>
              <a:rPr lang="en-US" sz="1400" dirty="0" err="1" smtClean="0">
                <a:latin typeface="Microsoft PhagsPa" pitchFamily="34" charset="0"/>
                <a:cs typeface="Segoe UI Light" panose="020B0502040204020203" pitchFamily="34" charset="0"/>
              </a:rPr>
              <a:t>Kasus</a:t>
            </a:r>
            <a:r>
              <a:rPr lang="en-US" sz="1400" dirty="0" smtClean="0">
                <a:latin typeface="Microsoft PhagsPa" pitchFamily="34" charset="0"/>
                <a:cs typeface="Segoe UI Light" panose="020B0502040204020203" pitchFamily="34" charset="0"/>
              </a:rPr>
              <a:t> </a:t>
            </a:r>
            <a:r>
              <a:rPr lang="en-US" sz="1400" dirty="0" err="1" smtClean="0">
                <a:latin typeface="Microsoft PhagsPa" pitchFamily="34" charset="0"/>
                <a:cs typeface="Segoe UI Light" panose="020B0502040204020203" pitchFamily="34" charset="0"/>
              </a:rPr>
              <a:t>Covid</a:t>
            </a:r>
            <a:r>
              <a:rPr lang="en-US" sz="1400" dirty="0" smtClean="0">
                <a:latin typeface="Microsoft PhagsPa" pitchFamily="34" charset="0"/>
                <a:cs typeface="Segoe UI Light" panose="020B0502040204020203" pitchFamily="34" charset="0"/>
              </a:rPr>
              <a:t> yang </a:t>
            </a:r>
            <a:r>
              <a:rPr lang="en-US" sz="1400" dirty="0" err="1" smtClean="0">
                <a:latin typeface="Microsoft PhagsPa" pitchFamily="34" charset="0"/>
                <a:cs typeface="Segoe UI Light" panose="020B0502040204020203" pitchFamily="34" charset="0"/>
              </a:rPr>
              <a:t>terus</a:t>
            </a:r>
            <a:r>
              <a:rPr lang="en-US" sz="1400" dirty="0" smtClean="0">
                <a:latin typeface="Microsoft PhagsPa" pitchFamily="34" charset="0"/>
                <a:cs typeface="Segoe UI Light" panose="020B0502040204020203" pitchFamily="34" charset="0"/>
              </a:rPr>
              <a:t> </a:t>
            </a:r>
            <a:r>
              <a:rPr lang="en-US" sz="1400" dirty="0" err="1" smtClean="0">
                <a:latin typeface="Microsoft PhagsPa" pitchFamily="34" charset="0"/>
                <a:cs typeface="Segoe UI Light" panose="020B0502040204020203" pitchFamily="34" charset="0"/>
              </a:rPr>
              <a:t>meningkat</a:t>
            </a:r>
            <a:endParaRPr lang="en-US" sz="1400" dirty="0" smtClean="0">
              <a:latin typeface="Microsoft PhagsPa" pitchFamily="34" charset="0"/>
              <a:cs typeface="Segoe UI Light" panose="020B0502040204020203" pitchFamily="34" charset="0"/>
            </a:endParaRPr>
          </a:p>
          <a:p>
            <a:pPr marL="171450" indent="-171450">
              <a:lnSpc>
                <a:spcPct val="120000"/>
              </a:lnSpc>
              <a:buFont typeface="Wingdings" pitchFamily="2" charset="2"/>
              <a:buChar char="v"/>
            </a:pPr>
            <a:r>
              <a:rPr lang="en-US" sz="1400" dirty="0" err="1" smtClean="0">
                <a:latin typeface="Microsoft PhagsPa" pitchFamily="34" charset="0"/>
                <a:cs typeface="Segoe UI Light" panose="020B0502040204020203" pitchFamily="34" charset="0"/>
              </a:rPr>
              <a:t>Himbauan</a:t>
            </a:r>
            <a:r>
              <a:rPr lang="en-US" sz="1400" dirty="0" smtClean="0">
                <a:latin typeface="Microsoft PhagsPa" pitchFamily="34" charset="0"/>
                <a:cs typeface="Segoe UI Light" panose="020B0502040204020203" pitchFamily="34" charset="0"/>
              </a:rPr>
              <a:t> </a:t>
            </a:r>
            <a:r>
              <a:rPr lang="en-US" sz="1400" dirty="0" err="1" smtClean="0">
                <a:latin typeface="Microsoft PhagsPa" pitchFamily="34" charset="0"/>
                <a:cs typeface="Segoe UI Light" panose="020B0502040204020203" pitchFamily="34" charset="0"/>
              </a:rPr>
              <a:t>dari</a:t>
            </a:r>
            <a:r>
              <a:rPr lang="en-US" sz="1400" dirty="0" smtClean="0">
                <a:latin typeface="Microsoft PhagsPa" pitchFamily="34" charset="0"/>
                <a:cs typeface="Segoe UI Light" panose="020B0502040204020203" pitchFamily="34" charset="0"/>
              </a:rPr>
              <a:t> </a:t>
            </a:r>
            <a:r>
              <a:rPr lang="en-US" sz="1400" dirty="0" err="1" smtClean="0">
                <a:latin typeface="Microsoft PhagsPa" pitchFamily="34" charset="0"/>
                <a:cs typeface="Segoe UI Light" panose="020B0502040204020203" pitchFamily="34" charset="0"/>
              </a:rPr>
              <a:t>pemerintah</a:t>
            </a:r>
            <a:r>
              <a:rPr lang="en-US" sz="1400" dirty="0" smtClean="0">
                <a:latin typeface="Microsoft PhagsPa" pitchFamily="34" charset="0"/>
                <a:cs typeface="Segoe UI Light" panose="020B0502040204020203" pitchFamily="34" charset="0"/>
              </a:rPr>
              <a:t> </a:t>
            </a:r>
            <a:r>
              <a:rPr lang="en-US" sz="1400" dirty="0" err="1" smtClean="0">
                <a:latin typeface="Microsoft PhagsPa" pitchFamily="34" charset="0"/>
                <a:cs typeface="Segoe UI Light" panose="020B0502040204020203" pitchFamily="34" charset="0"/>
              </a:rPr>
              <a:t>untuk</a:t>
            </a:r>
            <a:r>
              <a:rPr lang="en-US" sz="1400" dirty="0" smtClean="0">
                <a:latin typeface="Microsoft PhagsPa" pitchFamily="34" charset="0"/>
                <a:cs typeface="Segoe UI Light" panose="020B0502040204020203" pitchFamily="34" charset="0"/>
              </a:rPr>
              <a:t> </a:t>
            </a:r>
            <a:r>
              <a:rPr lang="en-US" sz="1400" dirty="0" err="1" smtClean="0">
                <a:latin typeface="Microsoft PhagsPa" pitchFamily="34" charset="0"/>
                <a:cs typeface="Segoe UI Light" panose="020B0502040204020203" pitchFamily="34" charset="0"/>
              </a:rPr>
              <a:t>melakukan</a:t>
            </a:r>
            <a:r>
              <a:rPr lang="en-US" sz="1400" dirty="0" smtClean="0">
                <a:latin typeface="Microsoft PhagsPa" pitchFamily="34" charset="0"/>
                <a:cs typeface="Segoe UI Light" panose="020B0502040204020203" pitchFamily="34" charset="0"/>
              </a:rPr>
              <a:t> physical distancing, </a:t>
            </a:r>
            <a:r>
              <a:rPr lang="en-US" sz="1400" dirty="0" err="1" smtClean="0">
                <a:latin typeface="Microsoft PhagsPa" pitchFamily="34" charset="0"/>
                <a:cs typeface="Segoe UI Light" panose="020B0502040204020203" pitchFamily="34" charset="0"/>
              </a:rPr>
              <a:t>menghindari</a:t>
            </a:r>
            <a:r>
              <a:rPr lang="en-US" sz="1400" dirty="0" smtClean="0">
                <a:latin typeface="Microsoft PhagsPa" pitchFamily="34" charset="0"/>
                <a:cs typeface="Segoe UI Light" panose="020B0502040204020203" pitchFamily="34" charset="0"/>
              </a:rPr>
              <a:t> </a:t>
            </a:r>
            <a:r>
              <a:rPr lang="en-US" sz="1400" dirty="0" err="1" smtClean="0">
                <a:latin typeface="Microsoft PhagsPa" pitchFamily="34" charset="0"/>
                <a:cs typeface="Segoe UI Light" panose="020B0502040204020203" pitchFamily="34" charset="0"/>
              </a:rPr>
              <a:t>kerumunan</a:t>
            </a:r>
            <a:r>
              <a:rPr lang="en-US" sz="1400" dirty="0" smtClean="0">
                <a:latin typeface="Microsoft PhagsPa" pitchFamily="34" charset="0"/>
                <a:cs typeface="Segoe UI Light" panose="020B0502040204020203" pitchFamily="34" charset="0"/>
              </a:rPr>
              <a:t>, </a:t>
            </a:r>
            <a:r>
              <a:rPr lang="en-US" sz="1400" dirty="0" err="1" smtClean="0">
                <a:latin typeface="Microsoft PhagsPa" pitchFamily="34" charset="0"/>
                <a:cs typeface="Segoe UI Light" panose="020B0502040204020203" pitchFamily="34" charset="0"/>
              </a:rPr>
              <a:t>pertemuan</a:t>
            </a:r>
            <a:r>
              <a:rPr lang="en-US" sz="1400" dirty="0" smtClean="0">
                <a:latin typeface="Microsoft PhagsPa" pitchFamily="34" charset="0"/>
                <a:cs typeface="Segoe UI Light" panose="020B0502040204020203" pitchFamily="34" charset="0"/>
              </a:rPr>
              <a:t>, </a:t>
            </a:r>
            <a:r>
              <a:rPr lang="en-US" sz="1400" dirty="0" err="1" smtClean="0">
                <a:latin typeface="Microsoft PhagsPa" pitchFamily="34" charset="0"/>
                <a:cs typeface="Segoe UI Light" panose="020B0502040204020203" pitchFamily="34" charset="0"/>
              </a:rPr>
              <a:t>jaga</a:t>
            </a:r>
            <a:r>
              <a:rPr lang="en-US" sz="1400" dirty="0" smtClean="0">
                <a:latin typeface="Microsoft PhagsPa" pitchFamily="34" charset="0"/>
                <a:cs typeface="Segoe UI Light" panose="020B0502040204020203" pitchFamily="34" charset="0"/>
              </a:rPr>
              <a:t> </a:t>
            </a:r>
            <a:r>
              <a:rPr lang="en-US" sz="1400" dirty="0" err="1" smtClean="0">
                <a:latin typeface="Microsoft PhagsPa" pitchFamily="34" charset="0"/>
                <a:cs typeface="Segoe UI Light" panose="020B0502040204020203" pitchFamily="34" charset="0"/>
              </a:rPr>
              <a:t>jarak</a:t>
            </a:r>
            <a:endParaRPr lang="en-US" sz="1400" dirty="0" smtClean="0">
              <a:latin typeface="Microsoft PhagsPa" pitchFamily="34" charset="0"/>
              <a:cs typeface="Segoe UI Light" panose="020B0502040204020203" pitchFamily="34" charset="0"/>
            </a:endParaRPr>
          </a:p>
          <a:p>
            <a:pPr marL="171450" indent="-171450">
              <a:lnSpc>
                <a:spcPct val="120000"/>
              </a:lnSpc>
              <a:buFont typeface="Wingdings" pitchFamily="2" charset="2"/>
              <a:buChar char="v"/>
            </a:pPr>
            <a:r>
              <a:rPr lang="en-US" sz="1400" dirty="0" err="1" smtClean="0">
                <a:latin typeface="Microsoft PhagsPa" pitchFamily="34" charset="0"/>
                <a:cs typeface="Segoe UI Light" panose="020B0502040204020203" pitchFamily="34" charset="0"/>
              </a:rPr>
              <a:t>Inmendagri</a:t>
            </a:r>
            <a:r>
              <a:rPr lang="en-US" sz="1400" dirty="0" smtClean="0">
                <a:latin typeface="Microsoft PhagsPa" pitchFamily="34" charset="0"/>
                <a:cs typeface="Segoe UI Light" panose="020B0502040204020203" pitchFamily="34" charset="0"/>
              </a:rPr>
              <a:t> No</a:t>
            </a:r>
            <a:r>
              <a:rPr lang="en-US" sz="1400" dirty="0" smtClean="0">
                <a:latin typeface="Microsoft PhagsPa" pitchFamily="34" charset="0"/>
                <a:cs typeface="Segoe UI Light" panose="020B0502040204020203" pitchFamily="34" charset="0"/>
              </a:rPr>
              <a:t>. </a:t>
            </a:r>
            <a:r>
              <a:rPr lang="en-US" sz="1400" dirty="0" smtClean="0">
                <a:latin typeface="Microsoft PhagsPa" pitchFamily="34" charset="0"/>
                <a:cs typeface="Segoe UI Light" panose="020B0502040204020203" pitchFamily="34" charset="0"/>
              </a:rPr>
              <a:t>27</a:t>
            </a:r>
            <a:r>
              <a:rPr lang="en-US" sz="1400" dirty="0" smtClean="0">
                <a:latin typeface="Microsoft PhagsPa" pitchFamily="34" charset="0"/>
                <a:cs typeface="Segoe UI Light" panose="020B0502040204020203" pitchFamily="34" charset="0"/>
              </a:rPr>
              <a:t>/2021</a:t>
            </a:r>
            <a:r>
              <a:rPr lang="en-US" sz="1400" dirty="0" smtClean="0">
                <a:latin typeface="Microsoft PhagsPa" pitchFamily="34" charset="0"/>
                <a:cs typeface="Segoe UI Light" panose="020B0502040204020203" pitchFamily="34" charset="0"/>
              </a:rPr>
              <a:t>: </a:t>
            </a:r>
            <a:r>
              <a:rPr lang="en-US" sz="1400" dirty="0" smtClean="0">
                <a:latin typeface="Microsoft PhagsPa" pitchFamily="34" charset="0"/>
                <a:cs typeface="Segoe UI Light" panose="020B0502040204020203" pitchFamily="34" charset="0"/>
              </a:rPr>
              <a:t>PPKM Level 4, Level 3, Level 2 Covid-19 di </a:t>
            </a:r>
            <a:r>
              <a:rPr lang="en-US" sz="1400" dirty="0" err="1" smtClean="0">
                <a:latin typeface="Microsoft PhagsPa" pitchFamily="34" charset="0"/>
                <a:cs typeface="Segoe UI Light" panose="020B0502040204020203" pitchFamily="34" charset="0"/>
              </a:rPr>
              <a:t>Jawa</a:t>
            </a:r>
            <a:r>
              <a:rPr lang="en-US" sz="1400" dirty="0">
                <a:latin typeface="Microsoft PhagsPa" pitchFamily="34" charset="0"/>
                <a:cs typeface="Segoe UI Light" panose="020B0502040204020203" pitchFamily="34" charset="0"/>
              </a:rPr>
              <a:t> </a:t>
            </a:r>
            <a:r>
              <a:rPr lang="en-US" sz="1400" dirty="0" err="1" smtClean="0">
                <a:latin typeface="Microsoft PhagsPa" pitchFamily="34" charset="0"/>
                <a:cs typeface="Segoe UI Light" panose="020B0502040204020203" pitchFamily="34" charset="0"/>
              </a:rPr>
              <a:t>dan</a:t>
            </a:r>
            <a:r>
              <a:rPr lang="en-US" sz="1400" dirty="0" smtClean="0">
                <a:latin typeface="Microsoft PhagsPa" pitchFamily="34" charset="0"/>
                <a:cs typeface="Segoe UI Light" panose="020B0502040204020203" pitchFamily="34" charset="0"/>
              </a:rPr>
              <a:t> </a:t>
            </a:r>
            <a:r>
              <a:rPr lang="en-US" sz="1400" dirty="0" smtClean="0">
                <a:latin typeface="Microsoft PhagsPa" pitchFamily="34" charset="0"/>
                <a:cs typeface="Segoe UI Light" panose="020B0502040204020203" pitchFamily="34" charset="0"/>
              </a:rPr>
              <a:t>Bali</a:t>
            </a:r>
            <a:r>
              <a:rPr lang="en-US" sz="1400" dirty="0" smtClean="0">
                <a:latin typeface="Microsoft PhagsPa" pitchFamily="34" charset="0"/>
                <a:cs typeface="Segoe UI Light" panose="020B0502040204020203" pitchFamily="34" charset="0"/>
              </a:rPr>
              <a:t> </a:t>
            </a:r>
            <a:endParaRPr lang="en-US" sz="1400" dirty="0" smtClean="0">
              <a:latin typeface="Microsoft PhagsPa" pitchFamily="34" charset="0"/>
              <a:cs typeface="Segoe UI Light" panose="020B0502040204020203" pitchFamily="34" charset="0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187283" y="3917739"/>
            <a:ext cx="3016565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 err="1" smtClean="0">
                <a:latin typeface="+mj-lt"/>
              </a:rPr>
              <a:t>Kebutuhan</a:t>
            </a:r>
            <a:r>
              <a:rPr lang="en-US" sz="1600" b="1" dirty="0" smtClean="0">
                <a:latin typeface="+mj-lt"/>
              </a:rPr>
              <a:t> </a:t>
            </a:r>
            <a:r>
              <a:rPr lang="en-US" sz="1600" b="1" dirty="0" err="1" smtClean="0">
                <a:latin typeface="+mj-lt"/>
              </a:rPr>
              <a:t>Kurikulum</a:t>
            </a:r>
            <a:r>
              <a:rPr lang="en-US" sz="1600" b="1" dirty="0" smtClean="0">
                <a:latin typeface="+mj-lt"/>
              </a:rPr>
              <a:t> </a:t>
            </a:r>
            <a:r>
              <a:rPr lang="en-US" sz="1600" b="1" dirty="0" err="1" smtClean="0">
                <a:latin typeface="+mj-lt"/>
              </a:rPr>
              <a:t>selama</a:t>
            </a:r>
            <a:r>
              <a:rPr lang="en-US" sz="1600" b="1" dirty="0" smtClean="0">
                <a:latin typeface="+mj-lt"/>
              </a:rPr>
              <a:t> </a:t>
            </a:r>
            <a:r>
              <a:rPr lang="en-US" sz="1600" b="1" dirty="0" err="1" smtClean="0">
                <a:latin typeface="+mj-lt"/>
              </a:rPr>
              <a:t>pandemi</a:t>
            </a:r>
            <a:r>
              <a:rPr lang="en-US" sz="1600" b="1" dirty="0" smtClean="0">
                <a:latin typeface="+mj-lt"/>
              </a:rPr>
              <a:t> Covid-19</a:t>
            </a:r>
            <a:r>
              <a:rPr lang="en-US" sz="1600" dirty="0" smtClean="0">
                <a:latin typeface="+mj-lt"/>
              </a:rPr>
              <a:t>: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en-US" sz="1600" dirty="0" err="1" smtClean="0">
                <a:latin typeface="+mj-lt"/>
              </a:rPr>
              <a:t>Kemdikbud</a:t>
            </a:r>
            <a:r>
              <a:rPr lang="en-US" sz="1600" dirty="0" smtClean="0">
                <a:latin typeface="+mj-lt"/>
              </a:rPr>
              <a:t> No.719/P/2020 </a:t>
            </a:r>
            <a:r>
              <a:rPr lang="en-US" sz="1600" dirty="0" err="1" smtClean="0">
                <a:latin typeface="+mj-lt"/>
              </a:rPr>
              <a:t>tentang</a:t>
            </a:r>
            <a:r>
              <a:rPr lang="en-US" sz="1600" dirty="0" smtClean="0">
                <a:latin typeface="+mj-lt"/>
              </a:rPr>
              <a:t> </a:t>
            </a:r>
            <a:r>
              <a:rPr lang="en-US" sz="1600" dirty="0" err="1" smtClean="0">
                <a:latin typeface="+mj-lt"/>
              </a:rPr>
              <a:t>Pedoman</a:t>
            </a:r>
            <a:r>
              <a:rPr lang="en-US" sz="1600" dirty="0" smtClean="0">
                <a:latin typeface="+mj-lt"/>
              </a:rPr>
              <a:t> </a:t>
            </a:r>
            <a:r>
              <a:rPr lang="en-US" sz="1600" dirty="0" err="1" smtClean="0">
                <a:latin typeface="+mj-lt"/>
              </a:rPr>
              <a:t>Pelaksanaan</a:t>
            </a:r>
            <a:r>
              <a:rPr lang="en-US" sz="1600" dirty="0" smtClean="0">
                <a:latin typeface="+mj-lt"/>
              </a:rPr>
              <a:t> </a:t>
            </a:r>
            <a:r>
              <a:rPr lang="en-US" sz="1600" dirty="0" err="1" smtClean="0">
                <a:latin typeface="+mj-lt"/>
              </a:rPr>
              <a:t>Kurikulum</a:t>
            </a:r>
            <a:r>
              <a:rPr lang="en-US" sz="1600" dirty="0" smtClean="0">
                <a:latin typeface="+mj-lt"/>
              </a:rPr>
              <a:t> </a:t>
            </a:r>
            <a:r>
              <a:rPr lang="en-US" sz="1600" dirty="0" err="1" smtClean="0">
                <a:latin typeface="+mj-lt"/>
              </a:rPr>
              <a:t>pada</a:t>
            </a:r>
            <a:r>
              <a:rPr lang="en-US" sz="1600" dirty="0" smtClean="0">
                <a:latin typeface="+mj-lt"/>
              </a:rPr>
              <a:t> </a:t>
            </a:r>
            <a:r>
              <a:rPr lang="en-US" sz="1600" dirty="0" err="1" smtClean="0">
                <a:latin typeface="+mj-lt"/>
              </a:rPr>
              <a:t>kondisi</a:t>
            </a:r>
            <a:r>
              <a:rPr lang="en-US" sz="1600" dirty="0" smtClean="0">
                <a:latin typeface="+mj-lt"/>
              </a:rPr>
              <a:t> </a:t>
            </a:r>
            <a:r>
              <a:rPr lang="en-US" sz="1600" dirty="0" err="1" smtClean="0">
                <a:latin typeface="+mj-lt"/>
              </a:rPr>
              <a:t>khusus</a:t>
            </a:r>
            <a:endParaRPr lang="en-US" sz="1600" dirty="0" smtClean="0">
              <a:latin typeface="+mj-lt"/>
            </a:endParaRPr>
          </a:p>
          <a:p>
            <a:pPr marL="285750" indent="-285750">
              <a:buFont typeface="Wingdings" pitchFamily="2" charset="2"/>
              <a:buChar char="ü"/>
            </a:pPr>
            <a:r>
              <a:rPr lang="en-US" sz="1600" dirty="0" err="1" smtClean="0">
                <a:latin typeface="+mj-lt"/>
              </a:rPr>
              <a:t>Pentingnya</a:t>
            </a:r>
            <a:r>
              <a:rPr lang="en-US" sz="1600" dirty="0" smtClean="0">
                <a:latin typeface="+mj-lt"/>
              </a:rPr>
              <a:t> </a:t>
            </a:r>
            <a:r>
              <a:rPr lang="en-US" sz="1600" dirty="0" err="1" smtClean="0">
                <a:latin typeface="+mj-lt"/>
              </a:rPr>
              <a:t>kurikulum</a:t>
            </a:r>
            <a:r>
              <a:rPr lang="en-US" sz="1600" dirty="0" smtClean="0">
                <a:latin typeface="+mj-lt"/>
              </a:rPr>
              <a:t> </a:t>
            </a:r>
            <a:r>
              <a:rPr lang="en-US" sz="1600" dirty="0" err="1" smtClean="0">
                <a:latin typeface="+mj-lt"/>
              </a:rPr>
              <a:t>dalam</a:t>
            </a:r>
            <a:r>
              <a:rPr lang="en-US" sz="1600" dirty="0" smtClean="0">
                <a:latin typeface="+mj-lt"/>
              </a:rPr>
              <a:t> </a:t>
            </a:r>
            <a:r>
              <a:rPr lang="en-US" sz="1600" dirty="0" err="1" smtClean="0">
                <a:latin typeface="+mj-lt"/>
              </a:rPr>
              <a:t>sistem</a:t>
            </a:r>
            <a:r>
              <a:rPr lang="en-US" sz="1600" dirty="0" smtClean="0">
                <a:latin typeface="+mj-lt"/>
              </a:rPr>
              <a:t> </a:t>
            </a:r>
            <a:r>
              <a:rPr lang="en-US" sz="1600" dirty="0" err="1" smtClean="0">
                <a:latin typeface="+mj-lt"/>
              </a:rPr>
              <a:t>pendidikan</a:t>
            </a:r>
            <a:endParaRPr lang="en-US" sz="1600" dirty="0" smtClean="0">
              <a:latin typeface="+mj-lt"/>
            </a:endParaRPr>
          </a:p>
          <a:p>
            <a:pPr marL="285750" indent="-285750">
              <a:buFont typeface="Wingdings" pitchFamily="2" charset="2"/>
              <a:buChar char="ü"/>
            </a:pPr>
            <a:r>
              <a:rPr lang="en-US" sz="1600" dirty="0" err="1" smtClean="0">
                <a:latin typeface="+mj-lt"/>
              </a:rPr>
              <a:t>Perlunya</a:t>
            </a:r>
            <a:r>
              <a:rPr lang="en-US" sz="1600" dirty="0" smtClean="0">
                <a:latin typeface="+mj-lt"/>
              </a:rPr>
              <a:t> </a:t>
            </a:r>
            <a:r>
              <a:rPr lang="en-US" sz="1600" dirty="0" err="1" smtClean="0">
                <a:latin typeface="+mj-lt"/>
              </a:rPr>
              <a:t>kurikulum</a:t>
            </a:r>
            <a:r>
              <a:rPr lang="en-US" sz="1600" dirty="0" smtClean="0">
                <a:latin typeface="+mj-lt"/>
              </a:rPr>
              <a:t> </a:t>
            </a:r>
            <a:r>
              <a:rPr lang="en-US" sz="1600" dirty="0" err="1" smtClean="0">
                <a:latin typeface="+mj-lt"/>
              </a:rPr>
              <a:t>saat</a:t>
            </a:r>
            <a:r>
              <a:rPr lang="en-US" sz="1600" dirty="0" smtClean="0">
                <a:latin typeface="+mj-lt"/>
              </a:rPr>
              <a:t> </a:t>
            </a:r>
            <a:r>
              <a:rPr lang="en-US" sz="1600" dirty="0" err="1" smtClean="0">
                <a:latin typeface="+mj-lt"/>
              </a:rPr>
              <a:t>pandemi</a:t>
            </a:r>
            <a:r>
              <a:rPr lang="en-US" sz="1600" dirty="0" smtClean="0">
                <a:latin typeface="+mj-lt"/>
              </a:rPr>
              <a:t> Covid-19 </a:t>
            </a:r>
            <a:r>
              <a:rPr lang="en-US" sz="1600" dirty="0" err="1" smtClean="0">
                <a:latin typeface="+mj-lt"/>
              </a:rPr>
              <a:t>pedoman</a:t>
            </a:r>
            <a:r>
              <a:rPr lang="en-US" sz="1600" dirty="0" smtClean="0">
                <a:latin typeface="+mj-lt"/>
              </a:rPr>
              <a:t> proses </a:t>
            </a:r>
            <a:r>
              <a:rPr lang="en-US" sz="1600" dirty="0" err="1" smtClean="0">
                <a:latin typeface="+mj-lt"/>
              </a:rPr>
              <a:t>pembelajaran</a:t>
            </a:r>
            <a:r>
              <a:rPr lang="en-US" sz="1600" dirty="0" smtClean="0">
                <a:latin typeface="+mj-lt"/>
              </a:rPr>
              <a:t>.</a:t>
            </a:r>
            <a:endParaRPr lang="en-US" sz="1600" dirty="0">
              <a:latin typeface="+mj-lt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3035980" y="2053820"/>
            <a:ext cx="3407761" cy="3704789"/>
            <a:chOff x="5745474" y="3286110"/>
            <a:chExt cx="7986092" cy="5927663"/>
          </a:xfrm>
        </p:grpSpPr>
        <p:sp>
          <p:nvSpPr>
            <p:cNvPr id="173" name="Freeform 5"/>
            <p:cNvSpPr>
              <a:spLocks/>
            </p:cNvSpPr>
            <p:nvPr/>
          </p:nvSpPr>
          <p:spPr bwMode="auto">
            <a:xfrm>
              <a:off x="5745474" y="5340403"/>
              <a:ext cx="3869569" cy="3873370"/>
            </a:xfrm>
            <a:custGeom>
              <a:avLst/>
              <a:gdLst>
                <a:gd name="T0" fmla="*/ 646 w 861"/>
                <a:gd name="T1" fmla="*/ 430 h 861"/>
                <a:gd name="T2" fmla="*/ 430 w 861"/>
                <a:gd name="T3" fmla="*/ 645 h 861"/>
                <a:gd name="T4" fmla="*/ 215 w 861"/>
                <a:gd name="T5" fmla="*/ 430 h 861"/>
                <a:gd name="T6" fmla="*/ 430 w 861"/>
                <a:gd name="T7" fmla="*/ 215 h 861"/>
                <a:gd name="T8" fmla="*/ 488 w 861"/>
                <a:gd name="T9" fmla="*/ 223 h 861"/>
                <a:gd name="T10" fmla="*/ 418 w 861"/>
                <a:gd name="T11" fmla="*/ 0 h 861"/>
                <a:gd name="T12" fmla="*/ 0 w 861"/>
                <a:gd name="T13" fmla="*/ 430 h 861"/>
                <a:gd name="T14" fmla="*/ 430 w 861"/>
                <a:gd name="T15" fmla="*/ 861 h 861"/>
                <a:gd name="T16" fmla="*/ 861 w 861"/>
                <a:gd name="T17" fmla="*/ 430 h 861"/>
                <a:gd name="T18" fmla="*/ 742 w 861"/>
                <a:gd name="T19" fmla="*/ 133 h 861"/>
                <a:gd name="T20" fmla="*/ 590 w 861"/>
                <a:gd name="T21" fmla="*/ 286 h 861"/>
                <a:gd name="T22" fmla="*/ 646 w 861"/>
                <a:gd name="T23" fmla="*/ 430 h 8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61" h="861">
                  <a:moveTo>
                    <a:pt x="646" y="430"/>
                  </a:moveTo>
                  <a:cubicBezTo>
                    <a:pt x="646" y="549"/>
                    <a:pt x="549" y="645"/>
                    <a:pt x="430" y="645"/>
                  </a:cubicBezTo>
                  <a:cubicBezTo>
                    <a:pt x="311" y="645"/>
                    <a:pt x="215" y="549"/>
                    <a:pt x="215" y="430"/>
                  </a:cubicBezTo>
                  <a:cubicBezTo>
                    <a:pt x="215" y="311"/>
                    <a:pt x="311" y="215"/>
                    <a:pt x="430" y="215"/>
                  </a:cubicBezTo>
                  <a:cubicBezTo>
                    <a:pt x="450" y="215"/>
                    <a:pt x="470" y="218"/>
                    <a:pt x="488" y="223"/>
                  </a:cubicBezTo>
                  <a:cubicBezTo>
                    <a:pt x="447" y="156"/>
                    <a:pt x="422" y="80"/>
                    <a:pt x="418" y="0"/>
                  </a:cubicBezTo>
                  <a:cubicBezTo>
                    <a:pt x="186" y="6"/>
                    <a:pt x="0" y="196"/>
                    <a:pt x="0" y="430"/>
                  </a:cubicBezTo>
                  <a:cubicBezTo>
                    <a:pt x="0" y="668"/>
                    <a:pt x="192" y="861"/>
                    <a:pt x="430" y="861"/>
                  </a:cubicBezTo>
                  <a:cubicBezTo>
                    <a:pt x="668" y="861"/>
                    <a:pt x="861" y="668"/>
                    <a:pt x="861" y="430"/>
                  </a:cubicBezTo>
                  <a:cubicBezTo>
                    <a:pt x="861" y="315"/>
                    <a:pt x="816" y="211"/>
                    <a:pt x="742" y="133"/>
                  </a:cubicBezTo>
                  <a:cubicBezTo>
                    <a:pt x="590" y="286"/>
                    <a:pt x="590" y="286"/>
                    <a:pt x="590" y="286"/>
                  </a:cubicBezTo>
                  <a:cubicBezTo>
                    <a:pt x="625" y="325"/>
                    <a:pt x="646" y="375"/>
                    <a:pt x="646" y="43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id-ID" sz="1798">
                <a:solidFill>
                  <a:schemeClr val="accent3"/>
                </a:solidFill>
              </a:endParaRPr>
            </a:p>
          </p:txBody>
        </p:sp>
        <p:sp>
          <p:nvSpPr>
            <p:cNvPr id="174" name="Freeform 6"/>
            <p:cNvSpPr>
              <a:spLocks/>
            </p:cNvSpPr>
            <p:nvPr/>
          </p:nvSpPr>
          <p:spPr bwMode="auto">
            <a:xfrm>
              <a:off x="7802786" y="3286110"/>
              <a:ext cx="3869569" cy="3373763"/>
            </a:xfrm>
            <a:custGeom>
              <a:avLst/>
              <a:gdLst>
                <a:gd name="T0" fmla="*/ 739 w 861"/>
                <a:gd name="T1" fmla="*/ 731 h 750"/>
                <a:gd name="T2" fmla="*/ 739 w 861"/>
                <a:gd name="T3" fmla="*/ 730 h 750"/>
                <a:gd name="T4" fmla="*/ 861 w 861"/>
                <a:gd name="T5" fmla="*/ 431 h 750"/>
                <a:gd name="T6" fmla="*/ 430 w 861"/>
                <a:gd name="T7" fmla="*/ 0 h 750"/>
                <a:gd name="T8" fmla="*/ 0 w 861"/>
                <a:gd name="T9" fmla="*/ 431 h 750"/>
                <a:gd name="T10" fmla="*/ 120 w 861"/>
                <a:gd name="T11" fmla="*/ 729 h 750"/>
                <a:gd name="T12" fmla="*/ 120 w 861"/>
                <a:gd name="T13" fmla="*/ 730 h 750"/>
                <a:gd name="T14" fmla="*/ 132 w 861"/>
                <a:gd name="T15" fmla="*/ 742 h 750"/>
                <a:gd name="T16" fmla="*/ 284 w 861"/>
                <a:gd name="T17" fmla="*/ 589 h 750"/>
                <a:gd name="T18" fmla="*/ 278 w 861"/>
                <a:gd name="T19" fmla="*/ 583 h 750"/>
                <a:gd name="T20" fmla="*/ 277 w 861"/>
                <a:gd name="T21" fmla="*/ 582 h 750"/>
                <a:gd name="T22" fmla="*/ 215 w 861"/>
                <a:gd name="T23" fmla="*/ 431 h 750"/>
                <a:gd name="T24" fmla="*/ 430 w 861"/>
                <a:gd name="T25" fmla="*/ 215 h 750"/>
                <a:gd name="T26" fmla="*/ 645 w 861"/>
                <a:gd name="T27" fmla="*/ 431 h 750"/>
                <a:gd name="T28" fmla="*/ 584 w 861"/>
                <a:gd name="T29" fmla="*/ 581 h 750"/>
                <a:gd name="T30" fmla="*/ 584 w 861"/>
                <a:gd name="T31" fmla="*/ 581 h 750"/>
                <a:gd name="T32" fmla="*/ 584 w 861"/>
                <a:gd name="T33" fmla="*/ 581 h 750"/>
                <a:gd name="T34" fmla="*/ 563 w 861"/>
                <a:gd name="T35" fmla="*/ 603 h 750"/>
                <a:gd name="T36" fmla="*/ 721 w 861"/>
                <a:gd name="T37" fmla="*/ 750 h 750"/>
                <a:gd name="T38" fmla="*/ 739 w 861"/>
                <a:gd name="T39" fmla="*/ 731 h 7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61" h="750">
                  <a:moveTo>
                    <a:pt x="739" y="731"/>
                  </a:moveTo>
                  <a:cubicBezTo>
                    <a:pt x="739" y="730"/>
                    <a:pt x="739" y="730"/>
                    <a:pt x="739" y="730"/>
                  </a:cubicBezTo>
                  <a:cubicBezTo>
                    <a:pt x="814" y="653"/>
                    <a:pt x="861" y="547"/>
                    <a:pt x="861" y="431"/>
                  </a:cubicBezTo>
                  <a:cubicBezTo>
                    <a:pt x="861" y="193"/>
                    <a:pt x="668" y="0"/>
                    <a:pt x="430" y="0"/>
                  </a:cubicBezTo>
                  <a:cubicBezTo>
                    <a:pt x="192" y="0"/>
                    <a:pt x="0" y="193"/>
                    <a:pt x="0" y="431"/>
                  </a:cubicBezTo>
                  <a:cubicBezTo>
                    <a:pt x="0" y="547"/>
                    <a:pt x="45" y="652"/>
                    <a:pt x="120" y="729"/>
                  </a:cubicBezTo>
                  <a:cubicBezTo>
                    <a:pt x="120" y="730"/>
                    <a:pt x="120" y="730"/>
                    <a:pt x="120" y="730"/>
                  </a:cubicBezTo>
                  <a:cubicBezTo>
                    <a:pt x="124" y="734"/>
                    <a:pt x="128" y="738"/>
                    <a:pt x="132" y="742"/>
                  </a:cubicBezTo>
                  <a:cubicBezTo>
                    <a:pt x="284" y="589"/>
                    <a:pt x="284" y="589"/>
                    <a:pt x="284" y="589"/>
                  </a:cubicBezTo>
                  <a:cubicBezTo>
                    <a:pt x="282" y="587"/>
                    <a:pt x="280" y="585"/>
                    <a:pt x="278" y="583"/>
                  </a:cubicBezTo>
                  <a:cubicBezTo>
                    <a:pt x="277" y="582"/>
                    <a:pt x="277" y="582"/>
                    <a:pt x="277" y="582"/>
                  </a:cubicBezTo>
                  <a:cubicBezTo>
                    <a:pt x="239" y="543"/>
                    <a:pt x="215" y="490"/>
                    <a:pt x="215" y="431"/>
                  </a:cubicBezTo>
                  <a:cubicBezTo>
                    <a:pt x="215" y="312"/>
                    <a:pt x="311" y="215"/>
                    <a:pt x="430" y="215"/>
                  </a:cubicBezTo>
                  <a:cubicBezTo>
                    <a:pt x="549" y="215"/>
                    <a:pt x="645" y="312"/>
                    <a:pt x="645" y="431"/>
                  </a:cubicBezTo>
                  <a:cubicBezTo>
                    <a:pt x="645" y="489"/>
                    <a:pt x="622" y="542"/>
                    <a:pt x="584" y="581"/>
                  </a:cubicBezTo>
                  <a:cubicBezTo>
                    <a:pt x="584" y="581"/>
                    <a:pt x="584" y="581"/>
                    <a:pt x="584" y="581"/>
                  </a:cubicBezTo>
                  <a:cubicBezTo>
                    <a:pt x="584" y="581"/>
                    <a:pt x="584" y="581"/>
                    <a:pt x="584" y="581"/>
                  </a:cubicBezTo>
                  <a:cubicBezTo>
                    <a:pt x="577" y="588"/>
                    <a:pt x="570" y="596"/>
                    <a:pt x="563" y="603"/>
                  </a:cubicBezTo>
                  <a:cubicBezTo>
                    <a:pt x="721" y="750"/>
                    <a:pt x="721" y="750"/>
                    <a:pt x="721" y="750"/>
                  </a:cubicBezTo>
                  <a:cubicBezTo>
                    <a:pt x="727" y="743"/>
                    <a:pt x="733" y="737"/>
                    <a:pt x="739" y="73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id-ID" sz="1798"/>
            </a:p>
          </p:txBody>
        </p:sp>
        <p:sp>
          <p:nvSpPr>
            <p:cNvPr id="175" name="Freeform 7"/>
            <p:cNvSpPr>
              <a:spLocks/>
            </p:cNvSpPr>
            <p:nvPr/>
          </p:nvSpPr>
          <p:spPr bwMode="auto">
            <a:xfrm>
              <a:off x="9856299" y="5340403"/>
              <a:ext cx="3875267" cy="3873370"/>
            </a:xfrm>
            <a:custGeom>
              <a:avLst/>
              <a:gdLst>
                <a:gd name="T0" fmla="*/ 443 w 862"/>
                <a:gd name="T1" fmla="*/ 0 h 861"/>
                <a:gd name="T2" fmla="*/ 373 w 862"/>
                <a:gd name="T3" fmla="*/ 223 h 861"/>
                <a:gd name="T4" fmla="*/ 431 w 862"/>
                <a:gd name="T5" fmla="*/ 215 h 861"/>
                <a:gd name="T6" fmla="*/ 646 w 862"/>
                <a:gd name="T7" fmla="*/ 430 h 861"/>
                <a:gd name="T8" fmla="*/ 431 w 862"/>
                <a:gd name="T9" fmla="*/ 645 h 861"/>
                <a:gd name="T10" fmla="*/ 216 w 862"/>
                <a:gd name="T11" fmla="*/ 430 h 861"/>
                <a:gd name="T12" fmla="*/ 264 w 862"/>
                <a:gd name="T13" fmla="*/ 294 h 861"/>
                <a:gd name="T14" fmla="*/ 106 w 862"/>
                <a:gd name="T15" fmla="*/ 147 h 861"/>
                <a:gd name="T16" fmla="*/ 0 w 862"/>
                <a:gd name="T17" fmla="*/ 430 h 861"/>
                <a:gd name="T18" fmla="*/ 431 w 862"/>
                <a:gd name="T19" fmla="*/ 861 h 861"/>
                <a:gd name="T20" fmla="*/ 862 w 862"/>
                <a:gd name="T21" fmla="*/ 430 h 861"/>
                <a:gd name="T22" fmla="*/ 443 w 862"/>
                <a:gd name="T23" fmla="*/ 0 h 8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62" h="861">
                  <a:moveTo>
                    <a:pt x="443" y="0"/>
                  </a:moveTo>
                  <a:cubicBezTo>
                    <a:pt x="439" y="80"/>
                    <a:pt x="415" y="156"/>
                    <a:pt x="373" y="223"/>
                  </a:cubicBezTo>
                  <a:cubicBezTo>
                    <a:pt x="391" y="218"/>
                    <a:pt x="411" y="215"/>
                    <a:pt x="431" y="215"/>
                  </a:cubicBezTo>
                  <a:cubicBezTo>
                    <a:pt x="550" y="215"/>
                    <a:pt x="646" y="311"/>
                    <a:pt x="646" y="430"/>
                  </a:cubicBezTo>
                  <a:cubicBezTo>
                    <a:pt x="646" y="549"/>
                    <a:pt x="550" y="645"/>
                    <a:pt x="431" y="645"/>
                  </a:cubicBezTo>
                  <a:cubicBezTo>
                    <a:pt x="312" y="645"/>
                    <a:pt x="216" y="549"/>
                    <a:pt x="216" y="430"/>
                  </a:cubicBezTo>
                  <a:cubicBezTo>
                    <a:pt x="216" y="378"/>
                    <a:pt x="234" y="331"/>
                    <a:pt x="264" y="294"/>
                  </a:cubicBezTo>
                  <a:cubicBezTo>
                    <a:pt x="106" y="147"/>
                    <a:pt x="106" y="147"/>
                    <a:pt x="106" y="147"/>
                  </a:cubicBezTo>
                  <a:cubicBezTo>
                    <a:pt x="40" y="223"/>
                    <a:pt x="0" y="322"/>
                    <a:pt x="0" y="430"/>
                  </a:cubicBezTo>
                  <a:cubicBezTo>
                    <a:pt x="0" y="668"/>
                    <a:pt x="193" y="861"/>
                    <a:pt x="431" y="861"/>
                  </a:cubicBezTo>
                  <a:cubicBezTo>
                    <a:pt x="669" y="861"/>
                    <a:pt x="862" y="668"/>
                    <a:pt x="862" y="430"/>
                  </a:cubicBezTo>
                  <a:cubicBezTo>
                    <a:pt x="862" y="196"/>
                    <a:pt x="675" y="6"/>
                    <a:pt x="44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id-ID" sz="1798"/>
            </a:p>
          </p:txBody>
        </p:sp>
        <p:sp>
          <p:nvSpPr>
            <p:cNvPr id="49" name="Freeform 48"/>
            <p:cNvSpPr>
              <a:spLocks noEditPoints="1"/>
            </p:cNvSpPr>
            <p:nvPr/>
          </p:nvSpPr>
          <p:spPr bwMode="auto">
            <a:xfrm>
              <a:off x="7380248" y="7030987"/>
              <a:ext cx="600019" cy="522154"/>
            </a:xfrm>
            <a:custGeom>
              <a:avLst/>
              <a:gdLst>
                <a:gd name="T0" fmla="*/ 343 w 687"/>
                <a:gd name="T1" fmla="*/ 429 h 601"/>
                <a:gd name="T2" fmla="*/ 429 w 687"/>
                <a:gd name="T3" fmla="*/ 343 h 601"/>
                <a:gd name="T4" fmla="*/ 343 w 687"/>
                <a:gd name="T5" fmla="*/ 257 h 601"/>
                <a:gd name="T6" fmla="*/ 257 w 687"/>
                <a:gd name="T7" fmla="*/ 343 h 601"/>
                <a:gd name="T8" fmla="*/ 343 w 687"/>
                <a:gd name="T9" fmla="*/ 429 h 601"/>
                <a:gd name="T10" fmla="*/ 343 w 687"/>
                <a:gd name="T11" fmla="*/ 214 h 601"/>
                <a:gd name="T12" fmla="*/ 472 w 687"/>
                <a:gd name="T13" fmla="*/ 343 h 601"/>
                <a:gd name="T14" fmla="*/ 343 w 687"/>
                <a:gd name="T15" fmla="*/ 472 h 601"/>
                <a:gd name="T16" fmla="*/ 214 w 687"/>
                <a:gd name="T17" fmla="*/ 343 h 601"/>
                <a:gd name="T18" fmla="*/ 343 w 687"/>
                <a:gd name="T19" fmla="*/ 214 h 601"/>
                <a:gd name="T20" fmla="*/ 150 w 687"/>
                <a:gd name="T21" fmla="*/ 214 h 601"/>
                <a:gd name="T22" fmla="*/ 171 w 687"/>
                <a:gd name="T23" fmla="*/ 236 h 601"/>
                <a:gd name="T24" fmla="*/ 150 w 687"/>
                <a:gd name="T25" fmla="*/ 257 h 601"/>
                <a:gd name="T26" fmla="*/ 128 w 687"/>
                <a:gd name="T27" fmla="*/ 236 h 601"/>
                <a:gd name="T28" fmla="*/ 150 w 687"/>
                <a:gd name="T29" fmla="*/ 214 h 601"/>
                <a:gd name="T30" fmla="*/ 601 w 687"/>
                <a:gd name="T31" fmla="*/ 172 h 601"/>
                <a:gd name="T32" fmla="*/ 472 w 687"/>
                <a:gd name="T33" fmla="*/ 172 h 601"/>
                <a:gd name="T34" fmla="*/ 429 w 687"/>
                <a:gd name="T35" fmla="*/ 172 h 601"/>
                <a:gd name="T36" fmla="*/ 429 w 687"/>
                <a:gd name="T37" fmla="*/ 86 h 601"/>
                <a:gd name="T38" fmla="*/ 257 w 687"/>
                <a:gd name="T39" fmla="*/ 86 h 601"/>
                <a:gd name="T40" fmla="*/ 257 w 687"/>
                <a:gd name="T41" fmla="*/ 172 h 601"/>
                <a:gd name="T42" fmla="*/ 214 w 687"/>
                <a:gd name="T43" fmla="*/ 172 h 601"/>
                <a:gd name="T44" fmla="*/ 86 w 687"/>
                <a:gd name="T45" fmla="*/ 172 h 601"/>
                <a:gd name="T46" fmla="*/ 86 w 687"/>
                <a:gd name="T47" fmla="*/ 515 h 601"/>
                <a:gd name="T48" fmla="*/ 601 w 687"/>
                <a:gd name="T49" fmla="*/ 515 h 601"/>
                <a:gd name="T50" fmla="*/ 601 w 687"/>
                <a:gd name="T51" fmla="*/ 172 h 601"/>
                <a:gd name="T52" fmla="*/ 644 w 687"/>
                <a:gd name="T53" fmla="*/ 601 h 601"/>
                <a:gd name="T54" fmla="*/ 43 w 687"/>
                <a:gd name="T55" fmla="*/ 601 h 601"/>
                <a:gd name="T56" fmla="*/ 0 w 687"/>
                <a:gd name="T57" fmla="*/ 558 h 601"/>
                <a:gd name="T58" fmla="*/ 0 w 687"/>
                <a:gd name="T59" fmla="*/ 129 h 601"/>
                <a:gd name="T60" fmla="*/ 43 w 687"/>
                <a:gd name="T61" fmla="*/ 86 h 601"/>
                <a:gd name="T62" fmla="*/ 171 w 687"/>
                <a:gd name="T63" fmla="*/ 86 h 601"/>
                <a:gd name="T64" fmla="*/ 171 w 687"/>
                <a:gd name="T65" fmla="*/ 43 h 601"/>
                <a:gd name="T66" fmla="*/ 214 w 687"/>
                <a:gd name="T67" fmla="*/ 0 h 601"/>
                <a:gd name="T68" fmla="*/ 472 w 687"/>
                <a:gd name="T69" fmla="*/ 0 h 601"/>
                <a:gd name="T70" fmla="*/ 515 w 687"/>
                <a:gd name="T71" fmla="*/ 43 h 601"/>
                <a:gd name="T72" fmla="*/ 515 w 687"/>
                <a:gd name="T73" fmla="*/ 86 h 601"/>
                <a:gd name="T74" fmla="*/ 644 w 687"/>
                <a:gd name="T75" fmla="*/ 86 h 601"/>
                <a:gd name="T76" fmla="*/ 687 w 687"/>
                <a:gd name="T77" fmla="*/ 129 h 601"/>
                <a:gd name="T78" fmla="*/ 687 w 687"/>
                <a:gd name="T79" fmla="*/ 558 h 601"/>
                <a:gd name="T80" fmla="*/ 644 w 687"/>
                <a:gd name="T81" fmla="*/ 601 h 6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687" h="601">
                  <a:moveTo>
                    <a:pt x="343" y="429"/>
                  </a:moveTo>
                  <a:cubicBezTo>
                    <a:pt x="391" y="429"/>
                    <a:pt x="429" y="391"/>
                    <a:pt x="429" y="343"/>
                  </a:cubicBezTo>
                  <a:cubicBezTo>
                    <a:pt x="429" y="296"/>
                    <a:pt x="391" y="257"/>
                    <a:pt x="343" y="257"/>
                  </a:cubicBezTo>
                  <a:cubicBezTo>
                    <a:pt x="296" y="257"/>
                    <a:pt x="257" y="296"/>
                    <a:pt x="257" y="343"/>
                  </a:cubicBezTo>
                  <a:cubicBezTo>
                    <a:pt x="257" y="391"/>
                    <a:pt x="296" y="429"/>
                    <a:pt x="343" y="429"/>
                  </a:cubicBezTo>
                  <a:close/>
                  <a:moveTo>
                    <a:pt x="343" y="214"/>
                  </a:moveTo>
                  <a:cubicBezTo>
                    <a:pt x="414" y="214"/>
                    <a:pt x="472" y="272"/>
                    <a:pt x="472" y="343"/>
                  </a:cubicBezTo>
                  <a:cubicBezTo>
                    <a:pt x="472" y="414"/>
                    <a:pt x="414" y="472"/>
                    <a:pt x="343" y="472"/>
                  </a:cubicBezTo>
                  <a:cubicBezTo>
                    <a:pt x="272" y="472"/>
                    <a:pt x="214" y="414"/>
                    <a:pt x="214" y="343"/>
                  </a:cubicBezTo>
                  <a:cubicBezTo>
                    <a:pt x="214" y="272"/>
                    <a:pt x="272" y="214"/>
                    <a:pt x="343" y="214"/>
                  </a:cubicBezTo>
                  <a:close/>
                  <a:moveTo>
                    <a:pt x="150" y="214"/>
                  </a:moveTo>
                  <a:cubicBezTo>
                    <a:pt x="162" y="214"/>
                    <a:pt x="171" y="224"/>
                    <a:pt x="171" y="236"/>
                  </a:cubicBezTo>
                  <a:cubicBezTo>
                    <a:pt x="171" y="248"/>
                    <a:pt x="162" y="257"/>
                    <a:pt x="150" y="257"/>
                  </a:cubicBezTo>
                  <a:cubicBezTo>
                    <a:pt x="138" y="257"/>
                    <a:pt x="128" y="248"/>
                    <a:pt x="128" y="236"/>
                  </a:cubicBezTo>
                  <a:cubicBezTo>
                    <a:pt x="128" y="224"/>
                    <a:pt x="138" y="214"/>
                    <a:pt x="150" y="214"/>
                  </a:cubicBezTo>
                  <a:close/>
                  <a:moveTo>
                    <a:pt x="601" y="172"/>
                  </a:moveTo>
                  <a:lnTo>
                    <a:pt x="472" y="172"/>
                  </a:lnTo>
                  <a:lnTo>
                    <a:pt x="429" y="172"/>
                  </a:lnTo>
                  <a:lnTo>
                    <a:pt x="429" y="86"/>
                  </a:lnTo>
                  <a:lnTo>
                    <a:pt x="257" y="86"/>
                  </a:lnTo>
                  <a:lnTo>
                    <a:pt x="257" y="172"/>
                  </a:lnTo>
                  <a:lnTo>
                    <a:pt x="214" y="172"/>
                  </a:lnTo>
                  <a:lnTo>
                    <a:pt x="86" y="172"/>
                  </a:lnTo>
                  <a:lnTo>
                    <a:pt x="86" y="515"/>
                  </a:lnTo>
                  <a:lnTo>
                    <a:pt x="601" y="515"/>
                  </a:lnTo>
                  <a:lnTo>
                    <a:pt x="601" y="172"/>
                  </a:lnTo>
                  <a:close/>
                  <a:moveTo>
                    <a:pt x="644" y="601"/>
                  </a:moveTo>
                  <a:lnTo>
                    <a:pt x="43" y="601"/>
                  </a:lnTo>
                  <a:cubicBezTo>
                    <a:pt x="19" y="601"/>
                    <a:pt x="0" y="582"/>
                    <a:pt x="0" y="558"/>
                  </a:cubicBezTo>
                  <a:lnTo>
                    <a:pt x="0" y="129"/>
                  </a:lnTo>
                  <a:cubicBezTo>
                    <a:pt x="0" y="105"/>
                    <a:pt x="19" y="86"/>
                    <a:pt x="43" y="86"/>
                  </a:cubicBezTo>
                  <a:lnTo>
                    <a:pt x="171" y="86"/>
                  </a:lnTo>
                  <a:lnTo>
                    <a:pt x="171" y="43"/>
                  </a:lnTo>
                  <a:cubicBezTo>
                    <a:pt x="171" y="19"/>
                    <a:pt x="191" y="0"/>
                    <a:pt x="214" y="0"/>
                  </a:cubicBezTo>
                  <a:lnTo>
                    <a:pt x="472" y="0"/>
                  </a:lnTo>
                  <a:cubicBezTo>
                    <a:pt x="496" y="0"/>
                    <a:pt x="515" y="19"/>
                    <a:pt x="515" y="43"/>
                  </a:cubicBezTo>
                  <a:lnTo>
                    <a:pt x="515" y="86"/>
                  </a:lnTo>
                  <a:lnTo>
                    <a:pt x="644" y="86"/>
                  </a:lnTo>
                  <a:cubicBezTo>
                    <a:pt x="668" y="86"/>
                    <a:pt x="687" y="105"/>
                    <a:pt x="687" y="129"/>
                  </a:cubicBezTo>
                  <a:lnTo>
                    <a:pt x="687" y="558"/>
                  </a:lnTo>
                  <a:cubicBezTo>
                    <a:pt x="687" y="582"/>
                    <a:pt x="668" y="601"/>
                    <a:pt x="644" y="601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798"/>
            </a:p>
          </p:txBody>
        </p:sp>
        <p:sp>
          <p:nvSpPr>
            <p:cNvPr id="50" name="Freeform 49"/>
            <p:cNvSpPr>
              <a:spLocks noEditPoints="1"/>
            </p:cNvSpPr>
            <p:nvPr/>
          </p:nvSpPr>
          <p:spPr bwMode="auto">
            <a:xfrm>
              <a:off x="9503485" y="4946324"/>
              <a:ext cx="435127" cy="435127"/>
            </a:xfrm>
            <a:custGeom>
              <a:avLst/>
              <a:gdLst>
                <a:gd name="T0" fmla="*/ 406 w 496"/>
                <a:gd name="T1" fmla="*/ 492 h 496"/>
                <a:gd name="T2" fmla="*/ 5 w 496"/>
                <a:gd name="T3" fmla="*/ 89 h 496"/>
                <a:gd name="T4" fmla="*/ 6 w 496"/>
                <a:gd name="T5" fmla="*/ 0 h 496"/>
                <a:gd name="T6" fmla="*/ 495 w 496"/>
                <a:gd name="T7" fmla="*/ 493 h 496"/>
                <a:gd name="T8" fmla="*/ 406 w 496"/>
                <a:gd name="T9" fmla="*/ 492 h 496"/>
                <a:gd name="T10" fmla="*/ 78 w 496"/>
                <a:gd name="T11" fmla="*/ 419 h 496"/>
                <a:gd name="T12" fmla="*/ 78 w 496"/>
                <a:gd name="T13" fmla="*/ 479 h 496"/>
                <a:gd name="T14" fmla="*/ 17 w 496"/>
                <a:gd name="T15" fmla="*/ 479 h 496"/>
                <a:gd name="T16" fmla="*/ 17 w 496"/>
                <a:gd name="T17" fmla="*/ 419 h 496"/>
                <a:gd name="T18" fmla="*/ 78 w 496"/>
                <a:gd name="T19" fmla="*/ 419 h 496"/>
                <a:gd name="T20" fmla="*/ 227 w 496"/>
                <a:gd name="T21" fmla="*/ 492 h 496"/>
                <a:gd name="T22" fmla="*/ 138 w 496"/>
                <a:gd name="T23" fmla="*/ 492 h 496"/>
                <a:gd name="T24" fmla="*/ 4 w 496"/>
                <a:gd name="T25" fmla="*/ 357 h 496"/>
                <a:gd name="T26" fmla="*/ 5 w 496"/>
                <a:gd name="T27" fmla="*/ 268 h 496"/>
                <a:gd name="T28" fmla="*/ 227 w 496"/>
                <a:gd name="T29" fmla="*/ 492 h 496"/>
                <a:gd name="T30" fmla="*/ 361 w 496"/>
                <a:gd name="T31" fmla="*/ 492 h 496"/>
                <a:gd name="T32" fmla="*/ 272 w 496"/>
                <a:gd name="T33" fmla="*/ 492 h 496"/>
                <a:gd name="T34" fmla="*/ 5 w 496"/>
                <a:gd name="T35" fmla="*/ 223 h 496"/>
                <a:gd name="T36" fmla="*/ 5 w 496"/>
                <a:gd name="T37" fmla="*/ 134 h 496"/>
                <a:gd name="T38" fmla="*/ 361 w 496"/>
                <a:gd name="T39" fmla="*/ 492 h 4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96" h="496">
                  <a:moveTo>
                    <a:pt x="406" y="492"/>
                  </a:moveTo>
                  <a:cubicBezTo>
                    <a:pt x="407" y="271"/>
                    <a:pt x="227" y="90"/>
                    <a:pt x="5" y="89"/>
                  </a:cubicBezTo>
                  <a:lnTo>
                    <a:pt x="6" y="0"/>
                  </a:lnTo>
                  <a:cubicBezTo>
                    <a:pt x="277" y="1"/>
                    <a:pt x="496" y="222"/>
                    <a:pt x="495" y="493"/>
                  </a:cubicBezTo>
                  <a:lnTo>
                    <a:pt x="406" y="492"/>
                  </a:lnTo>
                  <a:close/>
                  <a:moveTo>
                    <a:pt x="78" y="419"/>
                  </a:moveTo>
                  <a:cubicBezTo>
                    <a:pt x="94" y="436"/>
                    <a:pt x="94" y="463"/>
                    <a:pt x="78" y="479"/>
                  </a:cubicBezTo>
                  <a:cubicBezTo>
                    <a:pt x="61" y="496"/>
                    <a:pt x="34" y="496"/>
                    <a:pt x="17" y="479"/>
                  </a:cubicBezTo>
                  <a:cubicBezTo>
                    <a:pt x="0" y="462"/>
                    <a:pt x="0" y="435"/>
                    <a:pt x="17" y="419"/>
                  </a:cubicBezTo>
                  <a:cubicBezTo>
                    <a:pt x="34" y="402"/>
                    <a:pt x="61" y="402"/>
                    <a:pt x="78" y="419"/>
                  </a:cubicBezTo>
                  <a:close/>
                  <a:moveTo>
                    <a:pt x="227" y="492"/>
                  </a:moveTo>
                  <a:lnTo>
                    <a:pt x="138" y="492"/>
                  </a:lnTo>
                  <a:cubicBezTo>
                    <a:pt x="138" y="418"/>
                    <a:pt x="78" y="357"/>
                    <a:pt x="4" y="357"/>
                  </a:cubicBezTo>
                  <a:lnTo>
                    <a:pt x="5" y="268"/>
                  </a:lnTo>
                  <a:cubicBezTo>
                    <a:pt x="128" y="268"/>
                    <a:pt x="228" y="369"/>
                    <a:pt x="227" y="492"/>
                  </a:cubicBezTo>
                  <a:close/>
                  <a:moveTo>
                    <a:pt x="361" y="492"/>
                  </a:moveTo>
                  <a:lnTo>
                    <a:pt x="272" y="492"/>
                  </a:lnTo>
                  <a:cubicBezTo>
                    <a:pt x="272" y="344"/>
                    <a:pt x="153" y="224"/>
                    <a:pt x="5" y="223"/>
                  </a:cubicBezTo>
                  <a:lnTo>
                    <a:pt x="5" y="134"/>
                  </a:lnTo>
                  <a:cubicBezTo>
                    <a:pt x="202" y="135"/>
                    <a:pt x="362" y="295"/>
                    <a:pt x="361" y="49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798" dirty="0"/>
            </a:p>
          </p:txBody>
        </p:sp>
        <p:sp>
          <p:nvSpPr>
            <p:cNvPr id="51" name="Freeform 50"/>
            <p:cNvSpPr>
              <a:spLocks noEditPoints="1"/>
            </p:cNvSpPr>
            <p:nvPr/>
          </p:nvSpPr>
          <p:spPr bwMode="auto">
            <a:xfrm>
              <a:off x="11438021" y="6955116"/>
              <a:ext cx="653684" cy="576479"/>
            </a:xfrm>
            <a:custGeom>
              <a:avLst/>
              <a:gdLst>
                <a:gd name="T0" fmla="*/ 93 w 666"/>
                <a:gd name="T1" fmla="*/ 412 h 589"/>
                <a:gd name="T2" fmla="*/ 108 w 666"/>
                <a:gd name="T3" fmla="*/ 412 h 589"/>
                <a:gd name="T4" fmla="*/ 561 w 666"/>
                <a:gd name="T5" fmla="*/ 412 h 589"/>
                <a:gd name="T6" fmla="*/ 572 w 666"/>
                <a:gd name="T7" fmla="*/ 412 h 589"/>
                <a:gd name="T8" fmla="*/ 666 w 666"/>
                <a:gd name="T9" fmla="*/ 235 h 589"/>
                <a:gd name="T10" fmla="*/ 664 w 666"/>
                <a:gd name="T11" fmla="*/ 235 h 589"/>
                <a:gd name="T12" fmla="*/ 566 w 666"/>
                <a:gd name="T13" fmla="*/ 235 h 589"/>
                <a:gd name="T14" fmla="*/ 487 w 666"/>
                <a:gd name="T15" fmla="*/ 235 h 589"/>
                <a:gd name="T16" fmla="*/ 181 w 666"/>
                <a:gd name="T17" fmla="*/ 235 h 589"/>
                <a:gd name="T18" fmla="*/ 103 w 666"/>
                <a:gd name="T19" fmla="*/ 235 h 589"/>
                <a:gd name="T20" fmla="*/ 2 w 666"/>
                <a:gd name="T21" fmla="*/ 235 h 589"/>
                <a:gd name="T22" fmla="*/ 93 w 666"/>
                <a:gd name="T23" fmla="*/ 412 h 589"/>
                <a:gd name="T24" fmla="*/ 566 w 666"/>
                <a:gd name="T25" fmla="*/ 216 h 589"/>
                <a:gd name="T26" fmla="*/ 566 w 666"/>
                <a:gd name="T27" fmla="*/ 92 h 589"/>
                <a:gd name="T28" fmla="*/ 477 w 666"/>
                <a:gd name="T29" fmla="*/ 0 h 589"/>
                <a:gd name="T30" fmla="*/ 192 w 666"/>
                <a:gd name="T31" fmla="*/ 0 h 589"/>
                <a:gd name="T32" fmla="*/ 103 w 666"/>
                <a:gd name="T33" fmla="*/ 92 h 589"/>
                <a:gd name="T34" fmla="*/ 103 w 666"/>
                <a:gd name="T35" fmla="*/ 216 h 589"/>
                <a:gd name="T36" fmla="*/ 181 w 666"/>
                <a:gd name="T37" fmla="*/ 216 h 589"/>
                <a:gd name="T38" fmla="*/ 181 w 666"/>
                <a:gd name="T39" fmla="*/ 92 h 589"/>
                <a:gd name="T40" fmla="*/ 192 w 666"/>
                <a:gd name="T41" fmla="*/ 78 h 589"/>
                <a:gd name="T42" fmla="*/ 477 w 666"/>
                <a:gd name="T43" fmla="*/ 78 h 589"/>
                <a:gd name="T44" fmla="*/ 487 w 666"/>
                <a:gd name="T45" fmla="*/ 92 h 589"/>
                <a:gd name="T46" fmla="*/ 487 w 666"/>
                <a:gd name="T47" fmla="*/ 216 h 589"/>
                <a:gd name="T48" fmla="*/ 566 w 666"/>
                <a:gd name="T49" fmla="*/ 216 h 589"/>
                <a:gd name="T50" fmla="*/ 0 w 666"/>
                <a:gd name="T51" fmla="*/ 589 h 589"/>
                <a:gd name="T52" fmla="*/ 664 w 666"/>
                <a:gd name="T53" fmla="*/ 589 h 589"/>
                <a:gd name="T54" fmla="*/ 664 w 666"/>
                <a:gd name="T55" fmla="*/ 276 h 589"/>
                <a:gd name="T56" fmla="*/ 588 w 666"/>
                <a:gd name="T57" fmla="*/ 420 h 589"/>
                <a:gd name="T58" fmla="*/ 584 w 666"/>
                <a:gd name="T59" fmla="*/ 432 h 589"/>
                <a:gd name="T60" fmla="*/ 572 w 666"/>
                <a:gd name="T61" fmla="*/ 432 h 589"/>
                <a:gd name="T62" fmla="*/ 549 w 666"/>
                <a:gd name="T63" fmla="*/ 432 h 589"/>
                <a:gd name="T64" fmla="*/ 384 w 666"/>
                <a:gd name="T65" fmla="*/ 432 h 589"/>
                <a:gd name="T66" fmla="*/ 386 w 666"/>
                <a:gd name="T67" fmla="*/ 439 h 589"/>
                <a:gd name="T68" fmla="*/ 377 w 666"/>
                <a:gd name="T69" fmla="*/ 467 h 589"/>
                <a:gd name="T70" fmla="*/ 334 w 666"/>
                <a:gd name="T71" fmla="*/ 490 h 589"/>
                <a:gd name="T72" fmla="*/ 291 w 666"/>
                <a:gd name="T73" fmla="*/ 467 h 589"/>
                <a:gd name="T74" fmla="*/ 282 w 666"/>
                <a:gd name="T75" fmla="*/ 439 h 589"/>
                <a:gd name="T76" fmla="*/ 284 w 666"/>
                <a:gd name="T77" fmla="*/ 432 h 589"/>
                <a:gd name="T78" fmla="*/ 119 w 666"/>
                <a:gd name="T79" fmla="*/ 432 h 589"/>
                <a:gd name="T80" fmla="*/ 93 w 666"/>
                <a:gd name="T81" fmla="*/ 432 h 589"/>
                <a:gd name="T82" fmla="*/ 81 w 666"/>
                <a:gd name="T83" fmla="*/ 432 h 589"/>
                <a:gd name="T84" fmla="*/ 74 w 666"/>
                <a:gd name="T85" fmla="*/ 420 h 589"/>
                <a:gd name="T86" fmla="*/ 0 w 666"/>
                <a:gd name="T87" fmla="*/ 277 h 589"/>
                <a:gd name="T88" fmla="*/ 0 w 666"/>
                <a:gd name="T89" fmla="*/ 589 h 5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66" h="589">
                  <a:moveTo>
                    <a:pt x="93" y="412"/>
                  </a:moveTo>
                  <a:lnTo>
                    <a:pt x="108" y="412"/>
                  </a:lnTo>
                  <a:lnTo>
                    <a:pt x="561" y="412"/>
                  </a:lnTo>
                  <a:lnTo>
                    <a:pt x="572" y="412"/>
                  </a:lnTo>
                  <a:lnTo>
                    <a:pt x="666" y="235"/>
                  </a:lnTo>
                  <a:lnTo>
                    <a:pt x="664" y="235"/>
                  </a:lnTo>
                  <a:lnTo>
                    <a:pt x="566" y="235"/>
                  </a:lnTo>
                  <a:lnTo>
                    <a:pt x="487" y="235"/>
                  </a:lnTo>
                  <a:lnTo>
                    <a:pt x="181" y="235"/>
                  </a:lnTo>
                  <a:lnTo>
                    <a:pt x="103" y="235"/>
                  </a:lnTo>
                  <a:lnTo>
                    <a:pt x="2" y="235"/>
                  </a:lnTo>
                  <a:lnTo>
                    <a:pt x="93" y="412"/>
                  </a:lnTo>
                  <a:close/>
                  <a:moveTo>
                    <a:pt x="566" y="216"/>
                  </a:moveTo>
                  <a:lnTo>
                    <a:pt x="566" y="92"/>
                  </a:lnTo>
                  <a:cubicBezTo>
                    <a:pt x="566" y="42"/>
                    <a:pt x="527" y="0"/>
                    <a:pt x="477" y="0"/>
                  </a:cubicBezTo>
                  <a:lnTo>
                    <a:pt x="192" y="0"/>
                  </a:lnTo>
                  <a:cubicBezTo>
                    <a:pt x="142" y="0"/>
                    <a:pt x="103" y="42"/>
                    <a:pt x="103" y="92"/>
                  </a:cubicBezTo>
                  <a:lnTo>
                    <a:pt x="103" y="216"/>
                  </a:lnTo>
                  <a:lnTo>
                    <a:pt x="181" y="216"/>
                  </a:lnTo>
                  <a:lnTo>
                    <a:pt x="181" y="92"/>
                  </a:lnTo>
                  <a:cubicBezTo>
                    <a:pt x="181" y="85"/>
                    <a:pt x="185" y="78"/>
                    <a:pt x="192" y="78"/>
                  </a:cubicBezTo>
                  <a:lnTo>
                    <a:pt x="477" y="78"/>
                  </a:lnTo>
                  <a:cubicBezTo>
                    <a:pt x="483" y="78"/>
                    <a:pt x="487" y="85"/>
                    <a:pt x="487" y="92"/>
                  </a:cubicBezTo>
                  <a:lnTo>
                    <a:pt x="487" y="216"/>
                  </a:lnTo>
                  <a:lnTo>
                    <a:pt x="566" y="216"/>
                  </a:lnTo>
                  <a:close/>
                  <a:moveTo>
                    <a:pt x="0" y="589"/>
                  </a:moveTo>
                  <a:lnTo>
                    <a:pt x="664" y="589"/>
                  </a:lnTo>
                  <a:lnTo>
                    <a:pt x="664" y="276"/>
                  </a:lnTo>
                  <a:lnTo>
                    <a:pt x="588" y="420"/>
                  </a:lnTo>
                  <a:lnTo>
                    <a:pt x="584" y="432"/>
                  </a:lnTo>
                  <a:lnTo>
                    <a:pt x="572" y="432"/>
                  </a:lnTo>
                  <a:lnTo>
                    <a:pt x="549" y="432"/>
                  </a:lnTo>
                  <a:lnTo>
                    <a:pt x="384" y="432"/>
                  </a:lnTo>
                  <a:cubicBezTo>
                    <a:pt x="385" y="434"/>
                    <a:pt x="386" y="436"/>
                    <a:pt x="386" y="439"/>
                  </a:cubicBezTo>
                  <a:cubicBezTo>
                    <a:pt x="386" y="449"/>
                    <a:pt x="383" y="459"/>
                    <a:pt x="377" y="467"/>
                  </a:cubicBezTo>
                  <a:cubicBezTo>
                    <a:pt x="368" y="483"/>
                    <a:pt x="352" y="490"/>
                    <a:pt x="334" y="490"/>
                  </a:cubicBezTo>
                  <a:cubicBezTo>
                    <a:pt x="316" y="490"/>
                    <a:pt x="300" y="483"/>
                    <a:pt x="291" y="467"/>
                  </a:cubicBezTo>
                  <a:cubicBezTo>
                    <a:pt x="286" y="459"/>
                    <a:pt x="282" y="449"/>
                    <a:pt x="282" y="439"/>
                  </a:cubicBezTo>
                  <a:cubicBezTo>
                    <a:pt x="282" y="436"/>
                    <a:pt x="283" y="434"/>
                    <a:pt x="284" y="432"/>
                  </a:cubicBezTo>
                  <a:lnTo>
                    <a:pt x="119" y="432"/>
                  </a:lnTo>
                  <a:lnTo>
                    <a:pt x="93" y="432"/>
                  </a:lnTo>
                  <a:lnTo>
                    <a:pt x="81" y="432"/>
                  </a:lnTo>
                  <a:lnTo>
                    <a:pt x="74" y="420"/>
                  </a:lnTo>
                  <a:lnTo>
                    <a:pt x="0" y="277"/>
                  </a:lnTo>
                  <a:lnTo>
                    <a:pt x="0" y="589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798"/>
            </a:p>
          </p:txBody>
        </p:sp>
      </p:grpSp>
    </p:spTree>
    <p:extLst>
      <p:ext uri="{BB962C8B-B14F-4D97-AF65-F5344CB8AC3E}">
        <p14:creationId xmlns:p14="http://schemas.microsoft.com/office/powerpoint/2010/main" val="305397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41" grpId="0"/>
      <p:bldP spid="44" grpId="0"/>
      <p:bldP spid="4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xmlns="" id="{125973CA-1BC6-4A88-BFE7-D644E01F3C4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11405240"/>
              </p:ext>
            </p:extLst>
          </p:nvPr>
        </p:nvGraphicFramePr>
        <p:xfrm>
          <a:off x="1547664" y="2156272"/>
          <a:ext cx="7061310" cy="43032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D0981CD8-1C5E-4A77-819E-F40864B92E4D}"/>
              </a:ext>
            </a:extLst>
          </p:cNvPr>
          <p:cNvSpPr txBox="1"/>
          <p:nvPr/>
        </p:nvSpPr>
        <p:spPr>
          <a:xfrm>
            <a:off x="2051720" y="226151"/>
            <a:ext cx="633196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tabLst>
                <a:tab pos="457200" algn="l"/>
              </a:tabLst>
            </a:pPr>
            <a:r>
              <a:rPr lang="en-US" sz="3600" dirty="0" smtClean="0">
                <a:solidFill>
                  <a:srgbClr val="000000"/>
                </a:solidFill>
                <a:effectLst/>
                <a:latin typeface="Sitka Small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MASALAH UTAMA DAN PEMBAHASAN</a:t>
            </a:r>
            <a:endParaRPr lang="en-ID" sz="3600" dirty="0">
              <a:effectLst/>
              <a:latin typeface="Sitka Small" pitchFamily="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0000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xmlns="" id="{04FA507D-0B67-4FE9-AC4B-7670804598E1}"/>
              </a:ext>
            </a:extLst>
          </p:cNvPr>
          <p:cNvCxnSpPr/>
          <p:nvPr/>
        </p:nvCxnSpPr>
        <p:spPr>
          <a:xfrm>
            <a:off x="2367338" y="3972002"/>
            <a:ext cx="590843" cy="0"/>
          </a:xfrm>
          <a:prstGeom prst="line">
            <a:avLst/>
          </a:prstGeom>
          <a:ln w="19050">
            <a:solidFill>
              <a:schemeClr val="accent3"/>
            </a:solidFill>
            <a:prstDash val="dash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xmlns="" id="{E83202A5-074D-4709-AB52-6065BD042D9A}"/>
              </a:ext>
            </a:extLst>
          </p:cNvPr>
          <p:cNvCxnSpPr/>
          <p:nvPr/>
        </p:nvCxnSpPr>
        <p:spPr>
          <a:xfrm>
            <a:off x="5234300" y="1610751"/>
            <a:ext cx="590843" cy="0"/>
          </a:xfrm>
          <a:prstGeom prst="line">
            <a:avLst/>
          </a:prstGeom>
          <a:ln w="19050">
            <a:solidFill>
              <a:schemeClr val="accent1"/>
            </a:solidFill>
            <a:prstDash val="dash"/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koppt-任意多边形">
            <a:extLst>
              <a:ext uri="{FF2B5EF4-FFF2-40B4-BE49-F238E27FC236}">
                <a16:creationId xmlns:a16="http://schemas.microsoft.com/office/drawing/2014/main" xmlns="" id="{60CA8DBC-58AB-4CF3-8160-03A0A20E943C}"/>
              </a:ext>
            </a:extLst>
          </p:cNvPr>
          <p:cNvSpPr/>
          <p:nvPr/>
        </p:nvSpPr>
        <p:spPr>
          <a:xfrm>
            <a:off x="4017094" y="2864180"/>
            <a:ext cx="1109120" cy="1277961"/>
          </a:xfrm>
          <a:custGeom>
            <a:avLst/>
            <a:gdLst/>
            <a:ahLst/>
            <a:cxnLst/>
            <a:rect l="l" t="t" r="r" b="b"/>
            <a:pathLst>
              <a:path w="1095615" h="961048">
                <a:moveTo>
                  <a:pt x="178526" y="0"/>
                </a:moveTo>
                <a:cubicBezTo>
                  <a:pt x="278720" y="82542"/>
                  <a:pt x="407363" y="130592"/>
                  <a:pt x="547229" y="130592"/>
                </a:cubicBezTo>
                <a:cubicBezTo>
                  <a:pt x="686636" y="130592"/>
                  <a:pt x="814895" y="82857"/>
                  <a:pt x="914952" y="810"/>
                </a:cubicBezTo>
                <a:lnTo>
                  <a:pt x="1095615" y="312297"/>
                </a:lnTo>
                <a:cubicBezTo>
                  <a:pt x="871706" y="397439"/>
                  <a:pt x="713331" y="614376"/>
                  <a:pt x="713331" y="868304"/>
                </a:cubicBezTo>
                <a:cubicBezTo>
                  <a:pt x="713331" y="899966"/>
                  <a:pt x="715794" y="931053"/>
                  <a:pt x="722681" y="961048"/>
                </a:cubicBezTo>
                <a:lnTo>
                  <a:pt x="371495" y="961048"/>
                </a:lnTo>
                <a:lnTo>
                  <a:pt x="381327" y="863513"/>
                </a:lnTo>
                <a:cubicBezTo>
                  <a:pt x="381327" y="609939"/>
                  <a:pt x="223393" y="393252"/>
                  <a:pt x="0" y="307803"/>
                </a:cubicBezTo>
                <a:close/>
              </a:path>
            </a:pathLst>
          </a:custGeom>
          <a:solidFill>
            <a:schemeClr val="accent5"/>
          </a:solidFill>
          <a:ln w="3175" cap="flat" cmpd="sng" algn="ctr">
            <a:solidFill>
              <a:sysClr val="window" lastClr="FFFFFF">
                <a:lumMod val="8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algn="ctr" defTabSz="457200">
              <a:defRPr/>
            </a:pPr>
            <a:endParaRPr lang="zh-CN" altLang="en-US" sz="900" kern="0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3" name="koppt-圆环">
            <a:extLst>
              <a:ext uri="{FF2B5EF4-FFF2-40B4-BE49-F238E27FC236}">
                <a16:creationId xmlns:a16="http://schemas.microsoft.com/office/drawing/2014/main" xmlns="" id="{9838CE9F-5133-4D09-8CCF-F25941FCF8DA}"/>
              </a:ext>
            </a:extLst>
          </p:cNvPr>
          <p:cNvSpPr/>
          <p:nvPr/>
        </p:nvSpPr>
        <p:spPr>
          <a:xfrm rot="14398930">
            <a:off x="2438964" y="3229615"/>
            <a:ext cx="2556809" cy="1732209"/>
          </a:xfrm>
          <a:custGeom>
            <a:avLst/>
            <a:gdLst/>
            <a:ahLst/>
            <a:cxnLst/>
            <a:rect l="l" t="t" r="r" b="b"/>
            <a:pathLst>
              <a:path w="2532508" h="2287660">
                <a:moveTo>
                  <a:pt x="1266254" y="0"/>
                </a:moveTo>
                <a:cubicBezTo>
                  <a:pt x="1965587" y="0"/>
                  <a:pt x="2532508" y="566921"/>
                  <a:pt x="2532508" y="1266254"/>
                </a:cubicBezTo>
                <a:cubicBezTo>
                  <a:pt x="2532508" y="1686211"/>
                  <a:pt x="2328070" y="2058418"/>
                  <a:pt x="2012465" y="2287660"/>
                </a:cubicBezTo>
                <a:lnTo>
                  <a:pt x="1774621" y="1877585"/>
                </a:lnTo>
                <a:cubicBezTo>
                  <a:pt x="1952954" y="1733884"/>
                  <a:pt x="2064978" y="1513151"/>
                  <a:pt x="2064978" y="1266254"/>
                </a:cubicBezTo>
                <a:cubicBezTo>
                  <a:pt x="2064978" y="825131"/>
                  <a:pt x="1707377" y="467530"/>
                  <a:pt x="1266254" y="467530"/>
                </a:cubicBezTo>
                <a:cubicBezTo>
                  <a:pt x="825131" y="467530"/>
                  <a:pt x="467530" y="825131"/>
                  <a:pt x="467530" y="1266254"/>
                </a:cubicBezTo>
                <a:cubicBezTo>
                  <a:pt x="467530" y="1513151"/>
                  <a:pt x="579554" y="1733884"/>
                  <a:pt x="757887" y="1877585"/>
                </a:cubicBezTo>
                <a:lnTo>
                  <a:pt x="520044" y="2287660"/>
                </a:lnTo>
                <a:cubicBezTo>
                  <a:pt x="204439" y="2058418"/>
                  <a:pt x="0" y="1686211"/>
                  <a:pt x="0" y="1266254"/>
                </a:cubicBezTo>
                <a:cubicBezTo>
                  <a:pt x="0" y="566921"/>
                  <a:pt x="566921" y="0"/>
                  <a:pt x="1266254" y="0"/>
                </a:cubicBezTo>
                <a:close/>
              </a:path>
            </a:pathLst>
          </a:custGeom>
          <a:solidFill>
            <a:schemeClr val="accent3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457200">
              <a:defRPr/>
            </a:pPr>
            <a:endParaRPr lang="zh-CN" altLang="en-US" sz="900" kern="0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4" name="koppt-圆环">
            <a:extLst>
              <a:ext uri="{FF2B5EF4-FFF2-40B4-BE49-F238E27FC236}">
                <a16:creationId xmlns:a16="http://schemas.microsoft.com/office/drawing/2014/main" xmlns="" id="{2C0ED91A-6605-4576-8C6D-76CB2EDE795D}"/>
              </a:ext>
            </a:extLst>
          </p:cNvPr>
          <p:cNvSpPr/>
          <p:nvPr/>
        </p:nvSpPr>
        <p:spPr>
          <a:xfrm rot="7201070" flipH="1">
            <a:off x="4148227" y="3224984"/>
            <a:ext cx="2556809" cy="1732209"/>
          </a:xfrm>
          <a:custGeom>
            <a:avLst/>
            <a:gdLst/>
            <a:ahLst/>
            <a:cxnLst/>
            <a:rect l="l" t="t" r="r" b="b"/>
            <a:pathLst>
              <a:path w="2532508" h="2287660">
                <a:moveTo>
                  <a:pt x="1266254" y="0"/>
                </a:moveTo>
                <a:cubicBezTo>
                  <a:pt x="1965587" y="0"/>
                  <a:pt x="2532508" y="566921"/>
                  <a:pt x="2532508" y="1266254"/>
                </a:cubicBezTo>
                <a:cubicBezTo>
                  <a:pt x="2532508" y="1686211"/>
                  <a:pt x="2328070" y="2058418"/>
                  <a:pt x="2012465" y="2287660"/>
                </a:cubicBezTo>
                <a:lnTo>
                  <a:pt x="1774621" y="1877585"/>
                </a:lnTo>
                <a:cubicBezTo>
                  <a:pt x="1952954" y="1733884"/>
                  <a:pt x="2064978" y="1513151"/>
                  <a:pt x="2064978" y="1266254"/>
                </a:cubicBezTo>
                <a:cubicBezTo>
                  <a:pt x="2064978" y="825131"/>
                  <a:pt x="1707377" y="467530"/>
                  <a:pt x="1266254" y="467530"/>
                </a:cubicBezTo>
                <a:cubicBezTo>
                  <a:pt x="825131" y="467530"/>
                  <a:pt x="467530" y="825131"/>
                  <a:pt x="467530" y="1266254"/>
                </a:cubicBezTo>
                <a:cubicBezTo>
                  <a:pt x="467530" y="1513151"/>
                  <a:pt x="579554" y="1733884"/>
                  <a:pt x="757887" y="1877585"/>
                </a:cubicBezTo>
                <a:lnTo>
                  <a:pt x="520044" y="2287660"/>
                </a:lnTo>
                <a:cubicBezTo>
                  <a:pt x="204439" y="2058418"/>
                  <a:pt x="0" y="1686211"/>
                  <a:pt x="0" y="1266254"/>
                </a:cubicBezTo>
                <a:cubicBezTo>
                  <a:pt x="0" y="566921"/>
                  <a:pt x="566921" y="0"/>
                  <a:pt x="1266254" y="0"/>
                </a:cubicBezTo>
                <a:close/>
              </a:path>
            </a:pathLst>
          </a:custGeom>
          <a:solidFill>
            <a:schemeClr val="accent2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457200">
              <a:defRPr/>
            </a:pPr>
            <a:endParaRPr lang="zh-CN" altLang="en-US" sz="900" kern="0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5" name="koppt-圆环">
            <a:extLst>
              <a:ext uri="{FF2B5EF4-FFF2-40B4-BE49-F238E27FC236}">
                <a16:creationId xmlns:a16="http://schemas.microsoft.com/office/drawing/2014/main" xmlns="" id="{DABA6B5A-92C8-4CFD-95C7-14B071E599B1}"/>
              </a:ext>
            </a:extLst>
          </p:cNvPr>
          <p:cNvSpPr/>
          <p:nvPr/>
        </p:nvSpPr>
        <p:spPr>
          <a:xfrm>
            <a:off x="3612114" y="968763"/>
            <a:ext cx="1917608" cy="2309613"/>
          </a:xfrm>
          <a:custGeom>
            <a:avLst/>
            <a:gdLst/>
            <a:ahLst/>
            <a:cxnLst/>
            <a:rect l="l" t="t" r="r" b="b"/>
            <a:pathLst>
              <a:path w="2532508" h="2287660">
                <a:moveTo>
                  <a:pt x="1266254" y="0"/>
                </a:moveTo>
                <a:cubicBezTo>
                  <a:pt x="1965587" y="0"/>
                  <a:pt x="2532508" y="566921"/>
                  <a:pt x="2532508" y="1266254"/>
                </a:cubicBezTo>
                <a:cubicBezTo>
                  <a:pt x="2532508" y="1686211"/>
                  <a:pt x="2328070" y="2058418"/>
                  <a:pt x="2012465" y="2287660"/>
                </a:cubicBezTo>
                <a:lnTo>
                  <a:pt x="1774621" y="1877585"/>
                </a:lnTo>
                <a:cubicBezTo>
                  <a:pt x="1952954" y="1733884"/>
                  <a:pt x="2064978" y="1513151"/>
                  <a:pt x="2064978" y="1266254"/>
                </a:cubicBezTo>
                <a:cubicBezTo>
                  <a:pt x="2064978" y="825131"/>
                  <a:pt x="1707377" y="467530"/>
                  <a:pt x="1266254" y="467530"/>
                </a:cubicBezTo>
                <a:cubicBezTo>
                  <a:pt x="825131" y="467530"/>
                  <a:pt x="467530" y="825131"/>
                  <a:pt x="467530" y="1266254"/>
                </a:cubicBezTo>
                <a:cubicBezTo>
                  <a:pt x="467530" y="1513151"/>
                  <a:pt x="579554" y="1733884"/>
                  <a:pt x="757887" y="1877585"/>
                </a:cubicBezTo>
                <a:lnTo>
                  <a:pt x="520044" y="2287660"/>
                </a:lnTo>
                <a:cubicBezTo>
                  <a:pt x="204439" y="2058418"/>
                  <a:pt x="0" y="1686211"/>
                  <a:pt x="0" y="1266254"/>
                </a:cubicBezTo>
                <a:cubicBezTo>
                  <a:pt x="0" y="566921"/>
                  <a:pt x="566921" y="0"/>
                  <a:pt x="1266254" y="0"/>
                </a:cubicBezTo>
                <a:close/>
              </a:path>
            </a:pathLst>
          </a:cu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457200">
              <a:defRPr/>
            </a:pPr>
            <a:endParaRPr lang="zh-CN" altLang="en-US" sz="900" kern="0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7" name="AutoShape 59">
            <a:extLst>
              <a:ext uri="{FF2B5EF4-FFF2-40B4-BE49-F238E27FC236}">
                <a16:creationId xmlns:a16="http://schemas.microsoft.com/office/drawing/2014/main" xmlns="" id="{30A20A24-6996-407B-A85B-C0E281439581}"/>
              </a:ext>
            </a:extLst>
          </p:cNvPr>
          <p:cNvSpPr>
            <a:spLocks/>
          </p:cNvSpPr>
          <p:nvPr/>
        </p:nvSpPr>
        <p:spPr bwMode="auto">
          <a:xfrm>
            <a:off x="3634315" y="3792136"/>
            <a:ext cx="270261" cy="359733"/>
          </a:xfrm>
          <a:custGeom>
            <a:avLst/>
            <a:gdLst>
              <a:gd name="T0" fmla="+- 0 10794 23"/>
              <a:gd name="T1" fmla="*/ T0 w 21543"/>
              <a:gd name="T2" fmla="*/ 10800 h 21600"/>
              <a:gd name="T3" fmla="+- 0 10794 23"/>
              <a:gd name="T4" fmla="*/ T3 w 21543"/>
              <a:gd name="T5" fmla="*/ 10800 h 21600"/>
              <a:gd name="T6" fmla="+- 0 10794 23"/>
              <a:gd name="T7" fmla="*/ T6 w 21543"/>
              <a:gd name="T8" fmla="*/ 10800 h 21600"/>
              <a:gd name="T9" fmla="+- 0 10794 23"/>
              <a:gd name="T10" fmla="*/ T9 w 21543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543" h="21600">
                <a:moveTo>
                  <a:pt x="16976" y="19986"/>
                </a:moveTo>
                <a:lnTo>
                  <a:pt x="11226" y="17680"/>
                </a:lnTo>
                <a:cubicBezTo>
                  <a:pt x="11088" y="17626"/>
                  <a:pt x="10946" y="17608"/>
                  <a:pt x="10806" y="17600"/>
                </a:cubicBezTo>
                <a:lnTo>
                  <a:pt x="19660" y="3837"/>
                </a:lnTo>
                <a:cubicBezTo>
                  <a:pt x="19660" y="3837"/>
                  <a:pt x="16976" y="19986"/>
                  <a:pt x="16976" y="19986"/>
                </a:cubicBezTo>
                <a:close/>
                <a:moveTo>
                  <a:pt x="6859" y="16244"/>
                </a:moveTo>
                <a:cubicBezTo>
                  <a:pt x="6858" y="16242"/>
                  <a:pt x="6855" y="16240"/>
                  <a:pt x="6854" y="16238"/>
                </a:cubicBezTo>
                <a:lnTo>
                  <a:pt x="19606" y="2552"/>
                </a:lnTo>
                <a:lnTo>
                  <a:pt x="8735" y="19536"/>
                </a:lnTo>
                <a:cubicBezTo>
                  <a:pt x="8735" y="19536"/>
                  <a:pt x="6859" y="16244"/>
                  <a:pt x="6859" y="16244"/>
                </a:cubicBezTo>
                <a:close/>
                <a:moveTo>
                  <a:pt x="2111" y="14024"/>
                </a:moveTo>
                <a:lnTo>
                  <a:pt x="17712" y="3595"/>
                </a:lnTo>
                <a:lnTo>
                  <a:pt x="6369" y="15770"/>
                </a:lnTo>
                <a:cubicBezTo>
                  <a:pt x="6309" y="15734"/>
                  <a:pt x="6256" y="15687"/>
                  <a:pt x="6190" y="15660"/>
                </a:cubicBezTo>
                <a:cubicBezTo>
                  <a:pt x="6190" y="15660"/>
                  <a:pt x="2111" y="14024"/>
                  <a:pt x="2111" y="14024"/>
                </a:cubicBezTo>
                <a:close/>
                <a:moveTo>
                  <a:pt x="21234" y="108"/>
                </a:moveTo>
                <a:cubicBezTo>
                  <a:pt x="21123" y="35"/>
                  <a:pt x="20996" y="0"/>
                  <a:pt x="20868" y="0"/>
                </a:cubicBezTo>
                <a:cubicBezTo>
                  <a:pt x="20738" y="0"/>
                  <a:pt x="20608" y="36"/>
                  <a:pt x="20495" y="113"/>
                </a:cubicBezTo>
                <a:lnTo>
                  <a:pt x="299" y="13613"/>
                </a:lnTo>
                <a:cubicBezTo>
                  <a:pt x="91" y="13751"/>
                  <a:pt x="-23" y="13995"/>
                  <a:pt x="3" y="14244"/>
                </a:cubicBezTo>
                <a:cubicBezTo>
                  <a:pt x="28" y="14494"/>
                  <a:pt x="190" y="14708"/>
                  <a:pt x="422" y="14801"/>
                </a:cubicBezTo>
                <a:lnTo>
                  <a:pt x="5689" y="16914"/>
                </a:lnTo>
                <a:lnTo>
                  <a:pt x="8166" y="21259"/>
                </a:lnTo>
                <a:cubicBezTo>
                  <a:pt x="8284" y="21468"/>
                  <a:pt x="8505" y="21597"/>
                  <a:pt x="8743" y="21599"/>
                </a:cubicBezTo>
                <a:lnTo>
                  <a:pt x="8751" y="21599"/>
                </a:lnTo>
                <a:cubicBezTo>
                  <a:pt x="8987" y="21599"/>
                  <a:pt x="9206" y="21474"/>
                  <a:pt x="9328" y="21271"/>
                </a:cubicBezTo>
                <a:lnTo>
                  <a:pt x="10726" y="18934"/>
                </a:lnTo>
                <a:lnTo>
                  <a:pt x="17253" y="21551"/>
                </a:lnTo>
                <a:cubicBezTo>
                  <a:pt x="17332" y="21584"/>
                  <a:pt x="17418" y="21599"/>
                  <a:pt x="17502" y="21599"/>
                </a:cubicBezTo>
                <a:cubicBezTo>
                  <a:pt x="17617" y="21599"/>
                  <a:pt x="17731" y="21571"/>
                  <a:pt x="17832" y="21512"/>
                </a:cubicBezTo>
                <a:cubicBezTo>
                  <a:pt x="18010" y="21412"/>
                  <a:pt x="18133" y="21238"/>
                  <a:pt x="18167" y="21035"/>
                </a:cubicBezTo>
                <a:lnTo>
                  <a:pt x="21533" y="785"/>
                </a:lnTo>
                <a:cubicBezTo>
                  <a:pt x="21576" y="520"/>
                  <a:pt x="21459" y="254"/>
                  <a:pt x="21234" y="108"/>
                </a:cubicBezTo>
              </a:path>
            </a:pathLst>
          </a:cu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525" tIns="9525" rIns="9525" bIns="9525" anchor="ctr"/>
          <a:lstStyle/>
          <a:p>
            <a:pPr algn="ctr" defTabSz="114300" fontAlgn="base" hangingPunct="0">
              <a:spcBef>
                <a:spcPct val="0"/>
              </a:spcBef>
              <a:spcAft>
                <a:spcPct val="0"/>
              </a:spcAft>
            </a:pPr>
            <a:endParaRPr lang="en-US" sz="75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sym typeface="Gill Sans" charset="0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xmlns="" id="{FD7658F0-E2DD-45AD-861A-025DA047C683}"/>
              </a:ext>
            </a:extLst>
          </p:cNvPr>
          <p:cNvGrpSpPr/>
          <p:nvPr/>
        </p:nvGrpSpPr>
        <p:grpSpPr>
          <a:xfrm>
            <a:off x="5225838" y="3820422"/>
            <a:ext cx="270261" cy="303159"/>
            <a:chOff x="5356342" y="3093565"/>
            <a:chExt cx="465138" cy="391319"/>
          </a:xfrm>
          <a:solidFill>
            <a:schemeClr val="tx1"/>
          </a:solidFill>
        </p:grpSpPr>
        <p:sp>
          <p:nvSpPr>
            <p:cNvPr id="9" name="AutoShape 120">
              <a:extLst>
                <a:ext uri="{FF2B5EF4-FFF2-40B4-BE49-F238E27FC236}">
                  <a16:creationId xmlns:a16="http://schemas.microsoft.com/office/drawing/2014/main" xmlns="" id="{B25B5506-F8CE-4842-8009-85494E9CA4C0}"/>
                </a:ext>
              </a:extLst>
            </p:cNvPr>
            <p:cNvSpPr>
              <a:spLocks/>
            </p:cNvSpPr>
            <p:nvPr/>
          </p:nvSpPr>
          <p:spPr bwMode="auto">
            <a:xfrm>
              <a:off x="5473023" y="3195165"/>
              <a:ext cx="231775" cy="2317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48" y="16070"/>
                  </a:moveTo>
                  <a:cubicBezTo>
                    <a:pt x="14037" y="19468"/>
                    <a:pt x="8925" y="19859"/>
                    <a:pt x="5529" y="16948"/>
                  </a:cubicBezTo>
                  <a:cubicBezTo>
                    <a:pt x="2130" y="14038"/>
                    <a:pt x="1740" y="8924"/>
                    <a:pt x="4651" y="5527"/>
                  </a:cubicBezTo>
                  <a:cubicBezTo>
                    <a:pt x="7559" y="2131"/>
                    <a:pt x="12674" y="1740"/>
                    <a:pt x="16070" y="4650"/>
                  </a:cubicBezTo>
                  <a:cubicBezTo>
                    <a:pt x="19466" y="7560"/>
                    <a:pt x="19859" y="12673"/>
                    <a:pt x="16948" y="16070"/>
                  </a:cubicBezTo>
                  <a:moveTo>
                    <a:pt x="10800" y="0"/>
                  </a:moveTo>
                  <a:cubicBezTo>
                    <a:pt x="4833" y="0"/>
                    <a:pt x="0" y="4834"/>
                    <a:pt x="0" y="10800"/>
                  </a:cubicBezTo>
                  <a:cubicBezTo>
                    <a:pt x="0" y="16765"/>
                    <a:pt x="4833" y="21599"/>
                    <a:pt x="10800" y="21599"/>
                  </a:cubicBezTo>
                  <a:cubicBezTo>
                    <a:pt x="16764" y="21599"/>
                    <a:pt x="21600" y="16765"/>
                    <a:pt x="21600" y="10800"/>
                  </a:cubicBezTo>
                  <a:cubicBezTo>
                    <a:pt x="21600" y="483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9525" tIns="9525" rIns="9525" bIns="9525" anchor="ctr"/>
            <a:lstStyle/>
            <a:p>
              <a:pPr algn="ctr" defTabSz="1143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75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10" name="AutoShape 121">
              <a:extLst>
                <a:ext uri="{FF2B5EF4-FFF2-40B4-BE49-F238E27FC236}">
                  <a16:creationId xmlns:a16="http://schemas.microsoft.com/office/drawing/2014/main" xmlns="" id="{05F4674A-A7D1-4B66-B701-40671172C2D4}"/>
                </a:ext>
              </a:extLst>
            </p:cNvPr>
            <p:cNvSpPr>
              <a:spLocks/>
            </p:cNvSpPr>
            <p:nvPr/>
          </p:nvSpPr>
          <p:spPr bwMode="auto">
            <a:xfrm>
              <a:off x="5530967" y="3253109"/>
              <a:ext cx="65088" cy="650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200" y="0"/>
                  </a:moveTo>
                  <a:cubicBezTo>
                    <a:pt x="8596" y="0"/>
                    <a:pt x="0" y="8596"/>
                    <a:pt x="0" y="19195"/>
                  </a:cubicBezTo>
                  <a:lnTo>
                    <a:pt x="0" y="19199"/>
                  </a:lnTo>
                  <a:cubicBezTo>
                    <a:pt x="0" y="20524"/>
                    <a:pt x="1068" y="21599"/>
                    <a:pt x="2400" y="21599"/>
                  </a:cubicBezTo>
                  <a:cubicBezTo>
                    <a:pt x="3721" y="21599"/>
                    <a:pt x="4800" y="20524"/>
                    <a:pt x="4800" y="19199"/>
                  </a:cubicBezTo>
                  <a:lnTo>
                    <a:pt x="4800" y="19195"/>
                  </a:lnTo>
                  <a:cubicBezTo>
                    <a:pt x="4800" y="11247"/>
                    <a:pt x="11240" y="4799"/>
                    <a:pt x="19200" y="4799"/>
                  </a:cubicBezTo>
                  <a:cubicBezTo>
                    <a:pt x="20521" y="4799"/>
                    <a:pt x="21600" y="3724"/>
                    <a:pt x="21600" y="2399"/>
                  </a:cubicBezTo>
                  <a:cubicBezTo>
                    <a:pt x="21600" y="1075"/>
                    <a:pt x="20521" y="0"/>
                    <a:pt x="192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9525" tIns="9525" rIns="9525" bIns="9525" anchor="ctr"/>
            <a:lstStyle/>
            <a:p>
              <a:pPr algn="ctr" defTabSz="1143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75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11" name="AutoShape 122">
              <a:extLst>
                <a:ext uri="{FF2B5EF4-FFF2-40B4-BE49-F238E27FC236}">
                  <a16:creationId xmlns:a16="http://schemas.microsoft.com/office/drawing/2014/main" xmlns="" id="{C0814923-3EC3-42D3-97FF-2EADE9A994D5}"/>
                </a:ext>
              </a:extLst>
            </p:cNvPr>
            <p:cNvSpPr>
              <a:spLocks/>
            </p:cNvSpPr>
            <p:nvPr/>
          </p:nvSpPr>
          <p:spPr bwMode="auto">
            <a:xfrm>
              <a:off x="5356342" y="3093565"/>
              <a:ext cx="465138" cy="39131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9199"/>
                  </a:moveTo>
                  <a:cubicBezTo>
                    <a:pt x="20249" y="19642"/>
                    <a:pt x="19948" y="19999"/>
                    <a:pt x="19575" y="19999"/>
                  </a:cubicBezTo>
                  <a:lnTo>
                    <a:pt x="2024" y="19999"/>
                  </a:lnTo>
                  <a:cubicBezTo>
                    <a:pt x="1651" y="19999"/>
                    <a:pt x="1349" y="19642"/>
                    <a:pt x="1349" y="19199"/>
                  </a:cubicBezTo>
                  <a:lnTo>
                    <a:pt x="1349" y="7200"/>
                  </a:lnTo>
                  <a:cubicBezTo>
                    <a:pt x="1349" y="6809"/>
                    <a:pt x="1588" y="6475"/>
                    <a:pt x="1914" y="6411"/>
                  </a:cubicBezTo>
                  <a:lnTo>
                    <a:pt x="5588" y="5684"/>
                  </a:lnTo>
                  <a:lnTo>
                    <a:pt x="6797" y="2103"/>
                  </a:lnTo>
                  <a:cubicBezTo>
                    <a:pt x="6900" y="1799"/>
                    <a:pt x="7148" y="1600"/>
                    <a:pt x="7424" y="1600"/>
                  </a:cubicBezTo>
                  <a:lnTo>
                    <a:pt x="14174" y="1600"/>
                  </a:lnTo>
                  <a:cubicBezTo>
                    <a:pt x="14450" y="1600"/>
                    <a:pt x="14698" y="1799"/>
                    <a:pt x="14801" y="2103"/>
                  </a:cubicBezTo>
                  <a:lnTo>
                    <a:pt x="16010" y="5684"/>
                  </a:lnTo>
                  <a:lnTo>
                    <a:pt x="19685" y="6411"/>
                  </a:lnTo>
                  <a:cubicBezTo>
                    <a:pt x="20011" y="6475"/>
                    <a:pt x="20249" y="6809"/>
                    <a:pt x="20249" y="7200"/>
                  </a:cubicBezTo>
                  <a:cubicBezTo>
                    <a:pt x="20249" y="7200"/>
                    <a:pt x="20249" y="19199"/>
                    <a:pt x="20249" y="19199"/>
                  </a:cubicBezTo>
                  <a:close/>
                  <a:moveTo>
                    <a:pt x="19907" y="4832"/>
                  </a:moveTo>
                  <a:lnTo>
                    <a:pt x="16981" y="4254"/>
                  </a:lnTo>
                  <a:lnTo>
                    <a:pt x="16054" y="1507"/>
                  </a:lnTo>
                  <a:cubicBezTo>
                    <a:pt x="15745" y="591"/>
                    <a:pt x="15006" y="0"/>
                    <a:pt x="14174" y="0"/>
                  </a:cubicBezTo>
                  <a:lnTo>
                    <a:pt x="7424" y="0"/>
                  </a:lnTo>
                  <a:cubicBezTo>
                    <a:pt x="6593" y="0"/>
                    <a:pt x="5854" y="591"/>
                    <a:pt x="5543" y="1509"/>
                  </a:cubicBezTo>
                  <a:lnTo>
                    <a:pt x="4618" y="4254"/>
                  </a:lnTo>
                  <a:lnTo>
                    <a:pt x="1692" y="4832"/>
                  </a:lnTo>
                  <a:cubicBezTo>
                    <a:pt x="711" y="5025"/>
                    <a:pt x="0" y="6020"/>
                    <a:pt x="0" y="7200"/>
                  </a:cubicBezTo>
                  <a:lnTo>
                    <a:pt x="0" y="19199"/>
                  </a:lnTo>
                  <a:cubicBezTo>
                    <a:pt x="0" y="20523"/>
                    <a:pt x="908" y="21600"/>
                    <a:pt x="2024" y="21600"/>
                  </a:cubicBezTo>
                  <a:lnTo>
                    <a:pt x="19575" y="21600"/>
                  </a:lnTo>
                  <a:cubicBezTo>
                    <a:pt x="20691" y="21600"/>
                    <a:pt x="21600" y="20523"/>
                    <a:pt x="21600" y="19199"/>
                  </a:cubicBezTo>
                  <a:lnTo>
                    <a:pt x="21600" y="7200"/>
                  </a:lnTo>
                  <a:cubicBezTo>
                    <a:pt x="21600" y="6020"/>
                    <a:pt x="20888" y="5025"/>
                    <a:pt x="19907" y="483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9525" tIns="9525" rIns="9525" bIns="9525" anchor="ctr"/>
            <a:lstStyle/>
            <a:p>
              <a:pPr algn="ctr" defTabSz="1143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75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xmlns="" id="{A78B4A53-4C7A-4CAE-85C2-5142F594AF57}"/>
              </a:ext>
            </a:extLst>
          </p:cNvPr>
          <p:cNvGrpSpPr/>
          <p:nvPr/>
        </p:nvGrpSpPr>
        <p:grpSpPr>
          <a:xfrm>
            <a:off x="4436018" y="2042082"/>
            <a:ext cx="269800" cy="359733"/>
            <a:chOff x="4427654" y="3049909"/>
            <a:chExt cx="464344" cy="464344"/>
          </a:xfrm>
          <a:solidFill>
            <a:schemeClr val="tx1"/>
          </a:solidFill>
        </p:grpSpPr>
        <p:sp>
          <p:nvSpPr>
            <p:cNvPr id="13" name="AutoShape 123">
              <a:extLst>
                <a:ext uri="{FF2B5EF4-FFF2-40B4-BE49-F238E27FC236}">
                  <a16:creationId xmlns:a16="http://schemas.microsoft.com/office/drawing/2014/main" xmlns="" id="{4C2E7A34-59F2-4B11-BE32-F964960600D1}"/>
                </a:ext>
              </a:extLst>
            </p:cNvPr>
            <p:cNvSpPr>
              <a:spLocks/>
            </p:cNvSpPr>
            <p:nvPr/>
          </p:nvSpPr>
          <p:spPr bwMode="auto">
            <a:xfrm>
              <a:off x="4427654" y="3049909"/>
              <a:ext cx="464344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180" y="12132"/>
                  </a:moveTo>
                  <a:cubicBezTo>
                    <a:pt x="17710" y="12226"/>
                    <a:pt x="17327" y="12561"/>
                    <a:pt x="17170" y="13012"/>
                  </a:cubicBezTo>
                  <a:cubicBezTo>
                    <a:pt x="17083" y="13261"/>
                    <a:pt x="16981" y="13503"/>
                    <a:pt x="16868" y="13738"/>
                  </a:cubicBezTo>
                  <a:cubicBezTo>
                    <a:pt x="16658" y="14169"/>
                    <a:pt x="16694" y="14677"/>
                    <a:pt x="16959" y="15075"/>
                  </a:cubicBezTo>
                  <a:lnTo>
                    <a:pt x="18131" y="16833"/>
                  </a:lnTo>
                  <a:lnTo>
                    <a:pt x="16832" y="18132"/>
                  </a:lnTo>
                  <a:lnTo>
                    <a:pt x="15075" y="16960"/>
                  </a:lnTo>
                  <a:cubicBezTo>
                    <a:pt x="14850" y="16810"/>
                    <a:pt x="14589" y="16733"/>
                    <a:pt x="14326" y="16733"/>
                  </a:cubicBezTo>
                  <a:cubicBezTo>
                    <a:pt x="14126" y="16733"/>
                    <a:pt x="13924" y="16778"/>
                    <a:pt x="13738" y="16868"/>
                  </a:cubicBezTo>
                  <a:cubicBezTo>
                    <a:pt x="13504" y="16981"/>
                    <a:pt x="13262" y="17083"/>
                    <a:pt x="13012" y="17170"/>
                  </a:cubicBezTo>
                  <a:cubicBezTo>
                    <a:pt x="12561" y="17327"/>
                    <a:pt x="12226" y="17712"/>
                    <a:pt x="12133" y="18180"/>
                  </a:cubicBezTo>
                  <a:lnTo>
                    <a:pt x="11717" y="20249"/>
                  </a:lnTo>
                  <a:lnTo>
                    <a:pt x="9881" y="20249"/>
                  </a:lnTo>
                  <a:lnTo>
                    <a:pt x="9467" y="18180"/>
                  </a:lnTo>
                  <a:cubicBezTo>
                    <a:pt x="9373" y="17712"/>
                    <a:pt x="9039" y="17327"/>
                    <a:pt x="8588" y="17170"/>
                  </a:cubicBezTo>
                  <a:cubicBezTo>
                    <a:pt x="8339" y="17083"/>
                    <a:pt x="8096" y="16983"/>
                    <a:pt x="7861" y="16869"/>
                  </a:cubicBezTo>
                  <a:cubicBezTo>
                    <a:pt x="7675" y="16778"/>
                    <a:pt x="7474" y="16733"/>
                    <a:pt x="7273" y="16733"/>
                  </a:cubicBezTo>
                  <a:cubicBezTo>
                    <a:pt x="7011" y="16733"/>
                    <a:pt x="6750" y="16810"/>
                    <a:pt x="6525" y="16960"/>
                  </a:cubicBezTo>
                  <a:lnTo>
                    <a:pt x="4767" y="18132"/>
                  </a:lnTo>
                  <a:lnTo>
                    <a:pt x="3468" y="16833"/>
                  </a:lnTo>
                  <a:lnTo>
                    <a:pt x="4639" y="15075"/>
                  </a:lnTo>
                  <a:cubicBezTo>
                    <a:pt x="4904" y="14677"/>
                    <a:pt x="4939" y="14169"/>
                    <a:pt x="4732" y="13738"/>
                  </a:cubicBezTo>
                  <a:cubicBezTo>
                    <a:pt x="4618" y="13504"/>
                    <a:pt x="4516" y="13263"/>
                    <a:pt x="4429" y="13013"/>
                  </a:cubicBezTo>
                  <a:cubicBezTo>
                    <a:pt x="4273" y="12561"/>
                    <a:pt x="3888" y="12227"/>
                    <a:pt x="3419" y="12133"/>
                  </a:cubicBezTo>
                  <a:lnTo>
                    <a:pt x="1350" y="11718"/>
                  </a:lnTo>
                  <a:lnTo>
                    <a:pt x="1349" y="9882"/>
                  </a:lnTo>
                  <a:lnTo>
                    <a:pt x="3419" y="9468"/>
                  </a:lnTo>
                  <a:cubicBezTo>
                    <a:pt x="3888" y="9374"/>
                    <a:pt x="4273" y="9039"/>
                    <a:pt x="4429" y="8588"/>
                  </a:cubicBezTo>
                  <a:cubicBezTo>
                    <a:pt x="4516" y="8338"/>
                    <a:pt x="4617" y="8096"/>
                    <a:pt x="4731" y="7862"/>
                  </a:cubicBezTo>
                  <a:cubicBezTo>
                    <a:pt x="4940" y="7431"/>
                    <a:pt x="4905" y="6923"/>
                    <a:pt x="4639" y="6524"/>
                  </a:cubicBezTo>
                  <a:lnTo>
                    <a:pt x="3468" y="4767"/>
                  </a:lnTo>
                  <a:lnTo>
                    <a:pt x="4767" y="3468"/>
                  </a:lnTo>
                  <a:lnTo>
                    <a:pt x="6525" y="4639"/>
                  </a:lnTo>
                  <a:cubicBezTo>
                    <a:pt x="6750" y="4790"/>
                    <a:pt x="7011" y="4866"/>
                    <a:pt x="7273" y="4866"/>
                  </a:cubicBezTo>
                  <a:cubicBezTo>
                    <a:pt x="7474" y="4866"/>
                    <a:pt x="7674" y="4822"/>
                    <a:pt x="7861" y="4732"/>
                  </a:cubicBezTo>
                  <a:cubicBezTo>
                    <a:pt x="8095" y="4619"/>
                    <a:pt x="8337" y="4517"/>
                    <a:pt x="8586" y="4430"/>
                  </a:cubicBezTo>
                  <a:cubicBezTo>
                    <a:pt x="9039" y="4272"/>
                    <a:pt x="9373" y="3888"/>
                    <a:pt x="9467" y="3420"/>
                  </a:cubicBezTo>
                  <a:lnTo>
                    <a:pt x="9881" y="1350"/>
                  </a:lnTo>
                  <a:lnTo>
                    <a:pt x="11717" y="1350"/>
                  </a:lnTo>
                  <a:lnTo>
                    <a:pt x="12131" y="3420"/>
                  </a:lnTo>
                  <a:cubicBezTo>
                    <a:pt x="12225" y="3888"/>
                    <a:pt x="12560" y="4272"/>
                    <a:pt x="13012" y="4430"/>
                  </a:cubicBezTo>
                  <a:cubicBezTo>
                    <a:pt x="13261" y="4517"/>
                    <a:pt x="13502" y="4617"/>
                    <a:pt x="13737" y="4731"/>
                  </a:cubicBezTo>
                  <a:cubicBezTo>
                    <a:pt x="13924" y="4822"/>
                    <a:pt x="14125" y="4866"/>
                    <a:pt x="14326" y="4866"/>
                  </a:cubicBezTo>
                  <a:cubicBezTo>
                    <a:pt x="14589" y="4866"/>
                    <a:pt x="14850" y="4790"/>
                    <a:pt x="15075" y="4639"/>
                  </a:cubicBezTo>
                  <a:lnTo>
                    <a:pt x="16832" y="3468"/>
                  </a:lnTo>
                  <a:lnTo>
                    <a:pt x="18131" y="4767"/>
                  </a:lnTo>
                  <a:lnTo>
                    <a:pt x="16959" y="6524"/>
                  </a:lnTo>
                  <a:cubicBezTo>
                    <a:pt x="16694" y="6923"/>
                    <a:pt x="16660" y="7431"/>
                    <a:pt x="16867" y="7861"/>
                  </a:cubicBezTo>
                  <a:cubicBezTo>
                    <a:pt x="16980" y="8096"/>
                    <a:pt x="17083" y="8337"/>
                    <a:pt x="17170" y="8587"/>
                  </a:cubicBezTo>
                  <a:cubicBezTo>
                    <a:pt x="17327" y="9039"/>
                    <a:pt x="17710" y="9373"/>
                    <a:pt x="18180" y="9467"/>
                  </a:cubicBezTo>
                  <a:lnTo>
                    <a:pt x="20248" y="9882"/>
                  </a:lnTo>
                  <a:lnTo>
                    <a:pt x="20250" y="11718"/>
                  </a:lnTo>
                  <a:cubicBezTo>
                    <a:pt x="20250" y="11718"/>
                    <a:pt x="18180" y="12132"/>
                    <a:pt x="18180" y="12132"/>
                  </a:cubicBezTo>
                  <a:close/>
                  <a:moveTo>
                    <a:pt x="20513" y="8558"/>
                  </a:moveTo>
                  <a:lnTo>
                    <a:pt x="18445" y="8143"/>
                  </a:lnTo>
                  <a:cubicBezTo>
                    <a:pt x="18341" y="7844"/>
                    <a:pt x="18218" y="7554"/>
                    <a:pt x="18082" y="7273"/>
                  </a:cubicBezTo>
                  <a:lnTo>
                    <a:pt x="19254" y="5516"/>
                  </a:lnTo>
                  <a:cubicBezTo>
                    <a:pt x="19611" y="4980"/>
                    <a:pt x="19540" y="4268"/>
                    <a:pt x="19085" y="3813"/>
                  </a:cubicBezTo>
                  <a:lnTo>
                    <a:pt x="17787" y="2514"/>
                  </a:lnTo>
                  <a:cubicBezTo>
                    <a:pt x="17526" y="2253"/>
                    <a:pt x="17181" y="2118"/>
                    <a:pt x="16831" y="2118"/>
                  </a:cubicBezTo>
                  <a:cubicBezTo>
                    <a:pt x="16573" y="2118"/>
                    <a:pt x="16312" y="2193"/>
                    <a:pt x="16084" y="2345"/>
                  </a:cubicBezTo>
                  <a:lnTo>
                    <a:pt x="14326" y="3516"/>
                  </a:lnTo>
                  <a:cubicBezTo>
                    <a:pt x="14044" y="3380"/>
                    <a:pt x="13754" y="3258"/>
                    <a:pt x="13455" y="3155"/>
                  </a:cubicBezTo>
                  <a:lnTo>
                    <a:pt x="13041" y="1085"/>
                  </a:lnTo>
                  <a:cubicBezTo>
                    <a:pt x="12916" y="454"/>
                    <a:pt x="12361" y="0"/>
                    <a:pt x="11717" y="0"/>
                  </a:cubicBezTo>
                  <a:lnTo>
                    <a:pt x="9881" y="0"/>
                  </a:lnTo>
                  <a:cubicBezTo>
                    <a:pt x="9238" y="0"/>
                    <a:pt x="8684" y="454"/>
                    <a:pt x="8557" y="1085"/>
                  </a:cubicBezTo>
                  <a:lnTo>
                    <a:pt x="8143" y="3155"/>
                  </a:lnTo>
                  <a:cubicBezTo>
                    <a:pt x="7843" y="3258"/>
                    <a:pt x="7554" y="3381"/>
                    <a:pt x="7273" y="3516"/>
                  </a:cubicBezTo>
                  <a:lnTo>
                    <a:pt x="5516" y="2345"/>
                  </a:lnTo>
                  <a:cubicBezTo>
                    <a:pt x="5287" y="2193"/>
                    <a:pt x="5026" y="2118"/>
                    <a:pt x="4767" y="2118"/>
                  </a:cubicBezTo>
                  <a:cubicBezTo>
                    <a:pt x="4419" y="2118"/>
                    <a:pt x="4073" y="2253"/>
                    <a:pt x="3812" y="2514"/>
                  </a:cubicBezTo>
                  <a:lnTo>
                    <a:pt x="2514" y="3813"/>
                  </a:lnTo>
                  <a:cubicBezTo>
                    <a:pt x="2059" y="4268"/>
                    <a:pt x="1988" y="4980"/>
                    <a:pt x="2345" y="5516"/>
                  </a:cubicBezTo>
                  <a:lnTo>
                    <a:pt x="3516" y="7273"/>
                  </a:lnTo>
                  <a:cubicBezTo>
                    <a:pt x="3380" y="7555"/>
                    <a:pt x="3258" y="7844"/>
                    <a:pt x="3154" y="8144"/>
                  </a:cubicBezTo>
                  <a:lnTo>
                    <a:pt x="1085" y="8558"/>
                  </a:lnTo>
                  <a:cubicBezTo>
                    <a:pt x="454" y="8684"/>
                    <a:pt x="0" y="9238"/>
                    <a:pt x="0" y="9882"/>
                  </a:cubicBezTo>
                  <a:lnTo>
                    <a:pt x="0" y="11718"/>
                  </a:lnTo>
                  <a:cubicBezTo>
                    <a:pt x="0" y="12361"/>
                    <a:pt x="454" y="12916"/>
                    <a:pt x="1085" y="13042"/>
                  </a:cubicBezTo>
                  <a:lnTo>
                    <a:pt x="3154" y="13456"/>
                  </a:lnTo>
                  <a:cubicBezTo>
                    <a:pt x="3258" y="13755"/>
                    <a:pt x="3380" y="14046"/>
                    <a:pt x="3516" y="14326"/>
                  </a:cubicBezTo>
                  <a:lnTo>
                    <a:pt x="2345" y="16083"/>
                  </a:lnTo>
                  <a:cubicBezTo>
                    <a:pt x="1988" y="16619"/>
                    <a:pt x="2059" y="17332"/>
                    <a:pt x="2514" y="17787"/>
                  </a:cubicBezTo>
                  <a:lnTo>
                    <a:pt x="3812" y="19086"/>
                  </a:lnTo>
                  <a:cubicBezTo>
                    <a:pt x="4073" y="19346"/>
                    <a:pt x="4419" y="19482"/>
                    <a:pt x="4767" y="19482"/>
                  </a:cubicBezTo>
                  <a:cubicBezTo>
                    <a:pt x="5026" y="19482"/>
                    <a:pt x="5287" y="19406"/>
                    <a:pt x="5516" y="19254"/>
                  </a:cubicBezTo>
                  <a:lnTo>
                    <a:pt x="7273" y="18083"/>
                  </a:lnTo>
                  <a:cubicBezTo>
                    <a:pt x="7554" y="18220"/>
                    <a:pt x="7843" y="18341"/>
                    <a:pt x="8143" y="18445"/>
                  </a:cubicBezTo>
                  <a:lnTo>
                    <a:pt x="8557" y="20514"/>
                  </a:lnTo>
                  <a:cubicBezTo>
                    <a:pt x="8684" y="21146"/>
                    <a:pt x="9238" y="21599"/>
                    <a:pt x="9881" y="21599"/>
                  </a:cubicBezTo>
                  <a:lnTo>
                    <a:pt x="11717" y="21599"/>
                  </a:lnTo>
                  <a:cubicBezTo>
                    <a:pt x="12361" y="21599"/>
                    <a:pt x="12916" y="21146"/>
                    <a:pt x="13041" y="20514"/>
                  </a:cubicBezTo>
                  <a:lnTo>
                    <a:pt x="13456" y="18445"/>
                  </a:lnTo>
                  <a:cubicBezTo>
                    <a:pt x="13755" y="18341"/>
                    <a:pt x="14046" y="18219"/>
                    <a:pt x="14326" y="18083"/>
                  </a:cubicBezTo>
                  <a:lnTo>
                    <a:pt x="16084" y="19254"/>
                  </a:lnTo>
                  <a:cubicBezTo>
                    <a:pt x="16312" y="19406"/>
                    <a:pt x="16573" y="19482"/>
                    <a:pt x="16831" y="19482"/>
                  </a:cubicBezTo>
                  <a:cubicBezTo>
                    <a:pt x="17181" y="19482"/>
                    <a:pt x="17526" y="19346"/>
                    <a:pt x="17787" y="19086"/>
                  </a:cubicBezTo>
                  <a:lnTo>
                    <a:pt x="19085" y="17787"/>
                  </a:lnTo>
                  <a:cubicBezTo>
                    <a:pt x="19540" y="17332"/>
                    <a:pt x="19611" y="16619"/>
                    <a:pt x="19254" y="16083"/>
                  </a:cubicBezTo>
                  <a:lnTo>
                    <a:pt x="18082" y="14326"/>
                  </a:lnTo>
                  <a:cubicBezTo>
                    <a:pt x="18219" y="14045"/>
                    <a:pt x="18341" y="13755"/>
                    <a:pt x="18445" y="13456"/>
                  </a:cubicBezTo>
                  <a:lnTo>
                    <a:pt x="20513" y="13042"/>
                  </a:lnTo>
                  <a:cubicBezTo>
                    <a:pt x="21145" y="12916"/>
                    <a:pt x="21599" y="12361"/>
                    <a:pt x="21599" y="11718"/>
                  </a:cubicBezTo>
                  <a:lnTo>
                    <a:pt x="21599" y="9882"/>
                  </a:lnTo>
                  <a:cubicBezTo>
                    <a:pt x="21599" y="9238"/>
                    <a:pt x="21145" y="8684"/>
                    <a:pt x="20513" y="8558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9525" tIns="9525" rIns="9525" bIns="9525" anchor="ctr"/>
            <a:lstStyle/>
            <a:p>
              <a:pPr algn="ctr" defTabSz="1143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75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14" name="AutoShape 124">
              <a:extLst>
                <a:ext uri="{FF2B5EF4-FFF2-40B4-BE49-F238E27FC236}">
                  <a16:creationId xmlns:a16="http://schemas.microsoft.com/office/drawing/2014/main" xmlns="" id="{8B06AC73-5C40-4C16-90FF-83B9C4EE7BAE}"/>
                </a:ext>
              </a:extLst>
            </p:cNvPr>
            <p:cNvSpPr>
              <a:spLocks/>
            </p:cNvSpPr>
            <p:nvPr/>
          </p:nvSpPr>
          <p:spPr bwMode="auto">
            <a:xfrm>
              <a:off x="4558623" y="3180084"/>
              <a:ext cx="203200" cy="2032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0250"/>
                  </a:moveTo>
                  <a:cubicBezTo>
                    <a:pt x="5580" y="20250"/>
                    <a:pt x="1350" y="16017"/>
                    <a:pt x="1350" y="10800"/>
                  </a:cubicBezTo>
                  <a:cubicBezTo>
                    <a:pt x="1350" y="5582"/>
                    <a:pt x="5580" y="1349"/>
                    <a:pt x="10800" y="1349"/>
                  </a:cubicBezTo>
                  <a:cubicBezTo>
                    <a:pt x="16016" y="1349"/>
                    <a:pt x="20250" y="5582"/>
                    <a:pt x="20250" y="10800"/>
                  </a:cubicBezTo>
                  <a:cubicBezTo>
                    <a:pt x="20250" y="16017"/>
                    <a:pt x="16016" y="20250"/>
                    <a:pt x="10800" y="20250"/>
                  </a:cubicBezTo>
                  <a:moveTo>
                    <a:pt x="10800" y="0"/>
                  </a:moveTo>
                  <a:cubicBezTo>
                    <a:pt x="4836" y="0"/>
                    <a:pt x="0" y="4836"/>
                    <a:pt x="0" y="10800"/>
                  </a:cubicBezTo>
                  <a:cubicBezTo>
                    <a:pt x="0" y="16763"/>
                    <a:pt x="4836" y="21600"/>
                    <a:pt x="10800" y="21600"/>
                  </a:cubicBezTo>
                  <a:cubicBezTo>
                    <a:pt x="16763" y="21600"/>
                    <a:pt x="21599" y="16763"/>
                    <a:pt x="21599" y="10800"/>
                  </a:cubicBezTo>
                  <a:cubicBezTo>
                    <a:pt x="21599" y="4836"/>
                    <a:pt x="16763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9525" tIns="9525" rIns="9525" bIns="9525" anchor="ctr"/>
            <a:lstStyle/>
            <a:p>
              <a:pPr algn="ctr" defTabSz="1143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75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15" name="AutoShape 125">
              <a:extLst>
                <a:ext uri="{FF2B5EF4-FFF2-40B4-BE49-F238E27FC236}">
                  <a16:creationId xmlns:a16="http://schemas.microsoft.com/office/drawing/2014/main" xmlns="" id="{1E4DF0AA-2A84-4C61-8CE8-CD16974576E9}"/>
                </a:ext>
              </a:extLst>
            </p:cNvPr>
            <p:cNvSpPr>
              <a:spLocks/>
            </p:cNvSpPr>
            <p:nvPr/>
          </p:nvSpPr>
          <p:spPr bwMode="auto">
            <a:xfrm>
              <a:off x="4601485" y="3223740"/>
              <a:ext cx="116682" cy="11668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8900"/>
                  </a:moveTo>
                  <a:cubicBezTo>
                    <a:pt x="6328" y="18900"/>
                    <a:pt x="2699" y="15271"/>
                    <a:pt x="2699" y="10800"/>
                  </a:cubicBezTo>
                  <a:cubicBezTo>
                    <a:pt x="2699" y="6329"/>
                    <a:pt x="6328" y="2700"/>
                    <a:pt x="10800" y="2700"/>
                  </a:cubicBezTo>
                  <a:cubicBezTo>
                    <a:pt x="15271" y="2700"/>
                    <a:pt x="18899" y="6329"/>
                    <a:pt x="18899" y="10800"/>
                  </a:cubicBezTo>
                  <a:cubicBezTo>
                    <a:pt x="18899" y="15271"/>
                    <a:pt x="15271" y="18900"/>
                    <a:pt x="10800" y="18900"/>
                  </a:cubicBezTo>
                  <a:moveTo>
                    <a:pt x="10800" y="0"/>
                  </a:moveTo>
                  <a:cubicBezTo>
                    <a:pt x="4830" y="0"/>
                    <a:pt x="0" y="4833"/>
                    <a:pt x="0" y="10800"/>
                  </a:cubicBezTo>
                  <a:cubicBezTo>
                    <a:pt x="0" y="16766"/>
                    <a:pt x="4830" y="21599"/>
                    <a:pt x="10800" y="21599"/>
                  </a:cubicBezTo>
                  <a:cubicBezTo>
                    <a:pt x="16764" y="21599"/>
                    <a:pt x="21600" y="16766"/>
                    <a:pt x="21600" y="10800"/>
                  </a:cubicBezTo>
                  <a:cubicBezTo>
                    <a:pt x="21600" y="4833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9525" tIns="9525" rIns="9525" bIns="9525" anchor="ctr"/>
            <a:lstStyle/>
            <a:p>
              <a:pPr algn="ctr" defTabSz="1143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75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</p:grpSp>
      <p:sp>
        <p:nvSpPr>
          <p:cNvPr id="18" name="Rectangle 29">
            <a:extLst>
              <a:ext uri="{FF2B5EF4-FFF2-40B4-BE49-F238E27FC236}">
                <a16:creationId xmlns:a16="http://schemas.microsoft.com/office/drawing/2014/main" xmlns="" id="{790FCB9F-39BE-4096-A5F0-A3E56501D9AB}"/>
              </a:ext>
            </a:extLst>
          </p:cNvPr>
          <p:cNvSpPr/>
          <p:nvPr/>
        </p:nvSpPr>
        <p:spPr>
          <a:xfrm>
            <a:off x="5652120" y="1747579"/>
            <a:ext cx="349188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err="1" smtClean="0">
                <a:solidFill>
                  <a:srgbClr val="002060"/>
                </a:solidFill>
                <a:latin typeface="Bahnschrift SemiBold" pitchFamily="34" charset="0"/>
              </a:rPr>
              <a:t>Bantuan</a:t>
            </a:r>
            <a:r>
              <a:rPr lang="en-US" sz="1400" dirty="0" smtClean="0">
                <a:solidFill>
                  <a:srgbClr val="002060"/>
                </a:solidFill>
                <a:latin typeface="Bahnschrift SemiBold" pitchFamily="34" charset="0"/>
              </a:rPr>
              <a:t> yang </a:t>
            </a:r>
            <a:r>
              <a:rPr lang="en-US" sz="1400" dirty="0" err="1" smtClean="0">
                <a:solidFill>
                  <a:srgbClr val="002060"/>
                </a:solidFill>
                <a:latin typeface="Bahnschrift SemiBold" pitchFamily="34" charset="0"/>
              </a:rPr>
              <a:t>diberikan</a:t>
            </a:r>
            <a:r>
              <a:rPr lang="en-US" sz="1400" dirty="0" smtClean="0">
                <a:solidFill>
                  <a:srgbClr val="002060"/>
                </a:solidFill>
                <a:latin typeface="Bahnschrift SemiBold" pitchFamily="34" charset="0"/>
              </a:rPr>
              <a:t> </a:t>
            </a:r>
            <a:r>
              <a:rPr lang="en-US" sz="1400" dirty="0" err="1" smtClean="0">
                <a:solidFill>
                  <a:srgbClr val="002060"/>
                </a:solidFill>
                <a:latin typeface="Bahnschrift SemiBold" pitchFamily="34" charset="0"/>
              </a:rPr>
              <a:t>kepada</a:t>
            </a:r>
            <a:r>
              <a:rPr lang="en-US" sz="1400" dirty="0" smtClean="0">
                <a:solidFill>
                  <a:srgbClr val="002060"/>
                </a:solidFill>
                <a:latin typeface="Bahnschrift SemiBold" pitchFamily="34" charset="0"/>
              </a:rPr>
              <a:t> </a:t>
            </a:r>
            <a:r>
              <a:rPr lang="en-US" sz="1400" dirty="0" err="1" smtClean="0">
                <a:solidFill>
                  <a:srgbClr val="002060"/>
                </a:solidFill>
                <a:latin typeface="Bahnschrift SemiBold" pitchFamily="34" charset="0"/>
              </a:rPr>
              <a:t>kepala</a:t>
            </a:r>
            <a:r>
              <a:rPr lang="en-US" sz="1400" dirty="0" smtClean="0">
                <a:solidFill>
                  <a:srgbClr val="002060"/>
                </a:solidFill>
                <a:latin typeface="Bahnschrift SemiBold" pitchFamily="34" charset="0"/>
              </a:rPr>
              <a:t> </a:t>
            </a:r>
            <a:r>
              <a:rPr lang="en-US" sz="1400" dirty="0" err="1" smtClean="0">
                <a:solidFill>
                  <a:srgbClr val="002060"/>
                </a:solidFill>
                <a:latin typeface="Bahnschrift SemiBold" pitchFamily="34" charset="0"/>
              </a:rPr>
              <a:t>sekolah</a:t>
            </a:r>
            <a:r>
              <a:rPr lang="en-US" sz="1400" dirty="0" smtClean="0">
                <a:solidFill>
                  <a:srgbClr val="002060"/>
                </a:solidFill>
                <a:latin typeface="Bahnschrift SemiBold" pitchFamily="34" charset="0"/>
              </a:rPr>
              <a:t>  </a:t>
            </a:r>
            <a:r>
              <a:rPr lang="en-US" sz="1400" dirty="0" err="1" smtClean="0">
                <a:solidFill>
                  <a:srgbClr val="002060"/>
                </a:solidFill>
                <a:latin typeface="Bahnschrift SemiBold" pitchFamily="34" charset="0"/>
              </a:rPr>
              <a:t>dalam</a:t>
            </a:r>
            <a:r>
              <a:rPr lang="en-US" sz="1400" dirty="0" smtClean="0">
                <a:solidFill>
                  <a:srgbClr val="002060"/>
                </a:solidFill>
                <a:latin typeface="Bahnschrift SemiBold" pitchFamily="34" charset="0"/>
              </a:rPr>
              <a:t> </a:t>
            </a:r>
            <a:r>
              <a:rPr lang="en-US" sz="1400" dirty="0" err="1" smtClean="0">
                <a:solidFill>
                  <a:srgbClr val="002060"/>
                </a:solidFill>
                <a:latin typeface="Bahnschrift SemiBold" pitchFamily="34" charset="0"/>
              </a:rPr>
              <a:t>melaksanakan</a:t>
            </a:r>
            <a:r>
              <a:rPr lang="en-US" sz="1400" dirty="0" smtClean="0">
                <a:solidFill>
                  <a:srgbClr val="002060"/>
                </a:solidFill>
                <a:latin typeface="Bahnschrift SemiBold" pitchFamily="34" charset="0"/>
              </a:rPr>
              <a:t> </a:t>
            </a:r>
            <a:r>
              <a:rPr lang="en-US" sz="1400" dirty="0" err="1" smtClean="0">
                <a:solidFill>
                  <a:srgbClr val="002060"/>
                </a:solidFill>
                <a:latin typeface="Bahnschrift SemiBold" pitchFamily="34" charset="0"/>
              </a:rPr>
              <a:t>tugasnya</a:t>
            </a:r>
            <a:r>
              <a:rPr lang="en-US" sz="1400" dirty="0" smtClean="0">
                <a:solidFill>
                  <a:srgbClr val="002060"/>
                </a:solidFill>
                <a:latin typeface="Bahnschrift SemiBold" pitchFamily="34" charset="0"/>
              </a:rPr>
              <a:t> agar </a:t>
            </a:r>
            <a:r>
              <a:rPr lang="en-US" sz="1400" dirty="0" err="1" smtClean="0">
                <a:solidFill>
                  <a:srgbClr val="002060"/>
                </a:solidFill>
                <a:latin typeface="Bahnschrift SemiBold" pitchFamily="34" charset="0"/>
              </a:rPr>
              <a:t>berjalan</a:t>
            </a:r>
            <a:r>
              <a:rPr lang="en-US" sz="1400" dirty="0" smtClean="0">
                <a:solidFill>
                  <a:srgbClr val="002060"/>
                </a:solidFill>
                <a:latin typeface="Bahnschrift SemiBold" pitchFamily="34" charset="0"/>
              </a:rPr>
              <a:t> </a:t>
            </a:r>
            <a:r>
              <a:rPr lang="en-US" sz="1400" dirty="0" err="1" smtClean="0">
                <a:solidFill>
                  <a:srgbClr val="002060"/>
                </a:solidFill>
                <a:latin typeface="Bahnschrift SemiBold" pitchFamily="34" charset="0"/>
              </a:rPr>
              <a:t>lebih</a:t>
            </a:r>
            <a:r>
              <a:rPr lang="en-US" sz="1400" dirty="0" smtClean="0">
                <a:solidFill>
                  <a:srgbClr val="002060"/>
                </a:solidFill>
                <a:latin typeface="Bahnschrift SemiBold" pitchFamily="34" charset="0"/>
              </a:rPr>
              <a:t> </a:t>
            </a:r>
            <a:r>
              <a:rPr lang="en-US" sz="1400" dirty="0" err="1" smtClean="0">
                <a:solidFill>
                  <a:srgbClr val="002060"/>
                </a:solidFill>
                <a:latin typeface="Bahnschrift SemiBold" pitchFamily="34" charset="0"/>
              </a:rPr>
              <a:t>efektif</a:t>
            </a:r>
            <a:r>
              <a:rPr lang="en-US" sz="1400" dirty="0" smtClean="0">
                <a:solidFill>
                  <a:srgbClr val="002060"/>
                </a:solidFill>
                <a:latin typeface="Bahnschrift SemiBold" pitchFamily="34" charset="0"/>
              </a:rPr>
              <a:t> </a:t>
            </a:r>
            <a:r>
              <a:rPr lang="en-US" sz="1400" dirty="0" err="1" smtClean="0">
                <a:solidFill>
                  <a:srgbClr val="002060"/>
                </a:solidFill>
                <a:latin typeface="Bahnschrift SemiBold" pitchFamily="34" charset="0"/>
              </a:rPr>
              <a:t>dalam</a:t>
            </a:r>
            <a:r>
              <a:rPr lang="en-US" sz="1400" dirty="0" smtClean="0">
                <a:solidFill>
                  <a:srgbClr val="002060"/>
                </a:solidFill>
                <a:latin typeface="Bahnschrift SemiBold" pitchFamily="34" charset="0"/>
              </a:rPr>
              <a:t> </a:t>
            </a:r>
            <a:r>
              <a:rPr lang="en-US" sz="1400" dirty="0" err="1" smtClean="0">
                <a:solidFill>
                  <a:srgbClr val="002060"/>
                </a:solidFill>
                <a:latin typeface="Bahnschrift SemiBold" pitchFamily="34" charset="0"/>
              </a:rPr>
              <a:t>mengelola</a:t>
            </a:r>
            <a:r>
              <a:rPr lang="en-US" sz="1400" dirty="0" smtClean="0">
                <a:solidFill>
                  <a:srgbClr val="002060"/>
                </a:solidFill>
                <a:latin typeface="Bahnschrift SemiBold" pitchFamily="34" charset="0"/>
              </a:rPr>
              <a:t> </a:t>
            </a:r>
            <a:r>
              <a:rPr lang="en-US" sz="1400" dirty="0" err="1" smtClean="0">
                <a:solidFill>
                  <a:srgbClr val="002060"/>
                </a:solidFill>
                <a:latin typeface="Bahnschrift SemiBold" pitchFamily="34" charset="0"/>
              </a:rPr>
              <a:t>lembaganya</a:t>
            </a:r>
            <a:r>
              <a:rPr lang="en-US" sz="1400" dirty="0" smtClean="0">
                <a:solidFill>
                  <a:srgbClr val="002060"/>
                </a:solidFill>
                <a:latin typeface="Bahnschrift SemiBold" pitchFamily="34" charset="0"/>
              </a:rPr>
              <a:t> demi </a:t>
            </a:r>
            <a:r>
              <a:rPr lang="en-US" sz="1400" dirty="0" err="1" smtClean="0">
                <a:solidFill>
                  <a:srgbClr val="002060"/>
                </a:solidFill>
                <a:latin typeface="Bahnschrift SemiBold" pitchFamily="34" charset="0"/>
              </a:rPr>
              <a:t>terwujudnya</a:t>
            </a:r>
            <a:r>
              <a:rPr lang="en-US" sz="1400" dirty="0" smtClean="0">
                <a:solidFill>
                  <a:srgbClr val="002060"/>
                </a:solidFill>
                <a:latin typeface="Bahnschrift SemiBold" pitchFamily="34" charset="0"/>
              </a:rPr>
              <a:t> </a:t>
            </a:r>
            <a:r>
              <a:rPr lang="en-US" sz="1400" dirty="0" err="1" smtClean="0">
                <a:solidFill>
                  <a:srgbClr val="002060"/>
                </a:solidFill>
                <a:latin typeface="Bahnschrift SemiBold" pitchFamily="34" charset="0"/>
              </a:rPr>
              <a:t>suatu</a:t>
            </a:r>
            <a:r>
              <a:rPr lang="en-US" sz="1400" dirty="0" smtClean="0">
                <a:solidFill>
                  <a:srgbClr val="002060"/>
                </a:solidFill>
                <a:latin typeface="Bahnschrift SemiBold" pitchFamily="34" charset="0"/>
              </a:rPr>
              <a:t> </a:t>
            </a:r>
            <a:r>
              <a:rPr lang="en-US" sz="1400" dirty="0" err="1" smtClean="0">
                <a:solidFill>
                  <a:srgbClr val="002060"/>
                </a:solidFill>
                <a:latin typeface="Bahnschrift SemiBold" pitchFamily="34" charset="0"/>
              </a:rPr>
              <a:t>kondisi</a:t>
            </a:r>
            <a:r>
              <a:rPr lang="en-US" sz="1400" dirty="0" smtClean="0">
                <a:solidFill>
                  <a:srgbClr val="002060"/>
                </a:solidFill>
                <a:latin typeface="Bahnschrift SemiBold" pitchFamily="34" charset="0"/>
              </a:rPr>
              <a:t> yang </a:t>
            </a:r>
            <a:r>
              <a:rPr lang="en-US" sz="1400" dirty="0" err="1" smtClean="0">
                <a:solidFill>
                  <a:srgbClr val="002060"/>
                </a:solidFill>
                <a:latin typeface="Bahnschrift SemiBold" pitchFamily="34" charset="0"/>
              </a:rPr>
              <a:t>lebih</a:t>
            </a:r>
            <a:r>
              <a:rPr lang="en-US" sz="1400" dirty="0" smtClean="0">
                <a:solidFill>
                  <a:srgbClr val="002060"/>
                </a:solidFill>
                <a:latin typeface="Bahnschrift SemiBold" pitchFamily="34" charset="0"/>
              </a:rPr>
              <a:t> </a:t>
            </a:r>
            <a:r>
              <a:rPr lang="en-US" sz="1400" dirty="0" err="1" smtClean="0">
                <a:solidFill>
                  <a:srgbClr val="002060"/>
                </a:solidFill>
                <a:latin typeface="Bahnschrift SemiBold" pitchFamily="34" charset="0"/>
              </a:rPr>
              <a:t>baik</a:t>
            </a:r>
            <a:r>
              <a:rPr lang="en-US" sz="1400" dirty="0" smtClean="0">
                <a:solidFill>
                  <a:srgbClr val="002060"/>
                </a:solidFill>
                <a:latin typeface="Bahnschrift SemiBold" pitchFamily="34" charset="0"/>
              </a:rPr>
              <a:t> </a:t>
            </a:r>
            <a:r>
              <a:rPr lang="en-US" sz="1400" dirty="0" err="1" smtClean="0">
                <a:solidFill>
                  <a:srgbClr val="002060"/>
                </a:solidFill>
                <a:latin typeface="Bahnschrift SemiBold" pitchFamily="34" charset="0"/>
              </a:rPr>
              <a:t>dalam</a:t>
            </a:r>
            <a:r>
              <a:rPr lang="en-US" sz="1400" dirty="0" smtClean="0">
                <a:solidFill>
                  <a:srgbClr val="002060"/>
                </a:solidFill>
                <a:latin typeface="Bahnschrift SemiBold" pitchFamily="34" charset="0"/>
              </a:rPr>
              <a:t> </a:t>
            </a:r>
            <a:r>
              <a:rPr lang="en-US" sz="1400" dirty="0" err="1" smtClean="0">
                <a:solidFill>
                  <a:srgbClr val="002060"/>
                </a:solidFill>
                <a:latin typeface="Bahnschrift SemiBold" pitchFamily="34" charset="0"/>
              </a:rPr>
              <a:t>mengkatkan</a:t>
            </a:r>
            <a:r>
              <a:rPr lang="en-US" sz="1400" dirty="0" smtClean="0">
                <a:solidFill>
                  <a:srgbClr val="002060"/>
                </a:solidFill>
                <a:latin typeface="Bahnschrift SemiBold" pitchFamily="34" charset="0"/>
              </a:rPr>
              <a:t> </a:t>
            </a:r>
            <a:r>
              <a:rPr lang="en-US" sz="1400" dirty="0" err="1" smtClean="0">
                <a:solidFill>
                  <a:srgbClr val="002060"/>
                </a:solidFill>
                <a:latin typeface="Bahnschrift SemiBold" pitchFamily="34" charset="0"/>
              </a:rPr>
              <a:t>kualitas</a:t>
            </a:r>
            <a:endParaRPr lang="en-US" sz="1400" dirty="0">
              <a:solidFill>
                <a:srgbClr val="002060"/>
              </a:solidFill>
              <a:latin typeface="Bahnschrift SemiBold" pitchFamily="34" charset="0"/>
            </a:endParaRPr>
          </a:p>
        </p:txBody>
      </p:sp>
      <p:sp>
        <p:nvSpPr>
          <p:cNvPr id="19" name="Rectangle 28">
            <a:extLst>
              <a:ext uri="{FF2B5EF4-FFF2-40B4-BE49-F238E27FC236}">
                <a16:creationId xmlns:a16="http://schemas.microsoft.com/office/drawing/2014/main" xmlns="" id="{A280363B-C303-45C7-9099-6BC11C0468B2}"/>
              </a:ext>
            </a:extLst>
          </p:cNvPr>
          <p:cNvSpPr/>
          <p:nvPr/>
        </p:nvSpPr>
        <p:spPr>
          <a:xfrm>
            <a:off x="6516216" y="3756770"/>
            <a:ext cx="262778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>
                <a:solidFill>
                  <a:schemeClr val="accent6"/>
                </a:solidFill>
                <a:latin typeface="Bell MT" pitchFamily="18" charset="0"/>
              </a:rPr>
              <a:t>1. </a:t>
            </a:r>
            <a:r>
              <a:rPr lang="en-US" sz="1400" dirty="0" err="1" smtClean="0">
                <a:solidFill>
                  <a:schemeClr val="accent6"/>
                </a:solidFill>
                <a:latin typeface="Bahnschrift SemiBold" pitchFamily="34" charset="0"/>
              </a:rPr>
              <a:t>Menyusun</a:t>
            </a:r>
            <a:r>
              <a:rPr lang="en-US" sz="1400" dirty="0" smtClean="0">
                <a:solidFill>
                  <a:schemeClr val="accent6"/>
                </a:solidFill>
                <a:latin typeface="Bahnschrift SemiBold" pitchFamily="34" charset="0"/>
              </a:rPr>
              <a:t> </a:t>
            </a:r>
            <a:r>
              <a:rPr lang="en-US" sz="1400" dirty="0" err="1" smtClean="0">
                <a:solidFill>
                  <a:schemeClr val="accent6"/>
                </a:solidFill>
                <a:latin typeface="Bahnschrift SemiBold" pitchFamily="34" charset="0"/>
              </a:rPr>
              <a:t>perencanaan</a:t>
            </a:r>
            <a:endParaRPr lang="en-US" sz="1400" dirty="0">
              <a:solidFill>
                <a:schemeClr val="accent6"/>
              </a:solidFill>
              <a:latin typeface="Bahnschrift SemiBold" pitchFamily="34" charset="0"/>
            </a:endParaRPr>
          </a:p>
        </p:txBody>
      </p:sp>
      <p:sp>
        <p:nvSpPr>
          <p:cNvPr id="20" name="Rectangle 29">
            <a:extLst>
              <a:ext uri="{FF2B5EF4-FFF2-40B4-BE49-F238E27FC236}">
                <a16:creationId xmlns:a16="http://schemas.microsoft.com/office/drawing/2014/main" xmlns="" id="{8CD0F440-A827-43B3-8275-B1F19F5D1E1C}"/>
              </a:ext>
            </a:extLst>
          </p:cNvPr>
          <p:cNvSpPr/>
          <p:nvPr/>
        </p:nvSpPr>
        <p:spPr>
          <a:xfrm>
            <a:off x="6516216" y="4064546"/>
            <a:ext cx="2520279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dirty="0" smtClean="0">
                <a:latin typeface="Calibri Light" panose="020F0302020204030204" pitchFamily="34" charset="0"/>
              </a:rPr>
              <a:t>2. </a:t>
            </a:r>
            <a:r>
              <a:rPr lang="en-US" sz="1400" dirty="0" err="1" smtClean="0">
                <a:solidFill>
                  <a:schemeClr val="accent6"/>
                </a:solidFill>
                <a:latin typeface="Bahnschrift SemiBold" pitchFamily="34" charset="0"/>
              </a:rPr>
              <a:t>Melaksanakan</a:t>
            </a:r>
            <a:r>
              <a:rPr lang="en-US" sz="1400" dirty="0" smtClean="0">
                <a:solidFill>
                  <a:schemeClr val="accent6"/>
                </a:solidFill>
                <a:latin typeface="Bahnschrift SemiBold" pitchFamily="34" charset="0"/>
              </a:rPr>
              <a:t> </a:t>
            </a:r>
            <a:r>
              <a:rPr lang="en-US" sz="1400" dirty="0" err="1" smtClean="0">
                <a:solidFill>
                  <a:schemeClr val="accent6"/>
                </a:solidFill>
                <a:latin typeface="Bahnschrift SemiBold" pitchFamily="34" charset="0"/>
              </a:rPr>
              <a:t>pembinaan</a:t>
            </a:r>
            <a:endParaRPr lang="en-US" sz="1400" dirty="0" smtClean="0">
              <a:solidFill>
                <a:schemeClr val="accent6"/>
              </a:solidFill>
              <a:latin typeface="Bahnschrift SemiBold" pitchFamily="34" charset="0"/>
            </a:endParaRPr>
          </a:p>
          <a:p>
            <a:r>
              <a:rPr lang="en-US" sz="1400" dirty="0" smtClean="0">
                <a:solidFill>
                  <a:schemeClr val="accent6"/>
                </a:solidFill>
                <a:latin typeface="Bahnschrift SemiBold" pitchFamily="34" charset="0"/>
              </a:rPr>
              <a:t>3. </a:t>
            </a:r>
            <a:r>
              <a:rPr lang="en-US" sz="1400" dirty="0" err="1" smtClean="0">
                <a:solidFill>
                  <a:schemeClr val="accent6"/>
                </a:solidFill>
                <a:latin typeface="Bahnschrift SemiBold" pitchFamily="34" charset="0"/>
              </a:rPr>
              <a:t>Evaluasi</a:t>
            </a:r>
            <a:r>
              <a:rPr lang="en-US" sz="1400" dirty="0" smtClean="0">
                <a:solidFill>
                  <a:schemeClr val="accent6"/>
                </a:solidFill>
                <a:latin typeface="Bahnschrift SemiBold" pitchFamily="34" charset="0"/>
              </a:rPr>
              <a:t> </a:t>
            </a:r>
            <a:r>
              <a:rPr lang="en-US" sz="1400" dirty="0" err="1" smtClean="0">
                <a:solidFill>
                  <a:schemeClr val="accent6"/>
                </a:solidFill>
                <a:latin typeface="Bahnschrift SemiBold" pitchFamily="34" charset="0"/>
              </a:rPr>
              <a:t>hasil</a:t>
            </a:r>
            <a:r>
              <a:rPr lang="en-US" sz="1400" dirty="0" smtClean="0">
                <a:solidFill>
                  <a:schemeClr val="accent6"/>
                </a:solidFill>
                <a:latin typeface="Bahnschrift SemiBold" pitchFamily="34" charset="0"/>
              </a:rPr>
              <a:t> </a:t>
            </a:r>
            <a:r>
              <a:rPr lang="en-US" sz="1400" dirty="0" err="1" smtClean="0">
                <a:solidFill>
                  <a:schemeClr val="accent6"/>
                </a:solidFill>
                <a:latin typeface="Bahnschrift SemiBold" pitchFamily="34" charset="0"/>
              </a:rPr>
              <a:t>pembinaan</a:t>
            </a:r>
            <a:endParaRPr lang="en-US" sz="1400" dirty="0" smtClean="0">
              <a:solidFill>
                <a:schemeClr val="accent6"/>
              </a:solidFill>
              <a:latin typeface="Bahnschrift SemiBold" pitchFamily="34" charset="0"/>
            </a:endParaRPr>
          </a:p>
          <a:p>
            <a:r>
              <a:rPr lang="en-US" sz="1400" dirty="0" smtClean="0">
                <a:solidFill>
                  <a:schemeClr val="accent6"/>
                </a:solidFill>
                <a:latin typeface="Bahnschrift SemiBold" pitchFamily="34" charset="0"/>
              </a:rPr>
              <a:t>4. </a:t>
            </a:r>
            <a:r>
              <a:rPr lang="en-US" sz="1400" dirty="0" err="1" smtClean="0">
                <a:solidFill>
                  <a:schemeClr val="accent6"/>
                </a:solidFill>
                <a:latin typeface="Bahnschrift SemiBold" pitchFamily="34" charset="0"/>
              </a:rPr>
              <a:t>Menentukan</a:t>
            </a:r>
            <a:r>
              <a:rPr lang="en-US" sz="1400" dirty="0" smtClean="0">
                <a:solidFill>
                  <a:schemeClr val="accent6"/>
                </a:solidFill>
                <a:latin typeface="Bahnschrift SemiBold" pitchFamily="34" charset="0"/>
              </a:rPr>
              <a:t>  </a:t>
            </a:r>
            <a:r>
              <a:rPr lang="en-US" sz="1400" dirty="0" err="1" smtClean="0">
                <a:solidFill>
                  <a:schemeClr val="accent6"/>
                </a:solidFill>
                <a:latin typeface="Bahnschrift SemiBold" pitchFamily="34" charset="0"/>
              </a:rPr>
              <a:t>tindak</a:t>
            </a:r>
            <a:r>
              <a:rPr lang="en-US" sz="1400" dirty="0" smtClean="0">
                <a:solidFill>
                  <a:schemeClr val="accent6"/>
                </a:solidFill>
                <a:latin typeface="Bahnschrift SemiBold" pitchFamily="34" charset="0"/>
              </a:rPr>
              <a:t> </a:t>
            </a:r>
            <a:r>
              <a:rPr lang="en-US" sz="1400" dirty="0" err="1" smtClean="0">
                <a:solidFill>
                  <a:schemeClr val="accent6"/>
                </a:solidFill>
                <a:latin typeface="Bahnschrift SemiBold" pitchFamily="34" charset="0"/>
              </a:rPr>
              <a:t>lanjut</a:t>
            </a:r>
            <a:endParaRPr lang="en-US" sz="1400" dirty="0">
              <a:solidFill>
                <a:schemeClr val="accent6"/>
              </a:solidFill>
              <a:latin typeface="Bahnschrift SemiBold" pitchFamily="34" charset="0"/>
            </a:endParaRPr>
          </a:p>
        </p:txBody>
      </p:sp>
      <p:sp>
        <p:nvSpPr>
          <p:cNvPr id="21" name="Rectangle 28">
            <a:extLst>
              <a:ext uri="{FF2B5EF4-FFF2-40B4-BE49-F238E27FC236}">
                <a16:creationId xmlns:a16="http://schemas.microsoft.com/office/drawing/2014/main" xmlns="" id="{A60362D2-395F-4459-BBBD-996FD90766D0}"/>
              </a:ext>
            </a:extLst>
          </p:cNvPr>
          <p:cNvSpPr/>
          <p:nvPr/>
        </p:nvSpPr>
        <p:spPr>
          <a:xfrm>
            <a:off x="618776" y="3756770"/>
            <a:ext cx="1665685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 err="1" smtClean="0">
                <a:latin typeface="Bahnschrift SemiBold" pitchFamily="34" charset="0"/>
              </a:rPr>
              <a:t>WhatsApp</a:t>
            </a:r>
            <a:r>
              <a:rPr lang="en-US" sz="1400" dirty="0" smtClean="0">
                <a:latin typeface="Bahnschrift SemiBold" pitchFamily="34" charset="0"/>
              </a:rPr>
              <a:t> Group</a:t>
            </a:r>
            <a:r>
              <a:rPr lang="en-US" sz="1700" dirty="0" smtClean="0">
                <a:solidFill>
                  <a:schemeClr val="tx1">
                    <a:lumMod val="40000"/>
                    <a:lumOff val="60000"/>
                  </a:schemeClr>
                </a:solidFill>
                <a:latin typeface="Calibri Light" panose="020F0302020204030204" pitchFamily="34" charset="0"/>
              </a:rPr>
              <a:t>)</a:t>
            </a:r>
            <a:endParaRPr lang="en-US" sz="1700" dirty="0">
              <a:solidFill>
                <a:schemeClr val="tx1">
                  <a:lumMod val="40000"/>
                  <a:lumOff val="60000"/>
                </a:schemeClr>
              </a:solidFill>
              <a:latin typeface="Calibri Light" panose="020F0302020204030204" pitchFamily="34" charset="0"/>
            </a:endParaRPr>
          </a:p>
        </p:txBody>
      </p:sp>
      <p:sp>
        <p:nvSpPr>
          <p:cNvPr id="22" name="Rectangle 29">
            <a:extLst>
              <a:ext uri="{FF2B5EF4-FFF2-40B4-BE49-F238E27FC236}">
                <a16:creationId xmlns:a16="http://schemas.microsoft.com/office/drawing/2014/main" xmlns="" id="{D6E9990F-0FB1-4C52-AE44-D2F560268B0F}"/>
              </a:ext>
            </a:extLst>
          </p:cNvPr>
          <p:cNvSpPr/>
          <p:nvPr/>
        </p:nvSpPr>
        <p:spPr>
          <a:xfrm>
            <a:off x="618776" y="4064546"/>
            <a:ext cx="1748562" cy="3724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sz="1400" dirty="0" smtClean="0">
                <a:latin typeface="Bahnschrift SemiBold" pitchFamily="34" charset="0"/>
              </a:rPr>
              <a:t>Google Meet)</a:t>
            </a:r>
            <a:endParaRPr lang="en-US" sz="1400" dirty="0">
              <a:latin typeface="Bahnschrift SemiBold" pitchFamily="34" charset="0"/>
            </a:endParaRP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xmlns="" id="{FE3FE2D4-31F7-46DA-A490-D16608BF38F3}"/>
              </a:ext>
            </a:extLst>
          </p:cNvPr>
          <p:cNvCxnSpPr/>
          <p:nvPr/>
        </p:nvCxnSpPr>
        <p:spPr>
          <a:xfrm>
            <a:off x="6065383" y="3972002"/>
            <a:ext cx="590843" cy="0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26">
            <a:extLst>
              <a:ext uri="{FF2B5EF4-FFF2-40B4-BE49-F238E27FC236}">
                <a16:creationId xmlns:a16="http://schemas.microsoft.com/office/drawing/2014/main" xmlns="" id="{1E2CE4E8-44E7-4158-895F-F033A7D9E4C2}"/>
              </a:ext>
            </a:extLst>
          </p:cNvPr>
          <p:cNvSpPr/>
          <p:nvPr/>
        </p:nvSpPr>
        <p:spPr>
          <a:xfrm>
            <a:off x="618776" y="3234869"/>
            <a:ext cx="16656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400" b="1" dirty="0" err="1" smtClean="0">
                <a:latin typeface="Bell MT" pitchFamily="18" charset="0"/>
              </a:rPr>
              <a:t>WagoMeet</a:t>
            </a:r>
            <a:endParaRPr lang="en-US" sz="2400" b="1" dirty="0">
              <a:latin typeface="Bell MT" pitchFamily="18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xmlns="" id="{C9423A47-1F7C-43D3-8011-6AA04D13507A}"/>
              </a:ext>
            </a:extLst>
          </p:cNvPr>
          <p:cNvSpPr/>
          <p:nvPr/>
        </p:nvSpPr>
        <p:spPr>
          <a:xfrm>
            <a:off x="5918106" y="1290826"/>
            <a:ext cx="297437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000" b="1" dirty="0" err="1" smtClean="0">
                <a:latin typeface="Calibri Light" panose="020F0302020204030204" pitchFamily="34" charset="0"/>
              </a:rPr>
              <a:t>Pembinaan</a:t>
            </a:r>
            <a:r>
              <a:rPr lang="en-US" sz="3000" b="1" dirty="0" smtClean="0">
                <a:latin typeface="Calibri Light" panose="020F0302020204030204" pitchFamily="34" charset="0"/>
              </a:rPr>
              <a:t> KS:</a:t>
            </a:r>
            <a:endParaRPr lang="en-US" sz="3000" b="1" dirty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xmlns="" id="{898C268F-31D6-4B50-85FD-42E762B65241}"/>
              </a:ext>
            </a:extLst>
          </p:cNvPr>
          <p:cNvSpPr/>
          <p:nvPr/>
        </p:nvSpPr>
        <p:spPr>
          <a:xfrm>
            <a:off x="6516216" y="3248937"/>
            <a:ext cx="237626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err="1" smtClean="0">
                <a:latin typeface="Book Antiqua" pitchFamily="18" charset="0"/>
              </a:rPr>
              <a:t>Langkah-Langkah</a:t>
            </a:r>
            <a:r>
              <a:rPr lang="en-US" sz="2000" b="1" dirty="0">
                <a:latin typeface="Book Antiqua" pitchFamily="18" charset="0"/>
              </a:rPr>
              <a:t>: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45211F1E-AE1C-4403-B90F-F3D28A643D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flipH="1" flipV="1">
            <a:off x="-2" y="6597351"/>
            <a:ext cx="107506" cy="260646"/>
          </a:xfrm>
        </p:spPr>
        <p:txBody>
          <a:bodyPr/>
          <a:lstStyle/>
          <a:p>
            <a:endParaRPr lang="id-ID" dirty="0"/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xmlns="" id="{4864E878-5B5F-4636-A0B4-F9569A9A16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810000" y="6232227"/>
            <a:ext cx="1828800" cy="365125"/>
          </a:xfrm>
        </p:spPr>
        <p:txBody>
          <a:bodyPr/>
          <a:lstStyle/>
          <a:p>
            <a:fld id="{F87C5A00-627C-439D-A2D1-244BA40DFE0B}" type="slidenum">
              <a:rPr lang="id-ID" smtClean="0"/>
              <a:t>4</a:t>
            </a:fld>
            <a:endParaRPr lang="id-ID"/>
          </a:p>
        </p:txBody>
      </p:sp>
      <p:sp>
        <p:nvSpPr>
          <p:cNvPr id="23" name="Rectangle 22"/>
          <p:cNvSpPr/>
          <p:nvPr/>
        </p:nvSpPr>
        <p:spPr>
          <a:xfrm>
            <a:off x="2483768" y="188640"/>
            <a:ext cx="4332344" cy="576064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002060"/>
                </a:solidFill>
                <a:latin typeface="Arial Rounded MT Bold" pitchFamily="34" charset="0"/>
              </a:rPr>
              <a:t>PEMBAHASAN MASALAH</a:t>
            </a:r>
            <a:endParaRPr lang="en-US" sz="2400" dirty="0">
              <a:solidFill>
                <a:srgbClr val="002060"/>
              </a:solidFill>
              <a:latin typeface="Arial Rounded MT Bold" pitchFamily="34" charset="0"/>
            </a:endParaRPr>
          </a:p>
        </p:txBody>
      </p:sp>
      <p:pic>
        <p:nvPicPr>
          <p:cNvPr id="1029" name="Picture 5" descr="C:\Users\sukesi\Pictures\Foto Pemandanga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01209"/>
            <a:ext cx="9144000" cy="1552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55550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ent Arrow 65">
            <a:extLst>
              <a:ext uri="{FF2B5EF4-FFF2-40B4-BE49-F238E27FC236}">
                <a16:creationId xmlns="" xmlns:a16="http://schemas.microsoft.com/office/drawing/2014/main" id="{463DE303-5589-4FAA-A209-8668C1B1E600}"/>
              </a:ext>
            </a:extLst>
          </p:cNvPr>
          <p:cNvSpPr/>
          <p:nvPr/>
        </p:nvSpPr>
        <p:spPr>
          <a:xfrm rot="10800000">
            <a:off x="3015246" y="692694"/>
            <a:ext cx="1649298" cy="3671232"/>
          </a:xfrm>
          <a:prstGeom prst="bentArrow">
            <a:avLst>
              <a:gd name="adj1" fmla="val 8879"/>
              <a:gd name="adj2" fmla="val 9038"/>
              <a:gd name="adj3" fmla="val 15734"/>
              <a:gd name="adj4" fmla="val 19454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solidFill>
                <a:schemeClr val="tx1"/>
              </a:solidFill>
            </a:endParaRPr>
          </a:p>
        </p:txBody>
      </p:sp>
      <p:sp>
        <p:nvSpPr>
          <p:cNvPr id="4" name="Bent Arrow 53">
            <a:extLst>
              <a:ext uri="{FF2B5EF4-FFF2-40B4-BE49-F238E27FC236}">
                <a16:creationId xmlns="" xmlns:a16="http://schemas.microsoft.com/office/drawing/2014/main" id="{126EA2CD-C25F-48CA-8717-8F7033DC5C08}"/>
              </a:ext>
            </a:extLst>
          </p:cNvPr>
          <p:cNvSpPr/>
          <p:nvPr/>
        </p:nvSpPr>
        <p:spPr>
          <a:xfrm rot="10800000" flipH="1">
            <a:off x="4407380" y="692694"/>
            <a:ext cx="1720106" cy="2887548"/>
          </a:xfrm>
          <a:prstGeom prst="bentArrow">
            <a:avLst>
              <a:gd name="adj1" fmla="val 8879"/>
              <a:gd name="adj2" fmla="val 9038"/>
              <a:gd name="adj3" fmla="val 15734"/>
              <a:gd name="adj4" fmla="val 19454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solidFill>
                <a:schemeClr val="tx1"/>
              </a:solidFill>
            </a:endParaRPr>
          </a:p>
        </p:txBody>
      </p:sp>
      <p:sp>
        <p:nvSpPr>
          <p:cNvPr id="5" name="Bent Arrow 50">
            <a:extLst>
              <a:ext uri="{FF2B5EF4-FFF2-40B4-BE49-F238E27FC236}">
                <a16:creationId xmlns="" xmlns:a16="http://schemas.microsoft.com/office/drawing/2014/main" id="{483AD579-0491-4D89-AB03-1BF08088AA87}"/>
              </a:ext>
            </a:extLst>
          </p:cNvPr>
          <p:cNvSpPr/>
          <p:nvPr/>
        </p:nvSpPr>
        <p:spPr>
          <a:xfrm rot="10800000">
            <a:off x="3254691" y="692694"/>
            <a:ext cx="1409852" cy="2072850"/>
          </a:xfrm>
          <a:prstGeom prst="bentArrow">
            <a:avLst>
              <a:gd name="adj1" fmla="val 10194"/>
              <a:gd name="adj2" fmla="val 9038"/>
              <a:gd name="adj3" fmla="val 14263"/>
              <a:gd name="adj4" fmla="val 24932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solidFill>
                <a:schemeClr val="tx1"/>
              </a:solidFill>
            </a:endParaRPr>
          </a:p>
        </p:txBody>
      </p:sp>
      <p:sp>
        <p:nvSpPr>
          <p:cNvPr id="6" name="Bent Arrow 56">
            <a:extLst>
              <a:ext uri="{FF2B5EF4-FFF2-40B4-BE49-F238E27FC236}">
                <a16:creationId xmlns="" xmlns:a16="http://schemas.microsoft.com/office/drawing/2014/main" id="{34D0D046-6E83-4034-B707-D512488B3DA4}"/>
              </a:ext>
            </a:extLst>
          </p:cNvPr>
          <p:cNvSpPr/>
          <p:nvPr/>
        </p:nvSpPr>
        <p:spPr>
          <a:xfrm rot="10800000" flipH="1">
            <a:off x="4571365" y="692695"/>
            <a:ext cx="1485314" cy="1370120"/>
          </a:xfrm>
          <a:prstGeom prst="bentArrow">
            <a:avLst>
              <a:gd name="adj1" fmla="val 13458"/>
              <a:gd name="adj2" fmla="val 12349"/>
              <a:gd name="adj3" fmla="val 17061"/>
              <a:gd name="adj4" fmla="val 30061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solidFill>
                <a:schemeClr val="tx1"/>
              </a:solidFill>
            </a:endParaRPr>
          </a:p>
        </p:txBody>
      </p:sp>
      <p:sp>
        <p:nvSpPr>
          <p:cNvPr id="9" name="Rectangle 28">
            <a:extLst>
              <a:ext uri="{FF2B5EF4-FFF2-40B4-BE49-F238E27FC236}">
                <a16:creationId xmlns="" xmlns:a16="http://schemas.microsoft.com/office/drawing/2014/main" id="{6126D3AF-1EEA-42EE-9F74-E8C8F5289EE1}"/>
              </a:ext>
            </a:extLst>
          </p:cNvPr>
          <p:cNvSpPr/>
          <p:nvPr/>
        </p:nvSpPr>
        <p:spPr>
          <a:xfrm>
            <a:off x="6127484" y="1161475"/>
            <a:ext cx="236357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Berlin Sans FB" pitchFamily="34" charset="0"/>
              </a:rPr>
              <a:t>WhatsApp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Berlin Sans FB" pitchFamily="34" charset="0"/>
              </a:rPr>
              <a:t> Group</a:t>
            </a:r>
            <a:endParaRPr lang="en-US" dirty="0">
              <a:solidFill>
                <a:schemeClr val="tx2">
                  <a:lumMod val="60000"/>
                  <a:lumOff val="40000"/>
                </a:schemeClr>
              </a:solidFill>
              <a:latin typeface="Berlin Sans FB" pitchFamily="34" charset="0"/>
            </a:endParaRPr>
          </a:p>
        </p:txBody>
      </p:sp>
      <p:sp>
        <p:nvSpPr>
          <p:cNvPr id="10" name="Rectangle 29">
            <a:extLst>
              <a:ext uri="{FF2B5EF4-FFF2-40B4-BE49-F238E27FC236}">
                <a16:creationId xmlns="" xmlns:a16="http://schemas.microsoft.com/office/drawing/2014/main" id="{1CF3428F-4168-4AA3-B159-2ED4A3E97427}"/>
              </a:ext>
            </a:extLst>
          </p:cNvPr>
          <p:cNvSpPr/>
          <p:nvPr/>
        </p:nvSpPr>
        <p:spPr>
          <a:xfrm>
            <a:off x="6127485" y="1462625"/>
            <a:ext cx="2837003" cy="19528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08000" indent="-171450">
              <a:lnSpc>
                <a:spcPct val="130000"/>
              </a:lnSpc>
              <a:buFont typeface="Wingdings" pitchFamily="2" charset="2"/>
              <a:buChar char="v"/>
            </a:pPr>
            <a:r>
              <a:rPr lang="en-US" sz="1200" dirty="0" err="1" smtClean="0">
                <a:latin typeface="Bahnschrift Condensed" pitchFamily="34" charset="0"/>
              </a:rPr>
              <a:t>Tidak</a:t>
            </a:r>
            <a:r>
              <a:rPr lang="en-US" sz="1200" dirty="0" smtClean="0">
                <a:latin typeface="Bahnschrift Condensed" pitchFamily="34" charset="0"/>
              </a:rPr>
              <a:t> </a:t>
            </a:r>
            <a:r>
              <a:rPr lang="en-US" sz="1200" dirty="0" err="1" smtClean="0">
                <a:latin typeface="Bahnschrift Condensed" pitchFamily="34" charset="0"/>
              </a:rPr>
              <a:t>harus</a:t>
            </a:r>
            <a:r>
              <a:rPr lang="en-US" sz="1200" dirty="0" smtClean="0">
                <a:latin typeface="Bahnschrift Condensed" pitchFamily="34" charset="0"/>
              </a:rPr>
              <a:t> login</a:t>
            </a:r>
          </a:p>
          <a:p>
            <a:pPr marL="108000" indent="-171450">
              <a:lnSpc>
                <a:spcPct val="130000"/>
              </a:lnSpc>
              <a:buFont typeface="Wingdings" pitchFamily="2" charset="2"/>
              <a:buChar char="v"/>
            </a:pPr>
            <a:r>
              <a:rPr lang="en-US" sz="1200" dirty="0" err="1" smtClean="0">
                <a:latin typeface="Bahnschrift Condensed" pitchFamily="34" charset="0"/>
              </a:rPr>
              <a:t>Langsung</a:t>
            </a:r>
            <a:r>
              <a:rPr lang="en-US" sz="1200" dirty="0" smtClean="0">
                <a:latin typeface="Bahnschrift Condensed" pitchFamily="34" charset="0"/>
              </a:rPr>
              <a:t> </a:t>
            </a:r>
            <a:r>
              <a:rPr lang="en-US" sz="1200" dirty="0" err="1" smtClean="0">
                <a:latin typeface="Bahnschrift Condensed" pitchFamily="34" charset="0"/>
              </a:rPr>
              <a:t>terhubung</a:t>
            </a:r>
            <a:r>
              <a:rPr lang="en-US" sz="1200" dirty="0" smtClean="0">
                <a:latin typeface="Bahnschrift Condensed" pitchFamily="34" charset="0"/>
              </a:rPr>
              <a:t> </a:t>
            </a:r>
            <a:r>
              <a:rPr lang="en-US" sz="1200" dirty="0" err="1" smtClean="0">
                <a:latin typeface="Bahnschrift Condensed" pitchFamily="34" charset="0"/>
              </a:rPr>
              <a:t>dengan</a:t>
            </a:r>
            <a:r>
              <a:rPr lang="en-US" sz="1200" dirty="0" smtClean="0">
                <a:latin typeface="Bahnschrift Condensed" pitchFamily="34" charset="0"/>
              </a:rPr>
              <a:t> </a:t>
            </a:r>
            <a:r>
              <a:rPr lang="en-US" sz="1200" dirty="0" err="1" smtClean="0">
                <a:latin typeface="Bahnschrift Condensed" pitchFamily="34" charset="0"/>
              </a:rPr>
              <a:t>kontak</a:t>
            </a:r>
            <a:r>
              <a:rPr lang="en-US" sz="1200" dirty="0" smtClean="0">
                <a:latin typeface="Bahnschrift Condensed" pitchFamily="34" charset="0"/>
              </a:rPr>
              <a:t> lain</a:t>
            </a:r>
          </a:p>
          <a:p>
            <a:pPr marL="108000" indent="-171450">
              <a:lnSpc>
                <a:spcPct val="130000"/>
              </a:lnSpc>
              <a:buFont typeface="Wingdings" pitchFamily="2" charset="2"/>
              <a:buChar char="v"/>
            </a:pPr>
            <a:r>
              <a:rPr lang="en-US" sz="1200" dirty="0" err="1" smtClean="0">
                <a:latin typeface="Bahnschrift Condensed" pitchFamily="34" charset="0"/>
              </a:rPr>
              <a:t>Bisa</a:t>
            </a:r>
            <a:r>
              <a:rPr lang="en-US" sz="1200" dirty="0" smtClean="0">
                <a:latin typeface="Bahnschrift Condensed" pitchFamily="34" charset="0"/>
              </a:rPr>
              <a:t> </a:t>
            </a:r>
            <a:r>
              <a:rPr lang="en-US" sz="1200" dirty="0" err="1" smtClean="0">
                <a:latin typeface="Bahnschrift Condensed" pitchFamily="34" charset="0"/>
              </a:rPr>
              <a:t>berbagi</a:t>
            </a:r>
            <a:r>
              <a:rPr lang="en-US" sz="1200" dirty="0" smtClean="0">
                <a:latin typeface="Bahnschrift Condensed" pitchFamily="34" charset="0"/>
              </a:rPr>
              <a:t>  </a:t>
            </a:r>
            <a:r>
              <a:rPr lang="en-US" sz="1200" dirty="0" err="1" smtClean="0">
                <a:latin typeface="Bahnschrift Condensed" pitchFamily="34" charset="0"/>
              </a:rPr>
              <a:t>lokasi</a:t>
            </a:r>
            <a:r>
              <a:rPr lang="en-US" sz="1200" dirty="0" smtClean="0">
                <a:latin typeface="Bahnschrift Condensed" pitchFamily="34" charset="0"/>
              </a:rPr>
              <a:t> </a:t>
            </a:r>
            <a:r>
              <a:rPr lang="en-US" sz="1200" dirty="0" err="1" smtClean="0">
                <a:latin typeface="Bahnschrift Condensed" pitchFamily="34" charset="0"/>
              </a:rPr>
              <a:t>terkini</a:t>
            </a:r>
            <a:endParaRPr lang="en-US" sz="1200" dirty="0" smtClean="0">
              <a:latin typeface="Bahnschrift Condensed" pitchFamily="34" charset="0"/>
            </a:endParaRPr>
          </a:p>
          <a:p>
            <a:pPr marL="108000" indent="-171450">
              <a:lnSpc>
                <a:spcPct val="130000"/>
              </a:lnSpc>
              <a:buFont typeface="Wingdings" pitchFamily="2" charset="2"/>
              <a:buChar char="v"/>
            </a:pPr>
            <a:r>
              <a:rPr lang="en-US" sz="1200" dirty="0" err="1" smtClean="0">
                <a:latin typeface="Bahnschrift Condensed" pitchFamily="34" charset="0"/>
              </a:rPr>
              <a:t>Bisa</a:t>
            </a:r>
            <a:r>
              <a:rPr lang="en-US" sz="1200" dirty="0" smtClean="0">
                <a:latin typeface="Bahnschrift Condensed" pitchFamily="34" charset="0"/>
              </a:rPr>
              <a:t> </a:t>
            </a:r>
            <a:r>
              <a:rPr lang="en-US" sz="1200" dirty="0" err="1" smtClean="0">
                <a:latin typeface="Bahnschrift Condensed" pitchFamily="34" charset="0"/>
              </a:rPr>
              <a:t>mengirim</a:t>
            </a:r>
            <a:r>
              <a:rPr lang="en-US" sz="1200" dirty="0" smtClean="0">
                <a:latin typeface="Bahnschrift Condensed" pitchFamily="34" charset="0"/>
              </a:rPr>
              <a:t> </a:t>
            </a:r>
            <a:r>
              <a:rPr lang="en-US" sz="1200" dirty="0" err="1" smtClean="0">
                <a:latin typeface="Bahnschrift Condensed" pitchFamily="34" charset="0"/>
              </a:rPr>
              <a:t>pesan</a:t>
            </a:r>
            <a:r>
              <a:rPr lang="en-US" sz="1200" dirty="0" smtClean="0">
                <a:latin typeface="Bahnschrift Condensed" pitchFamily="34" charset="0"/>
              </a:rPr>
              <a:t> </a:t>
            </a:r>
            <a:r>
              <a:rPr lang="en-US" sz="1200" dirty="0" err="1" smtClean="0">
                <a:latin typeface="Bahnschrift Condensed" pitchFamily="34" charset="0"/>
              </a:rPr>
              <a:t>ke</a:t>
            </a:r>
            <a:r>
              <a:rPr lang="en-US" sz="1200" dirty="0" smtClean="0">
                <a:latin typeface="Bahnschrift Condensed" pitchFamily="34" charset="0"/>
              </a:rPr>
              <a:t> </a:t>
            </a:r>
            <a:r>
              <a:rPr lang="en-US" sz="1200" dirty="0" err="1" smtClean="0">
                <a:latin typeface="Bahnschrift Condensed" pitchFamily="34" charset="0"/>
              </a:rPr>
              <a:t>banyak</a:t>
            </a:r>
            <a:r>
              <a:rPr lang="en-US" sz="1200" dirty="0" smtClean="0">
                <a:latin typeface="Bahnschrift Condensed" pitchFamily="34" charset="0"/>
              </a:rPr>
              <a:t> orang</a:t>
            </a:r>
          </a:p>
          <a:p>
            <a:pPr marL="108000" indent="-171450">
              <a:lnSpc>
                <a:spcPct val="130000"/>
              </a:lnSpc>
              <a:buFont typeface="Wingdings" pitchFamily="2" charset="2"/>
              <a:buChar char="v"/>
            </a:pPr>
            <a:r>
              <a:rPr lang="en-US" sz="1200" dirty="0" err="1" smtClean="0">
                <a:latin typeface="Bahnschrift Condensed" pitchFamily="34" charset="0"/>
              </a:rPr>
              <a:t>Dapat</a:t>
            </a:r>
            <a:r>
              <a:rPr lang="en-US" sz="1200" dirty="0" smtClean="0">
                <a:latin typeface="Bahnschrift Condensed" pitchFamily="34" charset="0"/>
              </a:rPr>
              <a:t> </a:t>
            </a:r>
            <a:r>
              <a:rPr lang="en-US" sz="1200" dirty="0" err="1" smtClean="0">
                <a:latin typeface="Bahnschrift Condensed" pitchFamily="34" charset="0"/>
              </a:rPr>
              <a:t>terlihat</a:t>
            </a:r>
            <a:r>
              <a:rPr lang="en-US" sz="1200" dirty="0" smtClean="0">
                <a:latin typeface="Bahnschrift Condensed" pitchFamily="34" charset="0"/>
              </a:rPr>
              <a:t> </a:t>
            </a:r>
            <a:r>
              <a:rPr lang="en-US" sz="1200" dirty="0" err="1" smtClean="0">
                <a:latin typeface="Bahnschrift Condensed" pitchFamily="34" charset="0"/>
              </a:rPr>
              <a:t>siapa</a:t>
            </a:r>
            <a:r>
              <a:rPr lang="en-US" sz="1200" dirty="0" smtClean="0">
                <a:latin typeface="Bahnschrift Condensed" pitchFamily="34" charset="0"/>
              </a:rPr>
              <a:t> yang </a:t>
            </a:r>
            <a:r>
              <a:rPr lang="en-US" sz="1200" dirty="0" err="1" smtClean="0">
                <a:latin typeface="Bahnschrift Condensed" pitchFamily="34" charset="0"/>
              </a:rPr>
              <a:t>aktif</a:t>
            </a:r>
            <a:r>
              <a:rPr lang="en-US" sz="1200" dirty="0" smtClean="0">
                <a:latin typeface="Bahnschrift Condensed" pitchFamily="34" charset="0"/>
              </a:rPr>
              <a:t> </a:t>
            </a:r>
            <a:r>
              <a:rPr lang="en-US" sz="1200" dirty="0" err="1" smtClean="0">
                <a:latin typeface="Bahnschrift Condensed" pitchFamily="34" charset="0"/>
              </a:rPr>
              <a:t>dan</a:t>
            </a:r>
            <a:r>
              <a:rPr lang="en-US" sz="1200" dirty="0" smtClean="0">
                <a:latin typeface="Bahnschrift Condensed" pitchFamily="34" charset="0"/>
              </a:rPr>
              <a:t> </a:t>
            </a:r>
            <a:r>
              <a:rPr lang="en-US" sz="1200" dirty="0" err="1" smtClean="0">
                <a:latin typeface="Bahnschrift Condensed" pitchFamily="34" charset="0"/>
              </a:rPr>
              <a:t>tidak</a:t>
            </a:r>
            <a:endParaRPr lang="en-US" sz="1200" dirty="0" smtClean="0">
              <a:latin typeface="Bahnschrift Condensed" pitchFamily="34" charset="0"/>
            </a:endParaRPr>
          </a:p>
          <a:p>
            <a:pPr marL="108000" indent="-171450">
              <a:lnSpc>
                <a:spcPct val="130000"/>
              </a:lnSpc>
              <a:buFont typeface="Wingdings" pitchFamily="2" charset="2"/>
              <a:buChar char="v"/>
            </a:pPr>
            <a:r>
              <a:rPr lang="en-US" sz="1200" dirty="0" err="1" smtClean="0">
                <a:latin typeface="Bahnschrift Condensed" pitchFamily="34" charset="0"/>
              </a:rPr>
              <a:t>Dapat</a:t>
            </a:r>
            <a:r>
              <a:rPr lang="en-US" sz="1200" dirty="0" smtClean="0">
                <a:latin typeface="Bahnschrift Condensed" pitchFamily="34" charset="0"/>
              </a:rPr>
              <a:t> </a:t>
            </a:r>
            <a:r>
              <a:rPr lang="en-US" sz="1200" dirty="0" err="1" smtClean="0">
                <a:latin typeface="Bahnschrift Condensed" pitchFamily="34" charset="0"/>
              </a:rPr>
              <a:t>mengirim</a:t>
            </a:r>
            <a:r>
              <a:rPr lang="en-US" sz="1200" dirty="0" smtClean="0">
                <a:latin typeface="Bahnschrift Condensed" pitchFamily="34" charset="0"/>
              </a:rPr>
              <a:t> </a:t>
            </a:r>
            <a:r>
              <a:rPr lang="en-US" sz="1200" dirty="0" err="1" smtClean="0">
                <a:latin typeface="Bahnschrift Condensed" pitchFamily="34" charset="0"/>
              </a:rPr>
              <a:t>dokumen</a:t>
            </a:r>
            <a:r>
              <a:rPr lang="en-US" sz="1200" dirty="0" smtClean="0">
                <a:latin typeface="Bahnschrift Condensed" pitchFamily="34" charset="0"/>
              </a:rPr>
              <a:t>, </a:t>
            </a:r>
            <a:r>
              <a:rPr lang="en-US" sz="1200" dirty="0" err="1" smtClean="0">
                <a:latin typeface="Bahnschrift Condensed" pitchFamily="34" charset="0"/>
              </a:rPr>
              <a:t>foto</a:t>
            </a:r>
            <a:r>
              <a:rPr lang="en-US" sz="1200" dirty="0" smtClean="0">
                <a:latin typeface="Bahnschrift Condensed" pitchFamily="34" charset="0"/>
              </a:rPr>
              <a:t>, audio, </a:t>
            </a:r>
            <a:r>
              <a:rPr lang="en-US" sz="1200" dirty="0" err="1" smtClean="0">
                <a:latin typeface="Bahnschrift Condensed" pitchFamily="34" charset="0"/>
              </a:rPr>
              <a:t>vidio</a:t>
            </a:r>
            <a:endParaRPr lang="en-US" sz="1200" dirty="0" smtClean="0">
              <a:latin typeface="Bahnschrift Condensed" pitchFamily="34" charset="0"/>
            </a:endParaRPr>
          </a:p>
          <a:p>
            <a:pPr marL="108000" indent="-171450">
              <a:lnSpc>
                <a:spcPct val="130000"/>
              </a:lnSpc>
              <a:buFont typeface="Wingdings" pitchFamily="2" charset="2"/>
              <a:buChar char="v"/>
            </a:pPr>
            <a:r>
              <a:rPr lang="en-US" sz="1200" dirty="0" err="1" smtClean="0">
                <a:latin typeface="Bahnschrift Condensed" pitchFamily="34" charset="0"/>
              </a:rPr>
              <a:t>Panggilan</a:t>
            </a:r>
            <a:r>
              <a:rPr lang="en-US" sz="1200" dirty="0" smtClean="0">
                <a:latin typeface="Bahnschrift Condensed" pitchFamily="34" charset="0"/>
              </a:rPr>
              <a:t> </a:t>
            </a:r>
            <a:r>
              <a:rPr lang="en-US" sz="1200" dirty="0" err="1" smtClean="0">
                <a:latin typeface="Bahnschrift Condensed" pitchFamily="34" charset="0"/>
              </a:rPr>
              <a:t>vido</a:t>
            </a:r>
            <a:r>
              <a:rPr lang="en-US" sz="1200" dirty="0" smtClean="0">
                <a:latin typeface="Bahnschrift Condensed" pitchFamily="34" charset="0"/>
              </a:rPr>
              <a:t> </a:t>
            </a:r>
            <a:r>
              <a:rPr lang="en-US" sz="1200" dirty="0" err="1" smtClean="0">
                <a:latin typeface="Bahnschrift Condensed" pitchFamily="34" charset="0"/>
              </a:rPr>
              <a:t>beberapa</a:t>
            </a:r>
            <a:r>
              <a:rPr lang="en-US" sz="1200" dirty="0" smtClean="0">
                <a:latin typeface="Bahnschrift Condensed" pitchFamily="34" charset="0"/>
              </a:rPr>
              <a:t> orang</a:t>
            </a:r>
            <a:endParaRPr lang="en-US" sz="1200" dirty="0" smtClean="0">
              <a:latin typeface="Bahnschrift Condensed" pitchFamily="34" charset="0"/>
            </a:endParaRPr>
          </a:p>
          <a:p>
            <a:pPr>
              <a:lnSpc>
                <a:spcPct val="130000"/>
              </a:lnSpc>
            </a:pPr>
            <a:endParaRPr lang="en-US" sz="900" dirty="0">
              <a:latin typeface="Calibri Light" panose="020F0302020204030204" pitchFamily="34" charset="0"/>
            </a:endParaRPr>
          </a:p>
        </p:txBody>
      </p:sp>
      <p:sp>
        <p:nvSpPr>
          <p:cNvPr id="12" name="Rectangle 29">
            <a:extLst>
              <a:ext uri="{FF2B5EF4-FFF2-40B4-BE49-F238E27FC236}">
                <a16:creationId xmlns="" xmlns:a16="http://schemas.microsoft.com/office/drawing/2014/main" id="{597032E8-C002-423E-8574-4C596542F46B}"/>
              </a:ext>
            </a:extLst>
          </p:cNvPr>
          <p:cNvSpPr/>
          <p:nvPr/>
        </p:nvSpPr>
        <p:spPr>
          <a:xfrm>
            <a:off x="6625638" y="2935977"/>
            <a:ext cx="1865423" cy="4524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lnSpc>
                <a:spcPct val="130000"/>
              </a:lnSpc>
              <a:buFont typeface="Wingdings" pitchFamily="2" charset="2"/>
              <a:buChar char="§"/>
            </a:pPr>
            <a:r>
              <a:rPr lang="en-US" sz="900" dirty="0">
                <a:latin typeface="Calibri Light" panose="020F0302020204030204" pitchFamily="34" charset="0"/>
              </a:rPr>
              <a:t> </a:t>
            </a:r>
            <a:r>
              <a:rPr lang="en-US" sz="900" dirty="0" smtClean="0">
                <a:latin typeface="Calibri Light" panose="020F0302020204030204" pitchFamily="34" charset="0"/>
              </a:rPr>
              <a:t> </a:t>
            </a:r>
          </a:p>
          <a:p>
            <a:pPr marL="171450" indent="-171450">
              <a:lnSpc>
                <a:spcPct val="130000"/>
              </a:lnSpc>
              <a:buFont typeface="Wingdings" pitchFamily="2" charset="2"/>
              <a:buChar char="§"/>
            </a:pPr>
            <a:endParaRPr lang="en-US" sz="900" dirty="0">
              <a:latin typeface="Calibri Light" panose="020F0302020204030204" pitchFamily="34" charset="0"/>
            </a:endParaRPr>
          </a:p>
        </p:txBody>
      </p:sp>
      <p:sp>
        <p:nvSpPr>
          <p:cNvPr id="13" name="Rectangle 28">
            <a:extLst>
              <a:ext uri="{FF2B5EF4-FFF2-40B4-BE49-F238E27FC236}">
                <a16:creationId xmlns="" xmlns:a16="http://schemas.microsoft.com/office/drawing/2014/main" id="{979557D6-D05A-4C2E-8196-75E059966AF8}"/>
              </a:ext>
            </a:extLst>
          </p:cNvPr>
          <p:cNvSpPr/>
          <p:nvPr/>
        </p:nvSpPr>
        <p:spPr>
          <a:xfrm>
            <a:off x="179513" y="1952580"/>
            <a:ext cx="25710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C00000"/>
                </a:solidFill>
                <a:latin typeface="Calibri Light" panose="020F0302020204030204" pitchFamily="34" charset="0"/>
              </a:rPr>
              <a:t>Google Meet</a:t>
            </a:r>
            <a:endParaRPr lang="en-US" sz="2400" b="1" dirty="0">
              <a:solidFill>
                <a:srgbClr val="C00000"/>
              </a:solidFill>
              <a:latin typeface="Calibri Light" panose="020F0302020204030204" pitchFamily="34" charset="0"/>
            </a:endParaRPr>
          </a:p>
        </p:txBody>
      </p:sp>
      <p:sp>
        <p:nvSpPr>
          <p:cNvPr id="14" name="Rectangle 29">
            <a:extLst>
              <a:ext uri="{FF2B5EF4-FFF2-40B4-BE49-F238E27FC236}">
                <a16:creationId xmlns="" xmlns:a16="http://schemas.microsoft.com/office/drawing/2014/main" id="{BB17B5DC-FF48-453D-B6E2-71938643F07B}"/>
              </a:ext>
            </a:extLst>
          </p:cNvPr>
          <p:cNvSpPr/>
          <p:nvPr/>
        </p:nvSpPr>
        <p:spPr>
          <a:xfrm>
            <a:off x="179513" y="2253731"/>
            <a:ext cx="2965796" cy="17727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lnSpc>
                <a:spcPct val="130000"/>
              </a:lnSpc>
              <a:buFont typeface="Wingdings" pitchFamily="2" charset="2"/>
              <a:buChar char="v"/>
            </a:pPr>
            <a:r>
              <a:rPr lang="en-US" sz="1400" dirty="0" smtClean="0">
                <a:latin typeface="Bahnschrift Condensed" pitchFamily="34" charset="0"/>
              </a:rPr>
              <a:t>Gratis, </a:t>
            </a:r>
            <a:r>
              <a:rPr lang="en-US" sz="1400" dirty="0" err="1" smtClean="0">
                <a:latin typeface="Bahnschrift Condensed" pitchFamily="34" charset="0"/>
              </a:rPr>
              <a:t>ada</a:t>
            </a:r>
            <a:r>
              <a:rPr lang="en-US" sz="1400" dirty="0" smtClean="0">
                <a:latin typeface="Bahnschrift Condensed" pitchFamily="34" charset="0"/>
              </a:rPr>
              <a:t> </a:t>
            </a:r>
            <a:r>
              <a:rPr lang="en-US" sz="1400" dirty="0" err="1" smtClean="0">
                <a:latin typeface="Bahnschrift Condensed" pitchFamily="34" charset="0"/>
              </a:rPr>
              <a:t>juga</a:t>
            </a:r>
            <a:r>
              <a:rPr lang="en-US" sz="1400" dirty="0" smtClean="0">
                <a:latin typeface="Bahnschrift Condensed" pitchFamily="34" charset="0"/>
              </a:rPr>
              <a:t> yang </a:t>
            </a:r>
            <a:r>
              <a:rPr lang="en-US" sz="1400" dirty="0" err="1" smtClean="0">
                <a:latin typeface="Bahnschrift Condensed" pitchFamily="34" charset="0"/>
              </a:rPr>
              <a:t>berbayar</a:t>
            </a:r>
            <a:endParaRPr lang="en-US" sz="1400" dirty="0" smtClean="0">
              <a:latin typeface="Bahnschrift Condensed" pitchFamily="34" charset="0"/>
            </a:endParaRPr>
          </a:p>
          <a:p>
            <a:pPr marL="171450" indent="-171450">
              <a:lnSpc>
                <a:spcPct val="130000"/>
              </a:lnSpc>
              <a:buFont typeface="Wingdings" pitchFamily="2" charset="2"/>
              <a:buChar char="v"/>
            </a:pPr>
            <a:r>
              <a:rPr lang="en-US" sz="1400" dirty="0" err="1" smtClean="0">
                <a:latin typeface="Bahnschrift Condensed" pitchFamily="34" charset="0"/>
              </a:rPr>
              <a:t>Mudah</a:t>
            </a:r>
            <a:r>
              <a:rPr lang="en-US" sz="1400" dirty="0" smtClean="0">
                <a:latin typeface="Bahnschrift Condensed" pitchFamily="34" charset="0"/>
              </a:rPr>
              <a:t> </a:t>
            </a:r>
            <a:r>
              <a:rPr lang="en-US" sz="1400" dirty="0" err="1" smtClean="0">
                <a:latin typeface="Bahnschrift Condensed" pitchFamily="34" charset="0"/>
              </a:rPr>
              <a:t>penggunaannya</a:t>
            </a:r>
            <a:endParaRPr lang="en-US" sz="1400" dirty="0" smtClean="0">
              <a:latin typeface="Bahnschrift Condensed" pitchFamily="34" charset="0"/>
            </a:endParaRPr>
          </a:p>
          <a:p>
            <a:pPr marL="171450" indent="-171450">
              <a:lnSpc>
                <a:spcPct val="130000"/>
              </a:lnSpc>
              <a:buFont typeface="Wingdings" pitchFamily="2" charset="2"/>
              <a:buChar char="v"/>
            </a:pPr>
            <a:r>
              <a:rPr lang="en-US" sz="1400" dirty="0" err="1" smtClean="0">
                <a:latin typeface="Bahnschrift Condensed" pitchFamily="34" charset="0"/>
              </a:rPr>
              <a:t>Banyak</a:t>
            </a:r>
            <a:r>
              <a:rPr lang="en-US" sz="1400" dirty="0" smtClean="0">
                <a:latin typeface="Bahnschrift Condensed" pitchFamily="34" charset="0"/>
              </a:rPr>
              <a:t> </a:t>
            </a:r>
            <a:r>
              <a:rPr lang="en-US" sz="1400" dirty="0" err="1" smtClean="0">
                <a:latin typeface="Bahnschrift Condensed" pitchFamily="34" charset="0"/>
              </a:rPr>
              <a:t>tpilihan</a:t>
            </a:r>
            <a:r>
              <a:rPr lang="en-US" sz="1400" dirty="0" smtClean="0">
                <a:latin typeface="Bahnschrift Condensed" pitchFamily="34" charset="0"/>
              </a:rPr>
              <a:t> </a:t>
            </a:r>
            <a:r>
              <a:rPr lang="en-US" sz="1400" dirty="0" err="1" smtClean="0">
                <a:latin typeface="Bahnschrift Condensed" pitchFamily="34" charset="0"/>
              </a:rPr>
              <a:t>tampilan</a:t>
            </a:r>
            <a:r>
              <a:rPr lang="en-US" sz="1400" dirty="0" smtClean="0">
                <a:latin typeface="Bahnschrift Condensed" pitchFamily="34" charset="0"/>
              </a:rPr>
              <a:t> yang </a:t>
            </a:r>
            <a:r>
              <a:rPr lang="en-US" sz="1400" dirty="0" err="1" smtClean="0">
                <a:latin typeface="Bahnschrift Condensed" pitchFamily="34" charset="0"/>
              </a:rPr>
              <a:t>menarik</a:t>
            </a:r>
            <a:endParaRPr lang="en-US" sz="1400" dirty="0" smtClean="0">
              <a:latin typeface="Bahnschrift Condensed" pitchFamily="34" charset="0"/>
            </a:endParaRPr>
          </a:p>
          <a:p>
            <a:pPr marL="171450" indent="-171450">
              <a:lnSpc>
                <a:spcPct val="130000"/>
              </a:lnSpc>
              <a:buFont typeface="Wingdings" pitchFamily="2" charset="2"/>
              <a:buChar char="v"/>
            </a:pPr>
            <a:r>
              <a:rPr lang="en-US" sz="1400" dirty="0" err="1" smtClean="0">
                <a:latin typeface="Bahnschrift Condensed" pitchFamily="34" charset="0"/>
              </a:rPr>
              <a:t>Terenkripsi</a:t>
            </a:r>
            <a:r>
              <a:rPr lang="en-US" sz="1400" dirty="0" smtClean="0">
                <a:latin typeface="Bahnschrift Condensed" pitchFamily="34" charset="0"/>
              </a:rPr>
              <a:t> </a:t>
            </a:r>
            <a:r>
              <a:rPr lang="en-US" sz="1400" dirty="0" err="1" smtClean="0">
                <a:latin typeface="Bahnschrift Condensed" pitchFamily="34" charset="0"/>
              </a:rPr>
              <a:t>vidio</a:t>
            </a:r>
            <a:endParaRPr lang="en-US" sz="1400" dirty="0" smtClean="0">
              <a:latin typeface="Bahnschrift Condensed" pitchFamily="34" charset="0"/>
            </a:endParaRPr>
          </a:p>
          <a:p>
            <a:pPr marL="171450" indent="-171450">
              <a:lnSpc>
                <a:spcPct val="130000"/>
              </a:lnSpc>
              <a:buFont typeface="Wingdings" pitchFamily="2" charset="2"/>
              <a:buChar char="v"/>
            </a:pPr>
            <a:r>
              <a:rPr lang="en-US" sz="1400" dirty="0" err="1" smtClean="0">
                <a:latin typeface="Bahnschrift Condensed" pitchFamily="34" charset="0"/>
              </a:rPr>
              <a:t>Tampilan</a:t>
            </a:r>
            <a:r>
              <a:rPr lang="en-US" sz="1400" dirty="0" smtClean="0">
                <a:latin typeface="Bahnschrift Condensed" pitchFamily="34" charset="0"/>
              </a:rPr>
              <a:t> </a:t>
            </a:r>
            <a:r>
              <a:rPr lang="en-US" sz="1400" dirty="0" err="1" smtClean="0">
                <a:latin typeface="Bahnschrift Condensed" pitchFamily="34" charset="0"/>
              </a:rPr>
              <a:t>vidio</a:t>
            </a:r>
            <a:r>
              <a:rPr lang="en-US" sz="1400" dirty="0" smtClean="0">
                <a:latin typeface="Bahnschrift Condensed" pitchFamily="34" charset="0"/>
              </a:rPr>
              <a:t> HD</a:t>
            </a:r>
          </a:p>
          <a:p>
            <a:pPr>
              <a:lnSpc>
                <a:spcPct val="130000"/>
              </a:lnSpc>
            </a:pPr>
            <a:endParaRPr lang="en-US" sz="1400" dirty="0">
              <a:latin typeface="Bahnschrift Condensed" pitchFamily="34" charset="0"/>
            </a:endParaRPr>
          </a:p>
        </p:txBody>
      </p:sp>
      <p:sp>
        <p:nvSpPr>
          <p:cNvPr id="16" name="Rectangle 29">
            <a:extLst>
              <a:ext uri="{FF2B5EF4-FFF2-40B4-BE49-F238E27FC236}">
                <a16:creationId xmlns="" xmlns:a16="http://schemas.microsoft.com/office/drawing/2014/main" id="{7A440C18-CBAF-4519-BE25-7412EAAC8B80}"/>
              </a:ext>
            </a:extLst>
          </p:cNvPr>
          <p:cNvSpPr/>
          <p:nvPr/>
        </p:nvSpPr>
        <p:spPr>
          <a:xfrm>
            <a:off x="395536" y="3711440"/>
            <a:ext cx="2729094" cy="12126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r">
              <a:lnSpc>
                <a:spcPct val="130000"/>
              </a:lnSpc>
              <a:buFont typeface="Wingdings" pitchFamily="2" charset="2"/>
              <a:buChar char="§"/>
            </a:pPr>
            <a:r>
              <a:rPr lang="en-US" sz="1400" dirty="0" err="1" smtClean="0">
                <a:latin typeface="Bahnschrift Condensed" pitchFamily="34" charset="0"/>
              </a:rPr>
              <a:t>Perlu</a:t>
            </a:r>
            <a:r>
              <a:rPr lang="en-US" sz="1400" dirty="0" smtClean="0">
                <a:latin typeface="Bahnschrift Condensed" pitchFamily="34" charset="0"/>
              </a:rPr>
              <a:t> </a:t>
            </a:r>
            <a:r>
              <a:rPr lang="en-US" sz="1400" dirty="0" err="1" smtClean="0">
                <a:latin typeface="Bahnschrift Condensed" pitchFamily="34" charset="0"/>
              </a:rPr>
              <a:t>jaringan</a:t>
            </a:r>
            <a:r>
              <a:rPr lang="en-US" sz="1400" dirty="0" smtClean="0">
                <a:latin typeface="Bahnschrift Condensed" pitchFamily="34" charset="0"/>
              </a:rPr>
              <a:t> internet yang </a:t>
            </a:r>
            <a:r>
              <a:rPr lang="en-US" sz="1400" dirty="0" err="1" smtClean="0">
                <a:latin typeface="Bahnschrift Condensed" pitchFamily="34" charset="0"/>
              </a:rPr>
              <a:t>stabil</a:t>
            </a:r>
            <a:endParaRPr lang="en-US" sz="1400" dirty="0" smtClean="0">
              <a:latin typeface="Bahnschrift Condensed" pitchFamily="34" charset="0"/>
            </a:endParaRPr>
          </a:p>
          <a:p>
            <a:pPr marL="171450" indent="-171450" algn="r">
              <a:lnSpc>
                <a:spcPct val="130000"/>
              </a:lnSpc>
              <a:buFont typeface="Wingdings" pitchFamily="2" charset="2"/>
              <a:buChar char="§"/>
            </a:pPr>
            <a:r>
              <a:rPr lang="en-US" sz="1400" dirty="0" err="1" smtClean="0">
                <a:latin typeface="Bahnschrift Condensed" pitchFamily="34" charset="0"/>
              </a:rPr>
              <a:t>Belum</a:t>
            </a:r>
            <a:r>
              <a:rPr lang="en-US" sz="1400" dirty="0" smtClean="0">
                <a:latin typeface="Bahnschrift Condensed" pitchFamily="34" charset="0"/>
              </a:rPr>
              <a:t> </a:t>
            </a:r>
            <a:r>
              <a:rPr lang="en-US" sz="1400" dirty="0" err="1" smtClean="0">
                <a:latin typeface="Bahnschrift Condensed" pitchFamily="34" charset="0"/>
              </a:rPr>
              <a:t>semua</a:t>
            </a:r>
            <a:r>
              <a:rPr lang="en-US" sz="1400" dirty="0" smtClean="0">
                <a:latin typeface="Bahnschrift Condensed" pitchFamily="34" charset="0"/>
              </a:rPr>
              <a:t> </a:t>
            </a:r>
            <a:r>
              <a:rPr lang="en-US" sz="1400" dirty="0" err="1" smtClean="0">
                <a:latin typeface="Bahnschrift Condensed" pitchFamily="34" charset="0"/>
              </a:rPr>
              <a:t>fitur</a:t>
            </a:r>
            <a:r>
              <a:rPr lang="en-US" sz="1400" dirty="0" smtClean="0">
                <a:latin typeface="Bahnschrift Condensed" pitchFamily="34" charset="0"/>
              </a:rPr>
              <a:t> free </a:t>
            </a:r>
          </a:p>
          <a:p>
            <a:pPr marL="171450" indent="-171450" algn="r">
              <a:lnSpc>
                <a:spcPct val="130000"/>
              </a:lnSpc>
              <a:buFont typeface="Wingdings" pitchFamily="2" charset="2"/>
              <a:buChar char="§"/>
            </a:pPr>
            <a:r>
              <a:rPr lang="en-US" sz="1400" dirty="0" err="1" smtClean="0">
                <a:latin typeface="Bahnschrift Condensed" pitchFamily="34" charset="0"/>
              </a:rPr>
              <a:t>Tidak</a:t>
            </a:r>
            <a:r>
              <a:rPr lang="en-US" sz="1400" dirty="0" smtClean="0">
                <a:latin typeface="Bahnschrift Condensed" pitchFamily="34" charset="0"/>
              </a:rPr>
              <a:t> </a:t>
            </a:r>
            <a:r>
              <a:rPr lang="en-US" sz="1400" dirty="0" err="1" smtClean="0">
                <a:latin typeface="Bahnschrift Condensed" pitchFamily="34" charset="0"/>
              </a:rPr>
              <a:t>dapat</a:t>
            </a:r>
            <a:r>
              <a:rPr lang="en-US" sz="1400" dirty="0" smtClean="0">
                <a:latin typeface="Bahnschrift Condensed" pitchFamily="34" charset="0"/>
              </a:rPr>
              <a:t> </a:t>
            </a:r>
            <a:r>
              <a:rPr lang="en-US" sz="1400" dirty="0" err="1" smtClean="0">
                <a:latin typeface="Bahnschrift Condensed" pitchFamily="34" charset="0"/>
              </a:rPr>
              <a:t>mengubah</a:t>
            </a:r>
            <a:r>
              <a:rPr lang="en-US" sz="1400" dirty="0" smtClean="0">
                <a:latin typeface="Bahnschrift Condensed" pitchFamily="34" charset="0"/>
              </a:rPr>
              <a:t> </a:t>
            </a:r>
            <a:r>
              <a:rPr lang="en-US" sz="1400" dirty="0" err="1" smtClean="0">
                <a:latin typeface="Bahnschrift Condensed" pitchFamily="34" charset="0"/>
              </a:rPr>
              <a:t>layanan</a:t>
            </a:r>
            <a:r>
              <a:rPr lang="en-US" sz="1400" dirty="0" smtClean="0">
                <a:latin typeface="Bahnschrift Condensed" pitchFamily="34" charset="0"/>
              </a:rPr>
              <a:t> back ground</a:t>
            </a:r>
            <a:endParaRPr lang="en-US" sz="1400" dirty="0">
              <a:latin typeface="Bahnschrift Condensed" pitchFamily="34" charset="0"/>
            </a:endParaRPr>
          </a:p>
        </p:txBody>
      </p:sp>
      <p:sp>
        <p:nvSpPr>
          <p:cNvPr id="19" name="Shape 1472">
            <a:extLst>
              <a:ext uri="{FF2B5EF4-FFF2-40B4-BE49-F238E27FC236}">
                <a16:creationId xmlns="" xmlns:a16="http://schemas.microsoft.com/office/drawing/2014/main" id="{1B6DF675-D9D5-4FF6-A79A-19702DD336D4}"/>
              </a:ext>
            </a:extLst>
          </p:cNvPr>
          <p:cNvSpPr/>
          <p:nvPr/>
        </p:nvSpPr>
        <p:spPr>
          <a:xfrm>
            <a:off x="5908716" y="2935977"/>
            <a:ext cx="319467" cy="3525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8836" y="8255"/>
                </a:moveTo>
                <a:lnTo>
                  <a:pt x="12837" y="10800"/>
                </a:lnTo>
                <a:lnTo>
                  <a:pt x="8836" y="13345"/>
                </a:lnTo>
                <a:cubicBezTo>
                  <a:pt x="8836" y="13345"/>
                  <a:pt x="8836" y="8255"/>
                  <a:pt x="8836" y="8255"/>
                </a:cubicBezTo>
                <a:close/>
                <a:moveTo>
                  <a:pt x="8345" y="14727"/>
                </a:moveTo>
                <a:cubicBezTo>
                  <a:pt x="8461" y="14727"/>
                  <a:pt x="8564" y="14681"/>
                  <a:pt x="8647" y="14614"/>
                </a:cubicBezTo>
                <a:lnTo>
                  <a:pt x="8652" y="14620"/>
                </a:lnTo>
                <a:lnTo>
                  <a:pt x="14052" y="11184"/>
                </a:lnTo>
                <a:lnTo>
                  <a:pt x="14047" y="11178"/>
                </a:lnTo>
                <a:cubicBezTo>
                  <a:pt x="14160" y="11088"/>
                  <a:pt x="14236" y="10955"/>
                  <a:pt x="14236" y="10800"/>
                </a:cubicBezTo>
                <a:cubicBezTo>
                  <a:pt x="14236" y="10645"/>
                  <a:pt x="14160" y="10512"/>
                  <a:pt x="14047" y="10422"/>
                </a:cubicBezTo>
                <a:lnTo>
                  <a:pt x="14052" y="10417"/>
                </a:lnTo>
                <a:lnTo>
                  <a:pt x="8652" y="6980"/>
                </a:lnTo>
                <a:lnTo>
                  <a:pt x="8647" y="6986"/>
                </a:lnTo>
                <a:cubicBezTo>
                  <a:pt x="8564" y="6919"/>
                  <a:pt x="8461" y="6873"/>
                  <a:pt x="8345" y="6873"/>
                </a:cubicBezTo>
                <a:cubicBezTo>
                  <a:pt x="8074" y="6873"/>
                  <a:pt x="7855" y="7093"/>
                  <a:pt x="7855" y="7364"/>
                </a:cubicBezTo>
                <a:lnTo>
                  <a:pt x="7855" y="14236"/>
                </a:lnTo>
                <a:cubicBezTo>
                  <a:pt x="7855" y="14507"/>
                  <a:pt x="8074" y="14727"/>
                  <a:pt x="8345" y="14727"/>
                </a:cubicBezTo>
                <a:moveTo>
                  <a:pt x="19636" y="18655"/>
                </a:moveTo>
                <a:lnTo>
                  <a:pt x="18655" y="18655"/>
                </a:lnTo>
                <a:lnTo>
                  <a:pt x="18655" y="19636"/>
                </a:lnTo>
                <a:lnTo>
                  <a:pt x="19636" y="19636"/>
                </a:lnTo>
                <a:cubicBezTo>
                  <a:pt x="19636" y="19636"/>
                  <a:pt x="19636" y="18655"/>
                  <a:pt x="19636" y="18655"/>
                </a:cubicBezTo>
                <a:close/>
                <a:moveTo>
                  <a:pt x="19636" y="14727"/>
                </a:moveTo>
                <a:lnTo>
                  <a:pt x="18655" y="14727"/>
                </a:lnTo>
                <a:lnTo>
                  <a:pt x="18655" y="15709"/>
                </a:lnTo>
                <a:lnTo>
                  <a:pt x="19636" y="15709"/>
                </a:lnTo>
                <a:cubicBezTo>
                  <a:pt x="19636" y="15709"/>
                  <a:pt x="19636" y="14727"/>
                  <a:pt x="19636" y="14727"/>
                </a:cubicBezTo>
                <a:close/>
                <a:moveTo>
                  <a:pt x="19636" y="12764"/>
                </a:moveTo>
                <a:lnTo>
                  <a:pt x="18655" y="12764"/>
                </a:lnTo>
                <a:lnTo>
                  <a:pt x="18655" y="13745"/>
                </a:lnTo>
                <a:lnTo>
                  <a:pt x="19636" y="13745"/>
                </a:lnTo>
                <a:cubicBezTo>
                  <a:pt x="19636" y="13745"/>
                  <a:pt x="19636" y="12764"/>
                  <a:pt x="19636" y="12764"/>
                </a:cubicBezTo>
                <a:close/>
                <a:moveTo>
                  <a:pt x="19636" y="16691"/>
                </a:moveTo>
                <a:lnTo>
                  <a:pt x="18655" y="16691"/>
                </a:lnTo>
                <a:lnTo>
                  <a:pt x="18655" y="17673"/>
                </a:lnTo>
                <a:lnTo>
                  <a:pt x="19636" y="17673"/>
                </a:lnTo>
                <a:cubicBezTo>
                  <a:pt x="19636" y="17673"/>
                  <a:pt x="19636" y="16691"/>
                  <a:pt x="19636" y="16691"/>
                </a:cubicBezTo>
                <a:close/>
                <a:moveTo>
                  <a:pt x="18655" y="2945"/>
                </a:moveTo>
                <a:lnTo>
                  <a:pt x="19636" y="2945"/>
                </a:lnTo>
                <a:lnTo>
                  <a:pt x="19636" y="1964"/>
                </a:lnTo>
                <a:lnTo>
                  <a:pt x="18655" y="1964"/>
                </a:lnTo>
                <a:cubicBezTo>
                  <a:pt x="18655" y="1964"/>
                  <a:pt x="18655" y="2945"/>
                  <a:pt x="18655" y="2945"/>
                </a:cubicBezTo>
                <a:close/>
                <a:moveTo>
                  <a:pt x="20618" y="10309"/>
                </a:moveTo>
                <a:lnTo>
                  <a:pt x="17673" y="10309"/>
                </a:lnTo>
                <a:lnTo>
                  <a:pt x="17673" y="982"/>
                </a:lnTo>
                <a:lnTo>
                  <a:pt x="19636" y="982"/>
                </a:lnTo>
                <a:cubicBezTo>
                  <a:pt x="20178" y="982"/>
                  <a:pt x="20618" y="1421"/>
                  <a:pt x="20618" y="1964"/>
                </a:cubicBezTo>
                <a:cubicBezTo>
                  <a:pt x="20618" y="1964"/>
                  <a:pt x="20618" y="10309"/>
                  <a:pt x="20618" y="10309"/>
                </a:cubicBezTo>
                <a:close/>
                <a:moveTo>
                  <a:pt x="20618" y="19636"/>
                </a:moveTo>
                <a:cubicBezTo>
                  <a:pt x="20618" y="20178"/>
                  <a:pt x="20178" y="20618"/>
                  <a:pt x="19636" y="20618"/>
                </a:cubicBezTo>
                <a:lnTo>
                  <a:pt x="17673" y="20618"/>
                </a:lnTo>
                <a:lnTo>
                  <a:pt x="17673" y="11291"/>
                </a:lnTo>
                <a:lnTo>
                  <a:pt x="20618" y="11291"/>
                </a:lnTo>
                <a:cubicBezTo>
                  <a:pt x="20618" y="11291"/>
                  <a:pt x="20618" y="19636"/>
                  <a:pt x="20618" y="19636"/>
                </a:cubicBezTo>
                <a:close/>
                <a:moveTo>
                  <a:pt x="16691" y="20618"/>
                </a:moveTo>
                <a:lnTo>
                  <a:pt x="4909" y="20618"/>
                </a:lnTo>
                <a:lnTo>
                  <a:pt x="4909" y="982"/>
                </a:lnTo>
                <a:lnTo>
                  <a:pt x="16691" y="982"/>
                </a:lnTo>
                <a:cubicBezTo>
                  <a:pt x="16691" y="982"/>
                  <a:pt x="16691" y="20618"/>
                  <a:pt x="16691" y="20618"/>
                </a:cubicBezTo>
                <a:close/>
                <a:moveTo>
                  <a:pt x="3927" y="10309"/>
                </a:moveTo>
                <a:lnTo>
                  <a:pt x="982" y="10309"/>
                </a:lnTo>
                <a:lnTo>
                  <a:pt x="982" y="1964"/>
                </a:lnTo>
                <a:cubicBezTo>
                  <a:pt x="982" y="1421"/>
                  <a:pt x="1422" y="982"/>
                  <a:pt x="1964" y="982"/>
                </a:cubicBezTo>
                <a:lnTo>
                  <a:pt x="3927" y="982"/>
                </a:lnTo>
                <a:cubicBezTo>
                  <a:pt x="3927" y="982"/>
                  <a:pt x="3927" y="10309"/>
                  <a:pt x="3927" y="10309"/>
                </a:cubicBezTo>
                <a:close/>
                <a:moveTo>
                  <a:pt x="3927" y="20618"/>
                </a:moveTo>
                <a:lnTo>
                  <a:pt x="1964" y="20618"/>
                </a:lnTo>
                <a:cubicBezTo>
                  <a:pt x="1422" y="20618"/>
                  <a:pt x="982" y="20178"/>
                  <a:pt x="982" y="19636"/>
                </a:cubicBezTo>
                <a:lnTo>
                  <a:pt x="982" y="11291"/>
                </a:lnTo>
                <a:lnTo>
                  <a:pt x="3927" y="11291"/>
                </a:lnTo>
                <a:cubicBezTo>
                  <a:pt x="3927" y="11291"/>
                  <a:pt x="3927" y="20618"/>
                  <a:pt x="3927" y="20618"/>
                </a:cubicBezTo>
                <a:close/>
                <a:moveTo>
                  <a:pt x="19636" y="0"/>
                </a:moveTo>
                <a:lnTo>
                  <a:pt x="1964" y="0"/>
                </a:lnTo>
                <a:cubicBezTo>
                  <a:pt x="879" y="0"/>
                  <a:pt x="0" y="879"/>
                  <a:pt x="0" y="1964"/>
                </a:cubicBezTo>
                <a:lnTo>
                  <a:pt x="0" y="19636"/>
                </a:lnTo>
                <a:cubicBezTo>
                  <a:pt x="0" y="20721"/>
                  <a:pt x="879" y="21600"/>
                  <a:pt x="1964" y="21600"/>
                </a:cubicBezTo>
                <a:lnTo>
                  <a:pt x="19636" y="21600"/>
                </a:lnTo>
                <a:cubicBezTo>
                  <a:pt x="20721" y="21600"/>
                  <a:pt x="21600" y="20721"/>
                  <a:pt x="21600" y="19636"/>
                </a:cubicBezTo>
                <a:lnTo>
                  <a:pt x="21600" y="1964"/>
                </a:lnTo>
                <a:cubicBezTo>
                  <a:pt x="21600" y="879"/>
                  <a:pt x="20721" y="0"/>
                  <a:pt x="19636" y="0"/>
                </a:cubicBezTo>
                <a:moveTo>
                  <a:pt x="18655" y="8836"/>
                </a:moveTo>
                <a:lnTo>
                  <a:pt x="19636" y="8836"/>
                </a:lnTo>
                <a:lnTo>
                  <a:pt x="19636" y="7855"/>
                </a:lnTo>
                <a:lnTo>
                  <a:pt x="18655" y="7855"/>
                </a:lnTo>
                <a:cubicBezTo>
                  <a:pt x="18655" y="7855"/>
                  <a:pt x="18655" y="8836"/>
                  <a:pt x="18655" y="8836"/>
                </a:cubicBezTo>
                <a:close/>
                <a:moveTo>
                  <a:pt x="18655" y="6873"/>
                </a:moveTo>
                <a:lnTo>
                  <a:pt x="19636" y="6873"/>
                </a:lnTo>
                <a:lnTo>
                  <a:pt x="19636" y="5891"/>
                </a:lnTo>
                <a:lnTo>
                  <a:pt x="18655" y="5891"/>
                </a:lnTo>
                <a:cubicBezTo>
                  <a:pt x="18655" y="5891"/>
                  <a:pt x="18655" y="6873"/>
                  <a:pt x="18655" y="6873"/>
                </a:cubicBezTo>
                <a:close/>
                <a:moveTo>
                  <a:pt x="18655" y="4909"/>
                </a:moveTo>
                <a:lnTo>
                  <a:pt x="19636" y="4909"/>
                </a:lnTo>
                <a:lnTo>
                  <a:pt x="19636" y="3927"/>
                </a:lnTo>
                <a:lnTo>
                  <a:pt x="18655" y="3927"/>
                </a:lnTo>
                <a:cubicBezTo>
                  <a:pt x="18655" y="3927"/>
                  <a:pt x="18655" y="4909"/>
                  <a:pt x="18655" y="4909"/>
                </a:cubicBezTo>
                <a:close/>
                <a:moveTo>
                  <a:pt x="1964" y="2945"/>
                </a:moveTo>
                <a:lnTo>
                  <a:pt x="2945" y="2945"/>
                </a:lnTo>
                <a:lnTo>
                  <a:pt x="2945" y="1964"/>
                </a:lnTo>
                <a:lnTo>
                  <a:pt x="1964" y="1964"/>
                </a:lnTo>
                <a:cubicBezTo>
                  <a:pt x="1964" y="1964"/>
                  <a:pt x="1964" y="2945"/>
                  <a:pt x="1964" y="2945"/>
                </a:cubicBezTo>
                <a:close/>
                <a:moveTo>
                  <a:pt x="1964" y="8836"/>
                </a:moveTo>
                <a:lnTo>
                  <a:pt x="2945" y="8836"/>
                </a:lnTo>
                <a:lnTo>
                  <a:pt x="2945" y="7855"/>
                </a:lnTo>
                <a:lnTo>
                  <a:pt x="1964" y="7855"/>
                </a:lnTo>
                <a:cubicBezTo>
                  <a:pt x="1964" y="7855"/>
                  <a:pt x="1964" y="8836"/>
                  <a:pt x="1964" y="8836"/>
                </a:cubicBezTo>
                <a:close/>
                <a:moveTo>
                  <a:pt x="2945" y="16691"/>
                </a:moveTo>
                <a:lnTo>
                  <a:pt x="1964" y="16691"/>
                </a:lnTo>
                <a:lnTo>
                  <a:pt x="1964" y="17673"/>
                </a:lnTo>
                <a:lnTo>
                  <a:pt x="2945" y="17673"/>
                </a:lnTo>
                <a:cubicBezTo>
                  <a:pt x="2945" y="17673"/>
                  <a:pt x="2945" y="16691"/>
                  <a:pt x="2945" y="16691"/>
                </a:cubicBezTo>
                <a:close/>
                <a:moveTo>
                  <a:pt x="2945" y="12764"/>
                </a:moveTo>
                <a:lnTo>
                  <a:pt x="1964" y="12764"/>
                </a:lnTo>
                <a:lnTo>
                  <a:pt x="1964" y="13745"/>
                </a:lnTo>
                <a:lnTo>
                  <a:pt x="2945" y="13745"/>
                </a:lnTo>
                <a:cubicBezTo>
                  <a:pt x="2945" y="13745"/>
                  <a:pt x="2945" y="12764"/>
                  <a:pt x="2945" y="12764"/>
                </a:cubicBezTo>
                <a:close/>
                <a:moveTo>
                  <a:pt x="2945" y="14727"/>
                </a:moveTo>
                <a:lnTo>
                  <a:pt x="1964" y="14727"/>
                </a:lnTo>
                <a:lnTo>
                  <a:pt x="1964" y="15709"/>
                </a:lnTo>
                <a:lnTo>
                  <a:pt x="2945" y="15709"/>
                </a:lnTo>
                <a:cubicBezTo>
                  <a:pt x="2945" y="15709"/>
                  <a:pt x="2945" y="14727"/>
                  <a:pt x="2945" y="14727"/>
                </a:cubicBezTo>
                <a:close/>
                <a:moveTo>
                  <a:pt x="2945" y="18655"/>
                </a:moveTo>
                <a:lnTo>
                  <a:pt x="1964" y="18655"/>
                </a:lnTo>
                <a:lnTo>
                  <a:pt x="1964" y="19636"/>
                </a:lnTo>
                <a:lnTo>
                  <a:pt x="2945" y="19636"/>
                </a:lnTo>
                <a:cubicBezTo>
                  <a:pt x="2945" y="19636"/>
                  <a:pt x="2945" y="18655"/>
                  <a:pt x="2945" y="18655"/>
                </a:cubicBezTo>
                <a:close/>
                <a:moveTo>
                  <a:pt x="1964" y="6873"/>
                </a:moveTo>
                <a:lnTo>
                  <a:pt x="2945" y="6873"/>
                </a:lnTo>
                <a:lnTo>
                  <a:pt x="2945" y="5891"/>
                </a:lnTo>
                <a:lnTo>
                  <a:pt x="1964" y="5891"/>
                </a:lnTo>
                <a:cubicBezTo>
                  <a:pt x="1964" y="5891"/>
                  <a:pt x="1964" y="6873"/>
                  <a:pt x="1964" y="6873"/>
                </a:cubicBezTo>
                <a:close/>
                <a:moveTo>
                  <a:pt x="1964" y="4909"/>
                </a:moveTo>
                <a:lnTo>
                  <a:pt x="2945" y="4909"/>
                </a:lnTo>
                <a:lnTo>
                  <a:pt x="2945" y="3927"/>
                </a:lnTo>
                <a:lnTo>
                  <a:pt x="1964" y="3927"/>
                </a:lnTo>
                <a:cubicBezTo>
                  <a:pt x="1964" y="3927"/>
                  <a:pt x="1964" y="4909"/>
                  <a:pt x="1964" y="4909"/>
                </a:cubicBezTo>
                <a:close/>
              </a:path>
            </a:pathLst>
          </a:custGeom>
          <a:solidFill>
            <a:schemeClr val="accent3"/>
          </a:solidFill>
          <a:ln w="3175">
            <a:noFill/>
            <a:miter/>
          </a:ln>
        </p:spPr>
        <p:txBody>
          <a:bodyPr lIns="9525" tIns="9525" rIns="9525" bIns="9525" anchor="ctr"/>
          <a:lstStyle/>
          <a:p>
            <a:pPr defTabSz="11430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750"/>
          </a:p>
        </p:txBody>
      </p:sp>
      <p:sp>
        <p:nvSpPr>
          <p:cNvPr id="20" name="Shape 1518">
            <a:extLst>
              <a:ext uri="{FF2B5EF4-FFF2-40B4-BE49-F238E27FC236}">
                <a16:creationId xmlns="" xmlns:a16="http://schemas.microsoft.com/office/drawing/2014/main" id="{3C2C8402-CC49-484D-A00D-6E0360BE16CD}"/>
              </a:ext>
            </a:extLst>
          </p:cNvPr>
          <p:cNvSpPr/>
          <p:nvPr/>
        </p:nvSpPr>
        <p:spPr>
          <a:xfrm>
            <a:off x="3145309" y="1916969"/>
            <a:ext cx="218769" cy="29169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0618"/>
                </a:moveTo>
                <a:cubicBezTo>
                  <a:pt x="5378" y="20618"/>
                  <a:pt x="982" y="16223"/>
                  <a:pt x="982" y="10800"/>
                </a:cubicBezTo>
                <a:cubicBezTo>
                  <a:pt x="982" y="5378"/>
                  <a:pt x="5378" y="982"/>
                  <a:pt x="10800" y="982"/>
                </a:cubicBezTo>
                <a:cubicBezTo>
                  <a:pt x="16223" y="982"/>
                  <a:pt x="20618" y="5378"/>
                  <a:pt x="20618" y="10800"/>
                </a:cubicBezTo>
                <a:cubicBezTo>
                  <a:pt x="20618" y="16223"/>
                  <a:pt x="16223" y="20618"/>
                  <a:pt x="10800" y="20618"/>
                </a:cubicBezTo>
                <a:moveTo>
                  <a:pt x="10800" y="0"/>
                </a:moveTo>
                <a:cubicBezTo>
                  <a:pt x="4835" y="0"/>
                  <a:pt x="0" y="4836"/>
                  <a:pt x="0" y="10800"/>
                </a:cubicBezTo>
                <a:cubicBezTo>
                  <a:pt x="0" y="16765"/>
                  <a:pt x="4835" y="21600"/>
                  <a:pt x="10800" y="21600"/>
                </a:cubicBezTo>
                <a:cubicBezTo>
                  <a:pt x="16765" y="21600"/>
                  <a:pt x="21600" y="16765"/>
                  <a:pt x="21600" y="10800"/>
                </a:cubicBezTo>
                <a:cubicBezTo>
                  <a:pt x="21600" y="4836"/>
                  <a:pt x="16765" y="0"/>
                  <a:pt x="10800" y="0"/>
                </a:cubicBezTo>
                <a:moveTo>
                  <a:pt x="16200" y="10309"/>
                </a:moveTo>
                <a:lnTo>
                  <a:pt x="11291" y="10309"/>
                </a:lnTo>
                <a:lnTo>
                  <a:pt x="11291" y="5401"/>
                </a:lnTo>
                <a:cubicBezTo>
                  <a:pt x="11291" y="5129"/>
                  <a:pt x="11071" y="4909"/>
                  <a:pt x="10800" y="4909"/>
                </a:cubicBezTo>
                <a:cubicBezTo>
                  <a:pt x="10529" y="4909"/>
                  <a:pt x="10309" y="5129"/>
                  <a:pt x="10309" y="5401"/>
                </a:cubicBezTo>
                <a:lnTo>
                  <a:pt x="10309" y="10309"/>
                </a:lnTo>
                <a:lnTo>
                  <a:pt x="5400" y="10309"/>
                </a:lnTo>
                <a:cubicBezTo>
                  <a:pt x="5129" y="10309"/>
                  <a:pt x="4909" y="10529"/>
                  <a:pt x="4909" y="10800"/>
                </a:cubicBezTo>
                <a:cubicBezTo>
                  <a:pt x="4909" y="11072"/>
                  <a:pt x="5129" y="11292"/>
                  <a:pt x="5400" y="11292"/>
                </a:cubicBezTo>
                <a:lnTo>
                  <a:pt x="10309" y="11292"/>
                </a:lnTo>
                <a:lnTo>
                  <a:pt x="10309" y="16200"/>
                </a:lnTo>
                <a:cubicBezTo>
                  <a:pt x="10309" y="16472"/>
                  <a:pt x="10529" y="16691"/>
                  <a:pt x="10800" y="16691"/>
                </a:cubicBezTo>
                <a:cubicBezTo>
                  <a:pt x="11071" y="16691"/>
                  <a:pt x="11291" y="16472"/>
                  <a:pt x="11291" y="16200"/>
                </a:cubicBezTo>
                <a:lnTo>
                  <a:pt x="11291" y="11292"/>
                </a:lnTo>
                <a:lnTo>
                  <a:pt x="16200" y="11292"/>
                </a:lnTo>
                <a:cubicBezTo>
                  <a:pt x="16471" y="11292"/>
                  <a:pt x="16691" y="11072"/>
                  <a:pt x="16691" y="10800"/>
                </a:cubicBezTo>
                <a:cubicBezTo>
                  <a:pt x="16691" y="10529"/>
                  <a:pt x="16471" y="10309"/>
                  <a:pt x="16200" y="10309"/>
                </a:cubicBezTo>
              </a:path>
            </a:pathLst>
          </a:custGeom>
          <a:solidFill>
            <a:schemeClr val="accent2"/>
          </a:solidFill>
          <a:ln w="3175">
            <a:noFill/>
            <a:miter/>
          </a:ln>
        </p:spPr>
        <p:txBody>
          <a:bodyPr lIns="9525" tIns="9525" rIns="9525" bIns="9525" anchor="ctr"/>
          <a:lstStyle/>
          <a:p>
            <a:pPr defTabSz="11430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750"/>
          </a:p>
        </p:txBody>
      </p:sp>
      <p:sp>
        <p:nvSpPr>
          <p:cNvPr id="21" name="Shape 1531">
            <a:extLst>
              <a:ext uri="{FF2B5EF4-FFF2-40B4-BE49-F238E27FC236}">
                <a16:creationId xmlns="" xmlns:a16="http://schemas.microsoft.com/office/drawing/2014/main" id="{DF93E996-B7F5-40D7-9456-8DF7DB334E99}"/>
              </a:ext>
            </a:extLst>
          </p:cNvPr>
          <p:cNvSpPr/>
          <p:nvPr/>
        </p:nvSpPr>
        <p:spPr>
          <a:xfrm>
            <a:off x="5446668" y="1280817"/>
            <a:ext cx="218769" cy="29169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636" y="1964"/>
                </a:moveTo>
                <a:lnTo>
                  <a:pt x="10800" y="1964"/>
                </a:lnTo>
                <a:cubicBezTo>
                  <a:pt x="8836" y="1964"/>
                  <a:pt x="8836" y="0"/>
                  <a:pt x="6873" y="0"/>
                </a:cubicBezTo>
                <a:lnTo>
                  <a:pt x="1964" y="0"/>
                </a:lnTo>
                <a:cubicBezTo>
                  <a:pt x="879" y="0"/>
                  <a:pt x="0" y="879"/>
                  <a:pt x="0" y="1964"/>
                </a:cubicBezTo>
                <a:lnTo>
                  <a:pt x="0" y="15709"/>
                </a:lnTo>
                <a:cubicBezTo>
                  <a:pt x="0" y="16794"/>
                  <a:pt x="879" y="17673"/>
                  <a:pt x="1964" y="17673"/>
                </a:cubicBezTo>
                <a:lnTo>
                  <a:pt x="6599" y="17673"/>
                </a:lnTo>
                <a:cubicBezTo>
                  <a:pt x="6257" y="17372"/>
                  <a:pt x="5941" y="17046"/>
                  <a:pt x="5656" y="16691"/>
                </a:cubicBezTo>
                <a:lnTo>
                  <a:pt x="1964" y="16691"/>
                </a:lnTo>
                <a:cubicBezTo>
                  <a:pt x="1422" y="16691"/>
                  <a:pt x="982" y="16252"/>
                  <a:pt x="982" y="15709"/>
                </a:cubicBezTo>
                <a:lnTo>
                  <a:pt x="982" y="5891"/>
                </a:lnTo>
                <a:lnTo>
                  <a:pt x="6599" y="5891"/>
                </a:lnTo>
                <a:cubicBezTo>
                  <a:pt x="7023" y="5517"/>
                  <a:pt x="7484" y="5185"/>
                  <a:pt x="7982" y="4909"/>
                </a:cubicBezTo>
                <a:lnTo>
                  <a:pt x="982" y="4909"/>
                </a:lnTo>
                <a:lnTo>
                  <a:pt x="982" y="1964"/>
                </a:lnTo>
                <a:cubicBezTo>
                  <a:pt x="982" y="1422"/>
                  <a:pt x="1422" y="982"/>
                  <a:pt x="1964" y="982"/>
                </a:cubicBezTo>
                <a:lnTo>
                  <a:pt x="6873" y="982"/>
                </a:lnTo>
                <a:cubicBezTo>
                  <a:pt x="8345" y="982"/>
                  <a:pt x="8345" y="2946"/>
                  <a:pt x="10800" y="2946"/>
                </a:cubicBezTo>
                <a:lnTo>
                  <a:pt x="19636" y="2946"/>
                </a:lnTo>
                <a:cubicBezTo>
                  <a:pt x="20178" y="2946"/>
                  <a:pt x="20618" y="3385"/>
                  <a:pt x="20618" y="3927"/>
                </a:cubicBezTo>
                <a:lnTo>
                  <a:pt x="20618" y="4909"/>
                </a:lnTo>
                <a:lnTo>
                  <a:pt x="15582" y="4909"/>
                </a:lnTo>
                <a:cubicBezTo>
                  <a:pt x="16080" y="5185"/>
                  <a:pt x="16541" y="5517"/>
                  <a:pt x="16965" y="5891"/>
                </a:cubicBezTo>
                <a:lnTo>
                  <a:pt x="20618" y="5891"/>
                </a:lnTo>
                <a:lnTo>
                  <a:pt x="20618" y="15709"/>
                </a:lnTo>
                <a:cubicBezTo>
                  <a:pt x="20618" y="16252"/>
                  <a:pt x="20178" y="16691"/>
                  <a:pt x="19636" y="16691"/>
                </a:cubicBezTo>
                <a:lnTo>
                  <a:pt x="18766" y="16691"/>
                </a:lnTo>
                <a:lnTo>
                  <a:pt x="19738" y="17663"/>
                </a:lnTo>
                <a:cubicBezTo>
                  <a:pt x="20774" y="17609"/>
                  <a:pt x="21600" y="16759"/>
                  <a:pt x="21600" y="15709"/>
                </a:cubicBezTo>
                <a:lnTo>
                  <a:pt x="21600" y="3927"/>
                </a:lnTo>
                <a:cubicBezTo>
                  <a:pt x="21600" y="2843"/>
                  <a:pt x="20721" y="1964"/>
                  <a:pt x="19636" y="1964"/>
                </a:cubicBezTo>
                <a:moveTo>
                  <a:pt x="11782" y="17673"/>
                </a:moveTo>
                <a:cubicBezTo>
                  <a:pt x="8529" y="17673"/>
                  <a:pt x="5891" y="15036"/>
                  <a:pt x="5891" y="11782"/>
                </a:cubicBezTo>
                <a:cubicBezTo>
                  <a:pt x="5891" y="8529"/>
                  <a:pt x="8529" y="5891"/>
                  <a:pt x="11782" y="5891"/>
                </a:cubicBezTo>
                <a:cubicBezTo>
                  <a:pt x="15035" y="5891"/>
                  <a:pt x="17673" y="8529"/>
                  <a:pt x="17673" y="11782"/>
                </a:cubicBezTo>
                <a:cubicBezTo>
                  <a:pt x="17673" y="15036"/>
                  <a:pt x="15035" y="17673"/>
                  <a:pt x="11782" y="17673"/>
                </a:cubicBezTo>
                <a:moveTo>
                  <a:pt x="16972" y="16278"/>
                </a:moveTo>
                <a:cubicBezTo>
                  <a:pt x="18018" y="15072"/>
                  <a:pt x="18655" y="13503"/>
                  <a:pt x="18655" y="11782"/>
                </a:cubicBezTo>
                <a:cubicBezTo>
                  <a:pt x="18655" y="7987"/>
                  <a:pt x="15578" y="4910"/>
                  <a:pt x="11782" y="4910"/>
                </a:cubicBezTo>
                <a:cubicBezTo>
                  <a:pt x="7986" y="4910"/>
                  <a:pt x="4909" y="7987"/>
                  <a:pt x="4909" y="11782"/>
                </a:cubicBezTo>
                <a:cubicBezTo>
                  <a:pt x="4909" y="15578"/>
                  <a:pt x="7986" y="18655"/>
                  <a:pt x="11782" y="18655"/>
                </a:cubicBezTo>
                <a:cubicBezTo>
                  <a:pt x="13503" y="18655"/>
                  <a:pt x="15072" y="18017"/>
                  <a:pt x="16278" y="16972"/>
                </a:cubicBezTo>
                <a:lnTo>
                  <a:pt x="16972" y="17666"/>
                </a:lnTo>
                <a:cubicBezTo>
                  <a:pt x="16969" y="17668"/>
                  <a:pt x="16967" y="17671"/>
                  <a:pt x="16965" y="17673"/>
                </a:cubicBezTo>
                <a:lnTo>
                  <a:pt x="16979" y="17673"/>
                </a:lnTo>
                <a:lnTo>
                  <a:pt x="20762" y="21457"/>
                </a:lnTo>
                <a:cubicBezTo>
                  <a:pt x="20851" y="21546"/>
                  <a:pt x="20974" y="21600"/>
                  <a:pt x="21109" y="21600"/>
                </a:cubicBezTo>
                <a:cubicBezTo>
                  <a:pt x="21380" y="21600"/>
                  <a:pt x="21600" y="21381"/>
                  <a:pt x="21600" y="21109"/>
                </a:cubicBezTo>
                <a:cubicBezTo>
                  <a:pt x="21600" y="20974"/>
                  <a:pt x="21545" y="20851"/>
                  <a:pt x="21456" y="20762"/>
                </a:cubicBezTo>
                <a:cubicBezTo>
                  <a:pt x="21456" y="20762"/>
                  <a:pt x="16972" y="16278"/>
                  <a:pt x="16972" y="16278"/>
                </a:cubicBezTo>
                <a:close/>
              </a:path>
            </a:pathLst>
          </a:custGeom>
          <a:solidFill>
            <a:schemeClr val="accent1"/>
          </a:solidFill>
          <a:ln w="3175">
            <a:noFill/>
            <a:miter/>
          </a:ln>
        </p:spPr>
        <p:txBody>
          <a:bodyPr lIns="9525" tIns="9525" rIns="9525" bIns="9525" anchor="ctr"/>
          <a:lstStyle/>
          <a:p>
            <a:pPr defTabSz="11430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750"/>
          </a:p>
        </p:txBody>
      </p:sp>
      <p:sp>
        <p:nvSpPr>
          <p:cNvPr id="22" name="Shape 1603">
            <a:extLst>
              <a:ext uri="{FF2B5EF4-FFF2-40B4-BE49-F238E27FC236}">
                <a16:creationId xmlns="" xmlns:a16="http://schemas.microsoft.com/office/drawing/2014/main" id="{B137A76D-3CF7-4442-A582-74863CBD96A9}"/>
              </a:ext>
            </a:extLst>
          </p:cNvPr>
          <p:cNvSpPr/>
          <p:nvPr/>
        </p:nvSpPr>
        <p:spPr>
          <a:xfrm>
            <a:off x="3254691" y="3657538"/>
            <a:ext cx="352463" cy="36898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655" y="16200"/>
                </a:moveTo>
                <a:lnTo>
                  <a:pt x="15709" y="16200"/>
                </a:lnTo>
                <a:lnTo>
                  <a:pt x="15709" y="14727"/>
                </a:lnTo>
                <a:lnTo>
                  <a:pt x="18655" y="14727"/>
                </a:lnTo>
                <a:cubicBezTo>
                  <a:pt x="18655" y="14727"/>
                  <a:pt x="18655" y="16200"/>
                  <a:pt x="18655" y="16200"/>
                </a:cubicBezTo>
                <a:close/>
                <a:moveTo>
                  <a:pt x="18655" y="18655"/>
                </a:moveTo>
                <a:lnTo>
                  <a:pt x="15709" y="18655"/>
                </a:lnTo>
                <a:lnTo>
                  <a:pt x="15709" y="17182"/>
                </a:lnTo>
                <a:lnTo>
                  <a:pt x="18655" y="17182"/>
                </a:lnTo>
                <a:cubicBezTo>
                  <a:pt x="18655" y="17182"/>
                  <a:pt x="18655" y="18655"/>
                  <a:pt x="18655" y="18655"/>
                </a:cubicBezTo>
                <a:close/>
                <a:moveTo>
                  <a:pt x="17182" y="20618"/>
                </a:moveTo>
                <a:cubicBezTo>
                  <a:pt x="16542" y="20618"/>
                  <a:pt x="16002" y="20207"/>
                  <a:pt x="15799" y="19636"/>
                </a:cubicBezTo>
                <a:lnTo>
                  <a:pt x="18564" y="19636"/>
                </a:lnTo>
                <a:cubicBezTo>
                  <a:pt x="18361" y="20207"/>
                  <a:pt x="17822" y="20618"/>
                  <a:pt x="17182" y="20618"/>
                </a:cubicBezTo>
                <a:moveTo>
                  <a:pt x="17182" y="12764"/>
                </a:moveTo>
                <a:cubicBezTo>
                  <a:pt x="17822" y="12764"/>
                  <a:pt x="18361" y="13175"/>
                  <a:pt x="18564" y="13745"/>
                </a:cubicBezTo>
                <a:lnTo>
                  <a:pt x="15799" y="13745"/>
                </a:lnTo>
                <a:cubicBezTo>
                  <a:pt x="16002" y="13175"/>
                  <a:pt x="16542" y="12764"/>
                  <a:pt x="17182" y="12764"/>
                </a:cubicBezTo>
                <a:moveTo>
                  <a:pt x="5891" y="16200"/>
                </a:moveTo>
                <a:lnTo>
                  <a:pt x="2945" y="16200"/>
                </a:lnTo>
                <a:lnTo>
                  <a:pt x="2945" y="14727"/>
                </a:lnTo>
                <a:lnTo>
                  <a:pt x="5891" y="14727"/>
                </a:lnTo>
                <a:cubicBezTo>
                  <a:pt x="5891" y="14727"/>
                  <a:pt x="5891" y="16200"/>
                  <a:pt x="5891" y="16200"/>
                </a:cubicBezTo>
                <a:close/>
                <a:moveTo>
                  <a:pt x="4418" y="12764"/>
                </a:moveTo>
                <a:cubicBezTo>
                  <a:pt x="5058" y="12764"/>
                  <a:pt x="5598" y="13175"/>
                  <a:pt x="5801" y="13745"/>
                </a:cubicBezTo>
                <a:lnTo>
                  <a:pt x="3036" y="13745"/>
                </a:lnTo>
                <a:cubicBezTo>
                  <a:pt x="3239" y="13175"/>
                  <a:pt x="3778" y="12764"/>
                  <a:pt x="4418" y="12764"/>
                </a:cubicBezTo>
                <a:moveTo>
                  <a:pt x="5891" y="18655"/>
                </a:moveTo>
                <a:lnTo>
                  <a:pt x="2945" y="18655"/>
                </a:lnTo>
                <a:lnTo>
                  <a:pt x="2945" y="17182"/>
                </a:lnTo>
                <a:lnTo>
                  <a:pt x="5891" y="17182"/>
                </a:lnTo>
                <a:cubicBezTo>
                  <a:pt x="5891" y="17182"/>
                  <a:pt x="5891" y="18655"/>
                  <a:pt x="5891" y="18655"/>
                </a:cubicBezTo>
                <a:close/>
                <a:moveTo>
                  <a:pt x="4418" y="20618"/>
                </a:moveTo>
                <a:cubicBezTo>
                  <a:pt x="3778" y="20618"/>
                  <a:pt x="3239" y="20207"/>
                  <a:pt x="3036" y="19636"/>
                </a:cubicBezTo>
                <a:lnTo>
                  <a:pt x="5801" y="19636"/>
                </a:lnTo>
                <a:cubicBezTo>
                  <a:pt x="5598" y="20207"/>
                  <a:pt x="5058" y="20618"/>
                  <a:pt x="4418" y="20618"/>
                </a:cubicBezTo>
                <a:moveTo>
                  <a:pt x="19636" y="13745"/>
                </a:moveTo>
                <a:lnTo>
                  <a:pt x="19636" y="8836"/>
                </a:lnTo>
                <a:cubicBezTo>
                  <a:pt x="19636" y="3956"/>
                  <a:pt x="15680" y="0"/>
                  <a:pt x="10800" y="0"/>
                </a:cubicBezTo>
                <a:cubicBezTo>
                  <a:pt x="5920" y="0"/>
                  <a:pt x="1964" y="3956"/>
                  <a:pt x="1964" y="8836"/>
                </a:cubicBezTo>
                <a:lnTo>
                  <a:pt x="1964" y="13745"/>
                </a:lnTo>
                <a:cubicBezTo>
                  <a:pt x="879" y="13745"/>
                  <a:pt x="0" y="14625"/>
                  <a:pt x="0" y="15709"/>
                </a:cubicBezTo>
                <a:lnTo>
                  <a:pt x="0" y="17673"/>
                </a:lnTo>
                <a:cubicBezTo>
                  <a:pt x="0" y="18757"/>
                  <a:pt x="879" y="19636"/>
                  <a:pt x="1964" y="19636"/>
                </a:cubicBezTo>
                <a:lnTo>
                  <a:pt x="2013" y="19636"/>
                </a:lnTo>
                <a:cubicBezTo>
                  <a:pt x="2241" y="20757"/>
                  <a:pt x="3231" y="21600"/>
                  <a:pt x="4418" y="21600"/>
                </a:cubicBezTo>
                <a:cubicBezTo>
                  <a:pt x="5774" y="21600"/>
                  <a:pt x="6873" y="20501"/>
                  <a:pt x="6873" y="19145"/>
                </a:cubicBezTo>
                <a:lnTo>
                  <a:pt x="6873" y="14236"/>
                </a:lnTo>
                <a:cubicBezTo>
                  <a:pt x="6873" y="12881"/>
                  <a:pt x="5774" y="11782"/>
                  <a:pt x="4418" y="11782"/>
                </a:cubicBezTo>
                <a:cubicBezTo>
                  <a:pt x="3864" y="11782"/>
                  <a:pt x="3356" y="11971"/>
                  <a:pt x="2945" y="12282"/>
                </a:cubicBezTo>
                <a:lnTo>
                  <a:pt x="2945" y="8836"/>
                </a:lnTo>
                <a:cubicBezTo>
                  <a:pt x="2945" y="4499"/>
                  <a:pt x="6462" y="982"/>
                  <a:pt x="10800" y="982"/>
                </a:cubicBezTo>
                <a:cubicBezTo>
                  <a:pt x="15138" y="982"/>
                  <a:pt x="18655" y="4499"/>
                  <a:pt x="18655" y="8836"/>
                </a:cubicBezTo>
                <a:lnTo>
                  <a:pt x="18655" y="12282"/>
                </a:lnTo>
                <a:cubicBezTo>
                  <a:pt x="18244" y="11971"/>
                  <a:pt x="17736" y="11782"/>
                  <a:pt x="17182" y="11782"/>
                </a:cubicBezTo>
                <a:cubicBezTo>
                  <a:pt x="15826" y="11782"/>
                  <a:pt x="14727" y="12881"/>
                  <a:pt x="14727" y="14236"/>
                </a:cubicBezTo>
                <a:lnTo>
                  <a:pt x="14727" y="19145"/>
                </a:lnTo>
                <a:cubicBezTo>
                  <a:pt x="14727" y="20501"/>
                  <a:pt x="15826" y="21600"/>
                  <a:pt x="17182" y="21600"/>
                </a:cubicBezTo>
                <a:cubicBezTo>
                  <a:pt x="18369" y="21600"/>
                  <a:pt x="19360" y="20757"/>
                  <a:pt x="19587" y="19636"/>
                </a:cubicBezTo>
                <a:lnTo>
                  <a:pt x="19636" y="19636"/>
                </a:lnTo>
                <a:cubicBezTo>
                  <a:pt x="20721" y="19636"/>
                  <a:pt x="21600" y="18757"/>
                  <a:pt x="21600" y="17673"/>
                </a:cubicBezTo>
                <a:lnTo>
                  <a:pt x="21600" y="15709"/>
                </a:lnTo>
                <a:cubicBezTo>
                  <a:pt x="21600" y="14625"/>
                  <a:pt x="20721" y="13745"/>
                  <a:pt x="19636" y="13745"/>
                </a:cubicBezTo>
              </a:path>
            </a:pathLst>
          </a:custGeom>
          <a:solidFill>
            <a:schemeClr val="accent4"/>
          </a:solidFill>
          <a:ln w="3175">
            <a:noFill/>
            <a:miter/>
          </a:ln>
        </p:spPr>
        <p:txBody>
          <a:bodyPr lIns="9525" tIns="9525" rIns="9525" bIns="9525" anchor="ctr"/>
          <a:lstStyle/>
          <a:p>
            <a:pPr defTabSz="11430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750"/>
          </a:p>
        </p:txBody>
      </p:sp>
      <p:sp>
        <p:nvSpPr>
          <p:cNvPr id="7" name="Footer Placeholder 6">
            <a:extLst>
              <a:ext uri="{FF2B5EF4-FFF2-40B4-BE49-F238E27FC236}">
                <a16:creationId xmlns="" xmlns:a16="http://schemas.microsoft.com/office/drawing/2014/main" id="{32A26405-5C44-42A5-A76F-87137665FD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="" xmlns:a16="http://schemas.microsoft.com/office/drawing/2014/main" id="{FAAA0C99-8895-4CA2-9E2F-318D8622C2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7C5A00-627C-439D-A2D1-244BA40DFE0B}" type="slidenum">
              <a:rPr lang="id-ID" smtClean="0"/>
              <a:t>5</a:t>
            </a:fld>
            <a:endParaRPr lang="id-ID"/>
          </a:p>
        </p:txBody>
      </p:sp>
      <p:sp>
        <p:nvSpPr>
          <p:cNvPr id="26" name="Rounded Rectangle 25"/>
          <p:cNvSpPr/>
          <p:nvPr/>
        </p:nvSpPr>
        <p:spPr>
          <a:xfrm>
            <a:off x="2483767" y="332656"/>
            <a:ext cx="3960441" cy="648072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accent6">
                    <a:lumMod val="50000"/>
                  </a:schemeClr>
                </a:solidFill>
                <a:latin typeface="Berlin Sans FB" pitchFamily="34" charset="0"/>
              </a:rPr>
              <a:t>WAGOMEET ( + ,  - )</a:t>
            </a:r>
            <a:endParaRPr lang="en-US" sz="2800" dirty="0">
              <a:solidFill>
                <a:schemeClr val="accent6">
                  <a:lumMod val="50000"/>
                </a:schemeClr>
              </a:solidFill>
              <a:latin typeface="Berlin Sans FB" pitchFamily="34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6228183" y="3434397"/>
            <a:ext cx="2520281" cy="136275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itchFamily="2" charset="2"/>
              <a:buChar char="§"/>
            </a:pPr>
            <a:r>
              <a:rPr lang="en-US" sz="1400" dirty="0" smtClean="0">
                <a:solidFill>
                  <a:schemeClr val="tx1"/>
                </a:solidFill>
                <a:latin typeface="Bahnschrift Condensed" pitchFamily="34" charset="0"/>
              </a:rPr>
              <a:t>Volume data </a:t>
            </a:r>
            <a:r>
              <a:rPr lang="en-US" sz="1400" dirty="0" err="1" smtClean="0">
                <a:solidFill>
                  <a:schemeClr val="tx1"/>
                </a:solidFill>
                <a:latin typeface="Bahnschrift Condensed" pitchFamily="34" charset="0"/>
              </a:rPr>
              <a:t>cukup</a:t>
            </a:r>
            <a:r>
              <a:rPr lang="en-US" sz="1400" dirty="0" smtClean="0">
                <a:solidFill>
                  <a:schemeClr val="tx1"/>
                </a:solidFill>
                <a:latin typeface="Bahnschrift Condensed" pitchFamily="34" charset="0"/>
              </a:rPr>
              <a:t> </a:t>
            </a:r>
            <a:r>
              <a:rPr lang="en-US" sz="1400" dirty="0" err="1" smtClean="0">
                <a:solidFill>
                  <a:schemeClr val="tx1"/>
                </a:solidFill>
                <a:latin typeface="Bahnschrift Condensed" pitchFamily="34" charset="0"/>
              </a:rPr>
              <a:t>besar</a:t>
            </a:r>
            <a:r>
              <a:rPr lang="en-US" sz="1400" dirty="0" smtClean="0">
                <a:solidFill>
                  <a:schemeClr val="tx1"/>
                </a:solidFill>
                <a:latin typeface="Bahnschrift Condensed" pitchFamily="34" charset="0"/>
              </a:rPr>
              <a:t> 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n-US" sz="1400" dirty="0" err="1" smtClean="0">
                <a:solidFill>
                  <a:schemeClr val="tx1"/>
                </a:solidFill>
                <a:latin typeface="Bahnschrift Condensed" pitchFamily="34" charset="0"/>
              </a:rPr>
              <a:t>Sering</a:t>
            </a:r>
            <a:r>
              <a:rPr lang="en-US" sz="1400" dirty="0" smtClean="0">
                <a:solidFill>
                  <a:schemeClr val="tx1"/>
                </a:solidFill>
                <a:latin typeface="Bahnschrift Condensed" pitchFamily="34" charset="0"/>
              </a:rPr>
              <a:t> </a:t>
            </a:r>
            <a:r>
              <a:rPr lang="en-US" sz="1400" dirty="0" err="1" smtClean="0">
                <a:solidFill>
                  <a:schemeClr val="tx1"/>
                </a:solidFill>
                <a:latin typeface="Bahnschrift Condensed" pitchFamily="34" charset="0"/>
              </a:rPr>
              <a:t>minta</a:t>
            </a:r>
            <a:r>
              <a:rPr lang="en-US" sz="1400" dirty="0" smtClean="0">
                <a:solidFill>
                  <a:schemeClr val="tx1"/>
                </a:solidFill>
                <a:latin typeface="Bahnschrift Condensed" pitchFamily="34" charset="0"/>
              </a:rPr>
              <a:t> </a:t>
            </a:r>
            <a:r>
              <a:rPr lang="en-US" sz="1400" dirty="0" err="1" smtClean="0">
                <a:solidFill>
                  <a:schemeClr val="tx1"/>
                </a:solidFill>
                <a:latin typeface="Bahnschrift Condensed" pitchFamily="34" charset="0"/>
              </a:rPr>
              <a:t>diupdate</a:t>
            </a:r>
            <a:r>
              <a:rPr lang="en-US" sz="1400" dirty="0" smtClean="0">
                <a:solidFill>
                  <a:schemeClr val="tx1"/>
                </a:solidFill>
                <a:latin typeface="Bahnschrift Condensed" pitchFamily="34" charset="0"/>
              </a:rPr>
              <a:t> 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n-US" sz="1400" dirty="0" err="1">
                <a:solidFill>
                  <a:schemeClr val="tx1"/>
                </a:solidFill>
                <a:latin typeface="Bahnschrift Condensed" pitchFamily="34" charset="0"/>
              </a:rPr>
              <a:t>M</a:t>
            </a:r>
            <a:r>
              <a:rPr lang="en-US" sz="1400" dirty="0" err="1" smtClean="0">
                <a:solidFill>
                  <a:schemeClr val="tx1"/>
                </a:solidFill>
                <a:latin typeface="Bahnschrift Condensed" pitchFamily="34" charset="0"/>
              </a:rPr>
              <a:t>akan</a:t>
            </a:r>
            <a:r>
              <a:rPr lang="en-US" sz="1400" dirty="0" smtClean="0">
                <a:solidFill>
                  <a:schemeClr val="tx1"/>
                </a:solidFill>
                <a:latin typeface="Bahnschrift Condensed" pitchFamily="34" charset="0"/>
              </a:rPr>
              <a:t> </a:t>
            </a:r>
            <a:r>
              <a:rPr lang="en-US" sz="1400" dirty="0" err="1" smtClean="0">
                <a:solidFill>
                  <a:schemeClr val="tx1"/>
                </a:solidFill>
                <a:latin typeface="Bahnschrift Condensed" pitchFamily="34" charset="0"/>
              </a:rPr>
              <a:t>memori</a:t>
            </a:r>
            <a:r>
              <a:rPr lang="en-US" sz="1400" dirty="0" smtClean="0">
                <a:solidFill>
                  <a:schemeClr val="tx1"/>
                </a:solidFill>
                <a:latin typeface="Bahnschrift Condensed" pitchFamily="34" charset="0"/>
              </a:rPr>
              <a:t> HP 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n-US" sz="1400" dirty="0" err="1" smtClean="0">
                <a:solidFill>
                  <a:schemeClr val="tx1"/>
                </a:solidFill>
                <a:latin typeface="Bahnschrift Condensed" pitchFamily="34" charset="0"/>
              </a:rPr>
              <a:t>Sumber</a:t>
            </a:r>
            <a:r>
              <a:rPr lang="en-US" sz="1400" dirty="0" smtClean="0">
                <a:solidFill>
                  <a:schemeClr val="tx1"/>
                </a:solidFill>
                <a:latin typeface="Bahnschrift Condensed" pitchFamily="34" charset="0"/>
              </a:rPr>
              <a:t> </a:t>
            </a:r>
            <a:r>
              <a:rPr lang="en-US" sz="1400" dirty="0" err="1" smtClean="0">
                <a:solidFill>
                  <a:schemeClr val="tx1"/>
                </a:solidFill>
                <a:latin typeface="Bahnschrift Condensed" pitchFamily="34" charset="0"/>
              </a:rPr>
              <a:t>informasi</a:t>
            </a:r>
            <a:r>
              <a:rPr lang="en-US" sz="1400" dirty="0" smtClean="0">
                <a:solidFill>
                  <a:schemeClr val="tx1"/>
                </a:solidFill>
                <a:latin typeface="Bahnschrift Condensed" pitchFamily="34" charset="0"/>
              </a:rPr>
              <a:t> </a:t>
            </a:r>
            <a:r>
              <a:rPr lang="en-US" sz="1400" dirty="0" err="1" smtClean="0">
                <a:solidFill>
                  <a:schemeClr val="tx1"/>
                </a:solidFill>
                <a:latin typeface="Bahnschrift Condensed" pitchFamily="34" charset="0"/>
              </a:rPr>
              <a:t>sampah</a:t>
            </a:r>
            <a:endParaRPr lang="en-US" sz="1400" dirty="0" smtClean="0">
              <a:solidFill>
                <a:schemeClr val="tx1"/>
              </a:solidFill>
              <a:latin typeface="Bahnschrift Condensed" pitchFamily="34" charset="0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en-US" sz="1400" dirty="0" err="1" smtClean="0">
                <a:solidFill>
                  <a:schemeClr val="tx1"/>
                </a:solidFill>
                <a:latin typeface="Bahnschrift Condensed" pitchFamily="34" charset="0"/>
              </a:rPr>
              <a:t>Membuat</a:t>
            </a:r>
            <a:r>
              <a:rPr lang="en-US" sz="1400" dirty="0" smtClean="0">
                <a:solidFill>
                  <a:schemeClr val="tx1"/>
                </a:solidFill>
                <a:latin typeface="Bahnschrift Condensed" pitchFamily="34" charset="0"/>
              </a:rPr>
              <a:t> </a:t>
            </a:r>
            <a:r>
              <a:rPr lang="en-US" sz="1400" dirty="0" err="1" smtClean="0">
                <a:solidFill>
                  <a:schemeClr val="tx1"/>
                </a:solidFill>
                <a:latin typeface="Bahnschrift Condensed" pitchFamily="34" charset="0"/>
              </a:rPr>
              <a:t>sulit</a:t>
            </a:r>
            <a:r>
              <a:rPr lang="en-US" sz="1400" dirty="0" smtClean="0">
                <a:solidFill>
                  <a:schemeClr val="tx1"/>
                </a:solidFill>
                <a:latin typeface="Bahnschrift Condensed" pitchFamily="34" charset="0"/>
              </a:rPr>
              <a:t> </a:t>
            </a:r>
            <a:r>
              <a:rPr lang="en-US" sz="1400" dirty="0" err="1" smtClean="0">
                <a:solidFill>
                  <a:schemeClr val="tx1"/>
                </a:solidFill>
                <a:latin typeface="Bahnschrift Condensed" pitchFamily="34" charset="0"/>
              </a:rPr>
              <a:t>fokus</a:t>
            </a:r>
            <a:r>
              <a:rPr lang="en-US" sz="1400" dirty="0" smtClean="0">
                <a:solidFill>
                  <a:schemeClr val="tx1"/>
                </a:solidFill>
                <a:latin typeface="Bahnschrift Condensed" pitchFamily="34" charset="0"/>
              </a:rPr>
              <a:t> </a:t>
            </a:r>
            <a:r>
              <a:rPr lang="en-US" sz="1400" dirty="0" err="1" smtClean="0">
                <a:solidFill>
                  <a:schemeClr val="tx1"/>
                </a:solidFill>
                <a:latin typeface="Bahnschrift Condensed" pitchFamily="34" charset="0"/>
              </a:rPr>
              <a:t>dan</a:t>
            </a:r>
            <a:r>
              <a:rPr lang="en-US" sz="1400" dirty="0" smtClean="0">
                <a:solidFill>
                  <a:schemeClr val="tx1"/>
                </a:solidFill>
                <a:latin typeface="Bahnschrift Condensed" pitchFamily="34" charset="0"/>
              </a:rPr>
              <a:t> </a:t>
            </a:r>
            <a:r>
              <a:rPr lang="en-US" sz="1400" dirty="0" err="1" smtClean="0">
                <a:solidFill>
                  <a:schemeClr val="tx1"/>
                </a:solidFill>
                <a:latin typeface="Bahnschrift Condensed" pitchFamily="34" charset="0"/>
              </a:rPr>
              <a:t>kehilangan</a:t>
            </a:r>
            <a:r>
              <a:rPr lang="en-US" sz="1400" dirty="0" smtClean="0">
                <a:solidFill>
                  <a:schemeClr val="tx1"/>
                </a:solidFill>
                <a:latin typeface="Bahnschrift Condensed" pitchFamily="34" charset="0"/>
              </a:rPr>
              <a:t> </a:t>
            </a:r>
            <a:r>
              <a:rPr lang="en-US" sz="1400" dirty="0" err="1" smtClean="0">
                <a:solidFill>
                  <a:schemeClr val="tx1"/>
                </a:solidFill>
                <a:latin typeface="Bahnschrift Condensed" pitchFamily="34" charset="0"/>
              </a:rPr>
              <a:t>konsentrasi</a:t>
            </a:r>
            <a:endParaRPr lang="en-US" sz="1400" dirty="0">
              <a:solidFill>
                <a:schemeClr val="tx1"/>
              </a:solidFill>
              <a:latin typeface="Bahnschrift Condensed" pitchFamily="34" charset="0"/>
            </a:endParaRPr>
          </a:p>
        </p:txBody>
      </p:sp>
      <p:pic>
        <p:nvPicPr>
          <p:cNvPr id="28" name="Picture 27" descr="C:\Users\sukesi\Downloads\Kelebihan-Google-Meet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636" r="2517" b="-1"/>
          <a:stretch/>
        </p:blipFill>
        <p:spPr bwMode="auto">
          <a:xfrm>
            <a:off x="0" y="4824536"/>
            <a:ext cx="9144000" cy="206084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4124553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rrow: Pentagon 1">
            <a:extLst>
              <a:ext uri="{FF2B5EF4-FFF2-40B4-BE49-F238E27FC236}">
                <a16:creationId xmlns="" xmlns:a16="http://schemas.microsoft.com/office/drawing/2014/main" id="{C81CEF84-2766-4677-8DD4-EBF551539BBC}"/>
              </a:ext>
            </a:extLst>
          </p:cNvPr>
          <p:cNvSpPr/>
          <p:nvPr/>
        </p:nvSpPr>
        <p:spPr>
          <a:xfrm>
            <a:off x="971601" y="1641477"/>
            <a:ext cx="3509912" cy="1193799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/>
          </a:p>
        </p:txBody>
      </p:sp>
      <p:sp>
        <p:nvSpPr>
          <p:cNvPr id="3" name="Arrow: Pentagon 2">
            <a:extLst>
              <a:ext uri="{FF2B5EF4-FFF2-40B4-BE49-F238E27FC236}">
                <a16:creationId xmlns="" xmlns:a16="http://schemas.microsoft.com/office/drawing/2014/main" id="{6261881E-F094-4D39-BD3E-AB1B4D8BF189}"/>
              </a:ext>
            </a:extLst>
          </p:cNvPr>
          <p:cNvSpPr/>
          <p:nvPr/>
        </p:nvSpPr>
        <p:spPr>
          <a:xfrm>
            <a:off x="971600" y="3659521"/>
            <a:ext cx="3261370" cy="1788319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/>
          </a:p>
        </p:txBody>
      </p:sp>
      <p:sp>
        <p:nvSpPr>
          <p:cNvPr id="4" name="Rectangle: Rounded Corners 3">
            <a:extLst>
              <a:ext uri="{FF2B5EF4-FFF2-40B4-BE49-F238E27FC236}">
                <a16:creationId xmlns="" xmlns:a16="http://schemas.microsoft.com/office/drawing/2014/main" id="{2A62B5A2-67A5-4DD6-8E66-0FB98EC3AE10}"/>
              </a:ext>
            </a:extLst>
          </p:cNvPr>
          <p:cNvSpPr/>
          <p:nvPr/>
        </p:nvSpPr>
        <p:spPr>
          <a:xfrm>
            <a:off x="4722615" y="1988841"/>
            <a:ext cx="378619" cy="537830"/>
          </a:xfrm>
          <a:prstGeom prst="roundRect">
            <a:avLst>
              <a:gd name="adj" fmla="val 24775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/>
          </a:p>
        </p:txBody>
      </p:sp>
      <p:grpSp>
        <p:nvGrpSpPr>
          <p:cNvPr id="5" name="Group 4">
            <a:extLst>
              <a:ext uri="{FF2B5EF4-FFF2-40B4-BE49-F238E27FC236}">
                <a16:creationId xmlns="" xmlns:a16="http://schemas.microsoft.com/office/drawing/2014/main" id="{67A419E3-D705-402F-8BB0-2B610BB84DC5}"/>
              </a:ext>
            </a:extLst>
          </p:cNvPr>
          <p:cNvGrpSpPr/>
          <p:nvPr/>
        </p:nvGrpSpPr>
        <p:grpSpPr>
          <a:xfrm>
            <a:off x="4851928" y="2103240"/>
            <a:ext cx="249305" cy="499243"/>
            <a:chOff x="3582988" y="3510757"/>
            <a:chExt cx="319088" cy="465138"/>
          </a:xfrm>
          <a:solidFill>
            <a:schemeClr val="bg1"/>
          </a:solidFill>
        </p:grpSpPr>
        <p:sp>
          <p:nvSpPr>
            <p:cNvPr id="6" name="AutoShape 113">
              <a:extLst>
                <a:ext uri="{FF2B5EF4-FFF2-40B4-BE49-F238E27FC236}">
                  <a16:creationId xmlns="" xmlns:a16="http://schemas.microsoft.com/office/drawing/2014/main" id="{641D3472-C4BB-4CEB-9538-DE25601D4C2F}"/>
                </a:ext>
              </a:extLst>
            </p:cNvPr>
            <p:cNvSpPr>
              <a:spLocks/>
            </p:cNvSpPr>
            <p:nvPr/>
          </p:nvSpPr>
          <p:spPr bwMode="auto">
            <a:xfrm>
              <a:off x="3582988" y="3510757"/>
              <a:ext cx="319088" cy="46513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5386" y="14175"/>
                  </a:moveTo>
                  <a:lnTo>
                    <a:pt x="6223" y="14175"/>
                  </a:lnTo>
                  <a:cubicBezTo>
                    <a:pt x="5734" y="13446"/>
                    <a:pt x="5147" y="12716"/>
                    <a:pt x="4568" y="12003"/>
                  </a:cubicBezTo>
                  <a:cubicBezTo>
                    <a:pt x="3287" y="10427"/>
                    <a:pt x="1963" y="8797"/>
                    <a:pt x="1963" y="7425"/>
                  </a:cubicBezTo>
                  <a:cubicBezTo>
                    <a:pt x="1963" y="4075"/>
                    <a:pt x="5927" y="1350"/>
                    <a:pt x="10800" y="1350"/>
                  </a:cubicBezTo>
                  <a:cubicBezTo>
                    <a:pt x="15672" y="1350"/>
                    <a:pt x="19636" y="4075"/>
                    <a:pt x="19636" y="7425"/>
                  </a:cubicBezTo>
                  <a:cubicBezTo>
                    <a:pt x="19636" y="8787"/>
                    <a:pt x="18312" y="10425"/>
                    <a:pt x="17029" y="12011"/>
                  </a:cubicBezTo>
                  <a:cubicBezTo>
                    <a:pt x="16455" y="12723"/>
                    <a:pt x="15873" y="13449"/>
                    <a:pt x="15386" y="14175"/>
                  </a:cubicBezTo>
                  <a:moveTo>
                    <a:pt x="10800" y="20249"/>
                  </a:moveTo>
                  <a:cubicBezTo>
                    <a:pt x="9805" y="20249"/>
                    <a:pt x="9347" y="20171"/>
                    <a:pt x="8839" y="19406"/>
                  </a:cubicBezTo>
                  <a:lnTo>
                    <a:pt x="13000" y="19048"/>
                  </a:lnTo>
                  <a:cubicBezTo>
                    <a:pt x="12398" y="20164"/>
                    <a:pt x="11959" y="20249"/>
                    <a:pt x="10800" y="20249"/>
                  </a:cubicBezTo>
                  <a:moveTo>
                    <a:pt x="7595" y="16813"/>
                  </a:moveTo>
                  <a:cubicBezTo>
                    <a:pt x="7417" y="16407"/>
                    <a:pt x="7215" y="15978"/>
                    <a:pt x="6991" y="15525"/>
                  </a:cubicBezTo>
                  <a:lnTo>
                    <a:pt x="14616" y="15525"/>
                  </a:lnTo>
                  <a:cubicBezTo>
                    <a:pt x="14496" y="15767"/>
                    <a:pt x="14375" y="16010"/>
                    <a:pt x="14270" y="16239"/>
                  </a:cubicBezTo>
                  <a:cubicBezTo>
                    <a:pt x="14270" y="16239"/>
                    <a:pt x="7595" y="16813"/>
                    <a:pt x="7595" y="16813"/>
                  </a:cubicBezTo>
                  <a:close/>
                  <a:moveTo>
                    <a:pt x="13345" y="18343"/>
                  </a:moveTo>
                  <a:lnTo>
                    <a:pt x="8476" y="18762"/>
                  </a:lnTo>
                  <a:cubicBezTo>
                    <a:pt x="8303" y="18416"/>
                    <a:pt x="8116" y="18011"/>
                    <a:pt x="7890" y="17483"/>
                  </a:cubicBezTo>
                  <a:cubicBezTo>
                    <a:pt x="7887" y="17477"/>
                    <a:pt x="7883" y="17469"/>
                    <a:pt x="7881" y="17462"/>
                  </a:cubicBezTo>
                  <a:lnTo>
                    <a:pt x="13957" y="16941"/>
                  </a:lnTo>
                  <a:cubicBezTo>
                    <a:pt x="13871" y="17140"/>
                    <a:pt x="13778" y="17350"/>
                    <a:pt x="13698" y="17537"/>
                  </a:cubicBezTo>
                  <a:cubicBezTo>
                    <a:pt x="13569" y="17841"/>
                    <a:pt x="13453" y="18104"/>
                    <a:pt x="13345" y="18343"/>
                  </a:cubicBezTo>
                  <a:moveTo>
                    <a:pt x="10800" y="0"/>
                  </a:moveTo>
                  <a:cubicBezTo>
                    <a:pt x="4835" y="0"/>
                    <a:pt x="0" y="3324"/>
                    <a:pt x="0" y="7425"/>
                  </a:cubicBezTo>
                  <a:cubicBezTo>
                    <a:pt x="0" y="10146"/>
                    <a:pt x="3621" y="13029"/>
                    <a:pt x="4939" y="15562"/>
                  </a:cubicBezTo>
                  <a:cubicBezTo>
                    <a:pt x="6906" y="19339"/>
                    <a:pt x="6688" y="21599"/>
                    <a:pt x="10800" y="21599"/>
                  </a:cubicBezTo>
                  <a:cubicBezTo>
                    <a:pt x="14972" y="21599"/>
                    <a:pt x="14692" y="19349"/>
                    <a:pt x="16660" y="15577"/>
                  </a:cubicBezTo>
                  <a:cubicBezTo>
                    <a:pt x="17983" y="13039"/>
                    <a:pt x="21600" y="10124"/>
                    <a:pt x="21600" y="7425"/>
                  </a:cubicBezTo>
                  <a:cubicBezTo>
                    <a:pt x="21600" y="332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/>
          </p:spPr>
          <p:txBody>
            <a:bodyPr lIns="9525" tIns="9525" rIns="9525" bIns="9525" anchor="ctr"/>
            <a:lstStyle/>
            <a:p>
              <a:pPr algn="ctr" defTabSz="114300">
                <a:defRPr/>
              </a:pPr>
              <a:endParaRPr lang="en-US" sz="75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7" name="AutoShape 114">
              <a:extLst>
                <a:ext uri="{FF2B5EF4-FFF2-40B4-BE49-F238E27FC236}">
                  <a16:creationId xmlns="" xmlns:a16="http://schemas.microsoft.com/office/drawing/2014/main" id="{81552563-B3B7-4CB9-96F9-50586EEBD21F}"/>
                </a:ext>
              </a:extLst>
            </p:cNvPr>
            <p:cNvSpPr>
              <a:spLocks/>
            </p:cNvSpPr>
            <p:nvPr/>
          </p:nvSpPr>
          <p:spPr bwMode="auto">
            <a:xfrm>
              <a:off x="3655219" y="3583782"/>
              <a:ext cx="94456" cy="9445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938" y="0"/>
                  </a:moveTo>
                  <a:cubicBezTo>
                    <a:pt x="8943" y="0"/>
                    <a:pt x="0" y="8942"/>
                    <a:pt x="0" y="19938"/>
                  </a:cubicBezTo>
                  <a:cubicBezTo>
                    <a:pt x="0" y="20855"/>
                    <a:pt x="743" y="21600"/>
                    <a:pt x="1661" y="21600"/>
                  </a:cubicBezTo>
                  <a:cubicBezTo>
                    <a:pt x="2579" y="21600"/>
                    <a:pt x="3323" y="20855"/>
                    <a:pt x="3323" y="19938"/>
                  </a:cubicBezTo>
                  <a:cubicBezTo>
                    <a:pt x="3323" y="10777"/>
                    <a:pt x="10777" y="3323"/>
                    <a:pt x="19938" y="3323"/>
                  </a:cubicBezTo>
                  <a:cubicBezTo>
                    <a:pt x="20856" y="3323"/>
                    <a:pt x="21600" y="2578"/>
                    <a:pt x="21600" y="1661"/>
                  </a:cubicBezTo>
                  <a:cubicBezTo>
                    <a:pt x="21600" y="744"/>
                    <a:pt x="20856" y="0"/>
                    <a:pt x="19938" y="0"/>
                  </a:cubicBezTo>
                </a:path>
              </a:pathLst>
            </a:custGeom>
            <a:grpFill/>
            <a:ln>
              <a:noFill/>
            </a:ln>
            <a:effectLst/>
            <a:extLst/>
          </p:spPr>
          <p:txBody>
            <a:bodyPr lIns="9525" tIns="9525" rIns="9525" bIns="9525" anchor="ctr"/>
            <a:lstStyle/>
            <a:p>
              <a:pPr algn="ctr" defTabSz="114300">
                <a:defRPr/>
              </a:pPr>
              <a:endParaRPr lang="en-US" sz="75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</p:grpSp>
      <p:cxnSp>
        <p:nvCxnSpPr>
          <p:cNvPr id="8" name="Straight Connector 7">
            <a:extLst>
              <a:ext uri="{FF2B5EF4-FFF2-40B4-BE49-F238E27FC236}">
                <a16:creationId xmlns="" xmlns:a16="http://schemas.microsoft.com/office/drawing/2014/main" id="{27D2FF23-34A2-46BC-AEB2-6893C602371D}"/>
              </a:ext>
            </a:extLst>
          </p:cNvPr>
          <p:cNvCxnSpPr/>
          <p:nvPr/>
        </p:nvCxnSpPr>
        <p:spPr>
          <a:xfrm>
            <a:off x="5329833" y="2076451"/>
            <a:ext cx="0" cy="758825"/>
          </a:xfrm>
          <a:prstGeom prst="line">
            <a:avLst/>
          </a:prstGeom>
          <a:ln w="12700">
            <a:solidFill>
              <a:schemeClr val="tx1">
                <a:lumMod val="40000"/>
                <a:lumOff val="6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: Rounded Corners 8">
            <a:extLst>
              <a:ext uri="{FF2B5EF4-FFF2-40B4-BE49-F238E27FC236}">
                <a16:creationId xmlns="" xmlns:a16="http://schemas.microsoft.com/office/drawing/2014/main" id="{D8079D02-FC67-4D25-B257-07C0993BC675}"/>
              </a:ext>
            </a:extLst>
          </p:cNvPr>
          <p:cNvSpPr/>
          <p:nvPr/>
        </p:nvSpPr>
        <p:spPr>
          <a:xfrm>
            <a:off x="4722615" y="4256883"/>
            <a:ext cx="378619" cy="504825"/>
          </a:xfrm>
          <a:prstGeom prst="roundRect">
            <a:avLst>
              <a:gd name="adj" fmla="val 24775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/>
          </a:p>
        </p:txBody>
      </p:sp>
      <p:cxnSp>
        <p:nvCxnSpPr>
          <p:cNvPr id="10" name="Straight Connector 9">
            <a:extLst>
              <a:ext uri="{FF2B5EF4-FFF2-40B4-BE49-F238E27FC236}">
                <a16:creationId xmlns="" xmlns:a16="http://schemas.microsoft.com/office/drawing/2014/main" id="{09DCAF55-9D57-4D0D-AAAF-CDEC1788D39A}"/>
              </a:ext>
            </a:extLst>
          </p:cNvPr>
          <p:cNvCxnSpPr/>
          <p:nvPr/>
        </p:nvCxnSpPr>
        <p:spPr>
          <a:xfrm>
            <a:off x="5329833" y="4106070"/>
            <a:ext cx="0" cy="758825"/>
          </a:xfrm>
          <a:prstGeom prst="line">
            <a:avLst/>
          </a:prstGeom>
          <a:ln w="12700">
            <a:solidFill>
              <a:schemeClr val="tx1">
                <a:lumMod val="40000"/>
                <a:lumOff val="6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Group 10">
            <a:extLst>
              <a:ext uri="{FF2B5EF4-FFF2-40B4-BE49-F238E27FC236}">
                <a16:creationId xmlns="" xmlns:a16="http://schemas.microsoft.com/office/drawing/2014/main" id="{3ED08AC4-6C9A-4183-A1CE-7F7D02221763}"/>
              </a:ext>
            </a:extLst>
          </p:cNvPr>
          <p:cNvGrpSpPr/>
          <p:nvPr/>
        </p:nvGrpSpPr>
        <p:grpSpPr>
          <a:xfrm>
            <a:off x="4851929" y="4393740"/>
            <a:ext cx="130671" cy="232569"/>
            <a:chOff x="2639219" y="3510757"/>
            <a:chExt cx="348456" cy="465138"/>
          </a:xfrm>
          <a:solidFill>
            <a:schemeClr val="bg1"/>
          </a:solidFill>
        </p:grpSpPr>
        <p:sp>
          <p:nvSpPr>
            <p:cNvPr id="12" name="AutoShape 115">
              <a:extLst>
                <a:ext uri="{FF2B5EF4-FFF2-40B4-BE49-F238E27FC236}">
                  <a16:creationId xmlns="" xmlns:a16="http://schemas.microsoft.com/office/drawing/2014/main" id="{61A57BA9-1E89-4BEF-8556-800F6F66E674}"/>
                </a:ext>
              </a:extLst>
            </p:cNvPr>
            <p:cNvSpPr>
              <a:spLocks/>
            </p:cNvSpPr>
            <p:nvPr/>
          </p:nvSpPr>
          <p:spPr bwMode="auto">
            <a:xfrm>
              <a:off x="2639219" y="3510757"/>
              <a:ext cx="348456" cy="46513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800" y="12825"/>
                  </a:moveTo>
                  <a:lnTo>
                    <a:pt x="19800" y="13500"/>
                  </a:lnTo>
                  <a:lnTo>
                    <a:pt x="19800" y="14850"/>
                  </a:lnTo>
                  <a:lnTo>
                    <a:pt x="19800" y="15525"/>
                  </a:lnTo>
                  <a:cubicBezTo>
                    <a:pt x="19800" y="18129"/>
                    <a:pt x="16972" y="20249"/>
                    <a:pt x="13499" y="20249"/>
                  </a:cubicBezTo>
                  <a:lnTo>
                    <a:pt x="8099" y="20249"/>
                  </a:lnTo>
                  <a:cubicBezTo>
                    <a:pt x="4627" y="20249"/>
                    <a:pt x="1800" y="18129"/>
                    <a:pt x="1800" y="15525"/>
                  </a:cubicBezTo>
                  <a:lnTo>
                    <a:pt x="1800" y="14850"/>
                  </a:lnTo>
                  <a:lnTo>
                    <a:pt x="1800" y="13500"/>
                  </a:lnTo>
                  <a:lnTo>
                    <a:pt x="1800" y="12825"/>
                  </a:lnTo>
                  <a:lnTo>
                    <a:pt x="1800" y="10800"/>
                  </a:lnTo>
                  <a:cubicBezTo>
                    <a:pt x="1800" y="10427"/>
                    <a:pt x="2203" y="10124"/>
                    <a:pt x="2699" y="10124"/>
                  </a:cubicBezTo>
                  <a:lnTo>
                    <a:pt x="4499" y="10124"/>
                  </a:lnTo>
                  <a:lnTo>
                    <a:pt x="17100" y="10124"/>
                  </a:lnTo>
                  <a:lnTo>
                    <a:pt x="18899" y="10124"/>
                  </a:lnTo>
                  <a:cubicBezTo>
                    <a:pt x="19396" y="10124"/>
                    <a:pt x="19800" y="10427"/>
                    <a:pt x="19800" y="10800"/>
                  </a:cubicBezTo>
                  <a:cubicBezTo>
                    <a:pt x="19800" y="10800"/>
                    <a:pt x="19800" y="12825"/>
                    <a:pt x="19800" y="12825"/>
                  </a:cubicBezTo>
                  <a:close/>
                  <a:moveTo>
                    <a:pt x="14400" y="6075"/>
                  </a:moveTo>
                  <a:lnTo>
                    <a:pt x="14400" y="6076"/>
                  </a:lnTo>
                  <a:lnTo>
                    <a:pt x="14400" y="8774"/>
                  </a:lnTo>
                  <a:lnTo>
                    <a:pt x="7200" y="8774"/>
                  </a:lnTo>
                  <a:lnTo>
                    <a:pt x="7200" y="6076"/>
                  </a:lnTo>
                  <a:lnTo>
                    <a:pt x="7200" y="6075"/>
                  </a:lnTo>
                  <a:cubicBezTo>
                    <a:pt x="7200" y="4583"/>
                    <a:pt x="8811" y="3375"/>
                    <a:pt x="10800" y="3375"/>
                  </a:cubicBezTo>
                  <a:cubicBezTo>
                    <a:pt x="12788" y="3375"/>
                    <a:pt x="14400" y="4583"/>
                    <a:pt x="14400" y="6075"/>
                  </a:cubicBezTo>
                  <a:moveTo>
                    <a:pt x="4499" y="6075"/>
                  </a:moveTo>
                  <a:cubicBezTo>
                    <a:pt x="4499" y="3465"/>
                    <a:pt x="7320" y="1350"/>
                    <a:pt x="10800" y="1350"/>
                  </a:cubicBezTo>
                  <a:cubicBezTo>
                    <a:pt x="14279" y="1350"/>
                    <a:pt x="17100" y="3465"/>
                    <a:pt x="17100" y="6075"/>
                  </a:cubicBezTo>
                  <a:lnTo>
                    <a:pt x="17100" y="8774"/>
                  </a:lnTo>
                  <a:lnTo>
                    <a:pt x="15299" y="8774"/>
                  </a:lnTo>
                  <a:lnTo>
                    <a:pt x="15299" y="6076"/>
                  </a:lnTo>
                  <a:cubicBezTo>
                    <a:pt x="15299" y="4212"/>
                    <a:pt x="13285" y="2701"/>
                    <a:pt x="10800" y="2701"/>
                  </a:cubicBezTo>
                  <a:cubicBezTo>
                    <a:pt x="8314" y="2701"/>
                    <a:pt x="6299" y="4212"/>
                    <a:pt x="6299" y="6076"/>
                  </a:cubicBezTo>
                  <a:lnTo>
                    <a:pt x="6299" y="8774"/>
                  </a:lnTo>
                  <a:lnTo>
                    <a:pt x="4499" y="8774"/>
                  </a:lnTo>
                  <a:cubicBezTo>
                    <a:pt x="4499" y="8774"/>
                    <a:pt x="4499" y="6075"/>
                    <a:pt x="4499" y="6075"/>
                  </a:cubicBezTo>
                  <a:close/>
                  <a:moveTo>
                    <a:pt x="18899" y="8774"/>
                  </a:moveTo>
                  <a:lnTo>
                    <a:pt x="18899" y="6075"/>
                  </a:lnTo>
                  <a:cubicBezTo>
                    <a:pt x="18899" y="2719"/>
                    <a:pt x="15274" y="0"/>
                    <a:pt x="10800" y="0"/>
                  </a:cubicBezTo>
                  <a:cubicBezTo>
                    <a:pt x="6325" y="0"/>
                    <a:pt x="2699" y="2719"/>
                    <a:pt x="2699" y="6075"/>
                  </a:cubicBezTo>
                  <a:lnTo>
                    <a:pt x="2699" y="8774"/>
                  </a:lnTo>
                  <a:cubicBezTo>
                    <a:pt x="1208" y="8774"/>
                    <a:pt x="0" y="9681"/>
                    <a:pt x="0" y="10800"/>
                  </a:cubicBezTo>
                  <a:lnTo>
                    <a:pt x="0" y="12825"/>
                  </a:lnTo>
                  <a:lnTo>
                    <a:pt x="0" y="13500"/>
                  </a:lnTo>
                  <a:lnTo>
                    <a:pt x="0" y="14850"/>
                  </a:lnTo>
                  <a:lnTo>
                    <a:pt x="0" y="15525"/>
                  </a:lnTo>
                  <a:cubicBezTo>
                    <a:pt x="0" y="18880"/>
                    <a:pt x="3625" y="21599"/>
                    <a:pt x="8099" y="21599"/>
                  </a:cubicBezTo>
                  <a:lnTo>
                    <a:pt x="13499" y="21599"/>
                  </a:lnTo>
                  <a:cubicBezTo>
                    <a:pt x="17974" y="21599"/>
                    <a:pt x="21600" y="18880"/>
                    <a:pt x="21600" y="15525"/>
                  </a:cubicBezTo>
                  <a:lnTo>
                    <a:pt x="21600" y="14850"/>
                  </a:lnTo>
                  <a:lnTo>
                    <a:pt x="21600" y="13500"/>
                  </a:lnTo>
                  <a:lnTo>
                    <a:pt x="21600" y="12825"/>
                  </a:lnTo>
                  <a:lnTo>
                    <a:pt x="21600" y="10800"/>
                  </a:lnTo>
                  <a:cubicBezTo>
                    <a:pt x="21600" y="9681"/>
                    <a:pt x="20391" y="8774"/>
                    <a:pt x="18899" y="8774"/>
                  </a:cubicBezTo>
                </a:path>
              </a:pathLst>
            </a:custGeom>
            <a:grpFill/>
            <a:ln>
              <a:noFill/>
            </a:ln>
            <a:effectLst/>
            <a:extLst/>
          </p:spPr>
          <p:txBody>
            <a:bodyPr lIns="9525" tIns="9525" rIns="9525" bIns="9525" anchor="ctr"/>
            <a:lstStyle/>
            <a:p>
              <a:pPr algn="ctr" defTabSz="114300">
                <a:defRPr/>
              </a:pPr>
              <a:endParaRPr lang="en-US" sz="75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13" name="AutoShape 116">
              <a:extLst>
                <a:ext uri="{FF2B5EF4-FFF2-40B4-BE49-F238E27FC236}">
                  <a16:creationId xmlns="" xmlns:a16="http://schemas.microsoft.com/office/drawing/2014/main" id="{695E2386-71DE-4A00-85B0-392AD640C9FC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4475" y="3786982"/>
              <a:ext cx="57944" cy="8731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38" y="0"/>
                    <a:pt x="0" y="3226"/>
                    <a:pt x="0" y="7201"/>
                  </a:cubicBezTo>
                  <a:cubicBezTo>
                    <a:pt x="0" y="9390"/>
                    <a:pt x="1798" y="13537"/>
                    <a:pt x="3601" y="16821"/>
                  </a:cubicBezTo>
                  <a:cubicBezTo>
                    <a:pt x="5070" y="19493"/>
                    <a:pt x="6916" y="21600"/>
                    <a:pt x="10800" y="21600"/>
                  </a:cubicBezTo>
                  <a:cubicBezTo>
                    <a:pt x="15016" y="21600"/>
                    <a:pt x="16529" y="19514"/>
                    <a:pt x="18003" y="16858"/>
                  </a:cubicBezTo>
                  <a:cubicBezTo>
                    <a:pt x="19828" y="13567"/>
                    <a:pt x="21600" y="9397"/>
                    <a:pt x="21600" y="7201"/>
                  </a:cubicBezTo>
                  <a:cubicBezTo>
                    <a:pt x="21600" y="3226"/>
                    <a:pt x="16761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/>
          </p:spPr>
          <p:txBody>
            <a:bodyPr lIns="9525" tIns="9525" rIns="9525" bIns="9525" anchor="ctr"/>
            <a:lstStyle/>
            <a:p>
              <a:pPr algn="ctr" defTabSz="114300">
                <a:defRPr/>
              </a:pPr>
              <a:endParaRPr lang="en-US" sz="75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</p:grpSp>
      <p:sp>
        <p:nvSpPr>
          <p:cNvPr id="14" name="Rectangle 26">
            <a:extLst>
              <a:ext uri="{FF2B5EF4-FFF2-40B4-BE49-F238E27FC236}">
                <a16:creationId xmlns="" xmlns:a16="http://schemas.microsoft.com/office/drawing/2014/main" id="{6EF48410-9BDD-4265-89FC-9C365AE071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35918" y="1882776"/>
            <a:ext cx="2143993" cy="6438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20000"/>
              </a:lnSpc>
            </a:pPr>
            <a:r>
              <a:rPr lang="en-US" altLang="en-US" sz="3200" b="1" dirty="0" err="1" smtClean="0">
                <a:solidFill>
                  <a:srgbClr val="002060"/>
                </a:solidFill>
                <a:latin typeface="Calibri Light" panose="020F0302020204030204" pitchFamily="34" charset="0"/>
              </a:rPr>
              <a:t>WhatsApp</a:t>
            </a:r>
            <a:endParaRPr lang="en-US" altLang="en-US" sz="3200" b="1" dirty="0">
              <a:solidFill>
                <a:srgbClr val="002060"/>
              </a:solidFill>
              <a:latin typeface="Calibri Light" panose="020F0302020204030204" pitchFamily="34" charset="0"/>
            </a:endParaRPr>
          </a:p>
        </p:txBody>
      </p:sp>
      <p:sp>
        <p:nvSpPr>
          <p:cNvPr id="15" name="Rectangle 27">
            <a:extLst>
              <a:ext uri="{FF2B5EF4-FFF2-40B4-BE49-F238E27FC236}">
                <a16:creationId xmlns="" xmlns:a16="http://schemas.microsoft.com/office/drawing/2014/main" id="{04A9709A-CE30-40AC-A1AE-65DD247894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87624" y="3968751"/>
            <a:ext cx="2327697" cy="1126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20000"/>
              </a:lnSpc>
            </a:pPr>
            <a:r>
              <a:rPr lang="en-US" altLang="en-US" sz="2800" b="1" dirty="0" smtClean="0">
                <a:solidFill>
                  <a:srgbClr val="002060"/>
                </a:solidFill>
                <a:latin typeface="Bell MT" pitchFamily="18" charset="0"/>
              </a:rPr>
              <a:t>Google </a:t>
            </a:r>
          </a:p>
          <a:p>
            <a:pPr algn="ctr" eaLnBrk="1" hangingPunct="1">
              <a:lnSpc>
                <a:spcPct val="120000"/>
              </a:lnSpc>
            </a:pPr>
            <a:r>
              <a:rPr lang="en-US" altLang="en-US" sz="2800" b="1" dirty="0" smtClean="0">
                <a:solidFill>
                  <a:srgbClr val="002060"/>
                </a:solidFill>
                <a:latin typeface="Bell MT" pitchFamily="18" charset="0"/>
              </a:rPr>
              <a:t>Meet</a:t>
            </a:r>
            <a:endParaRPr lang="en-US" altLang="en-US" sz="2800" b="1" dirty="0">
              <a:solidFill>
                <a:srgbClr val="002060"/>
              </a:solidFill>
              <a:latin typeface="Bell MT" pitchFamily="18" charset="0"/>
            </a:endParaRPr>
          </a:p>
        </p:txBody>
      </p:sp>
      <p:sp>
        <p:nvSpPr>
          <p:cNvPr id="16" name="Rectangle 28">
            <a:extLst>
              <a:ext uri="{FF2B5EF4-FFF2-40B4-BE49-F238E27FC236}">
                <a16:creationId xmlns="" xmlns:a16="http://schemas.microsoft.com/office/drawing/2014/main" id="{2B1CE3E0-28B3-4F21-95F2-73E4EC9BEFD6}"/>
              </a:ext>
            </a:extLst>
          </p:cNvPr>
          <p:cNvSpPr/>
          <p:nvPr/>
        </p:nvSpPr>
        <p:spPr>
          <a:xfrm>
            <a:off x="5558434" y="2103240"/>
            <a:ext cx="275798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err="1" smtClean="0">
                <a:solidFill>
                  <a:schemeClr val="accent5">
                    <a:lumMod val="50000"/>
                  </a:schemeClr>
                </a:solidFill>
                <a:latin typeface="Bahnschrift SemiLight SemiConde" pitchFamily="34" charset="0"/>
              </a:rPr>
              <a:t>Pemanfaatan</a:t>
            </a:r>
            <a:r>
              <a:rPr lang="en-US" sz="2000" b="1" dirty="0" smtClean="0">
                <a:solidFill>
                  <a:schemeClr val="accent5">
                    <a:lumMod val="50000"/>
                  </a:schemeClr>
                </a:solidFill>
                <a:latin typeface="Bahnschrift SemiLight SemiConde" pitchFamily="34" charset="0"/>
              </a:rPr>
              <a:t> :</a:t>
            </a:r>
            <a:endParaRPr lang="en-US" sz="2000" b="1" dirty="0">
              <a:solidFill>
                <a:schemeClr val="accent5">
                  <a:lumMod val="50000"/>
                </a:schemeClr>
              </a:solidFill>
              <a:latin typeface="Bahnschrift SemiLight SemiConde" pitchFamily="34" charset="0"/>
            </a:endParaRPr>
          </a:p>
        </p:txBody>
      </p:sp>
      <p:sp>
        <p:nvSpPr>
          <p:cNvPr id="17" name="Rectangle 29">
            <a:extLst>
              <a:ext uri="{FF2B5EF4-FFF2-40B4-BE49-F238E27FC236}">
                <a16:creationId xmlns="" xmlns:a16="http://schemas.microsoft.com/office/drawing/2014/main" id="{177F19FD-D802-41AA-BE39-BD8DD6AE47E8}"/>
              </a:ext>
            </a:extLst>
          </p:cNvPr>
          <p:cNvSpPr/>
          <p:nvPr/>
        </p:nvSpPr>
        <p:spPr>
          <a:xfrm>
            <a:off x="5558434" y="2411015"/>
            <a:ext cx="304601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Wingdings" pitchFamily="2" charset="2"/>
              <a:buChar char="§"/>
            </a:pPr>
            <a:r>
              <a:rPr lang="en-US" dirty="0" err="1" smtClean="0">
                <a:latin typeface="Bahnschrift Condensed" pitchFamily="34" charset="0"/>
              </a:rPr>
              <a:t>Mengirim</a:t>
            </a:r>
            <a:r>
              <a:rPr lang="en-US" dirty="0" smtClean="0">
                <a:latin typeface="Bahnschrift Condensed" pitchFamily="34" charset="0"/>
              </a:rPr>
              <a:t> </a:t>
            </a:r>
            <a:r>
              <a:rPr lang="en-US" dirty="0" err="1" smtClean="0">
                <a:latin typeface="Bahnschrift Condensed" pitchFamily="34" charset="0"/>
              </a:rPr>
              <a:t>informasi</a:t>
            </a:r>
            <a:r>
              <a:rPr lang="en-US" dirty="0" smtClean="0">
                <a:latin typeface="Bahnschrift Condensed" pitchFamily="34" charset="0"/>
              </a:rPr>
              <a:t> </a:t>
            </a:r>
            <a:r>
              <a:rPr lang="en-US" dirty="0" err="1" smtClean="0">
                <a:latin typeface="Bahnschrift Condensed" pitchFamily="34" charset="0"/>
              </a:rPr>
              <a:t>pembinaan</a:t>
            </a:r>
            <a:endParaRPr lang="en-US" dirty="0" smtClean="0">
              <a:latin typeface="Bahnschrift Condensed" pitchFamily="34" charset="0"/>
            </a:endParaRPr>
          </a:p>
          <a:p>
            <a:pPr marL="171450" indent="-171450">
              <a:buFont typeface="Wingdings" pitchFamily="2" charset="2"/>
              <a:buChar char="§"/>
            </a:pPr>
            <a:r>
              <a:rPr lang="en-US" dirty="0" err="1" smtClean="0">
                <a:latin typeface="Bahnschrift Condensed" pitchFamily="34" charset="0"/>
              </a:rPr>
              <a:t>Mengirim</a:t>
            </a:r>
            <a:r>
              <a:rPr lang="en-US" dirty="0" smtClean="0">
                <a:latin typeface="Bahnschrift Condensed" pitchFamily="34" charset="0"/>
              </a:rPr>
              <a:t> link/</a:t>
            </a:r>
            <a:r>
              <a:rPr lang="en-US" dirty="0" err="1" smtClean="0">
                <a:latin typeface="Bahnschrift Condensed" pitchFamily="34" charset="0"/>
              </a:rPr>
              <a:t>undangan</a:t>
            </a:r>
            <a:endParaRPr lang="en-US" dirty="0" smtClean="0">
              <a:latin typeface="Bahnschrift Condensed" pitchFamily="34" charset="0"/>
            </a:endParaRPr>
          </a:p>
          <a:p>
            <a:pPr marL="171450" indent="-171450">
              <a:buFont typeface="Wingdings" pitchFamily="2" charset="2"/>
              <a:buChar char="§"/>
            </a:pPr>
            <a:r>
              <a:rPr lang="en-US" dirty="0" err="1" smtClean="0">
                <a:latin typeface="Bahnschrift Condensed" pitchFamily="34" charset="0"/>
              </a:rPr>
              <a:t>Mengirim</a:t>
            </a:r>
            <a:r>
              <a:rPr lang="en-US" dirty="0" smtClean="0">
                <a:latin typeface="Bahnschrift Condensed" pitchFamily="34" charset="0"/>
              </a:rPr>
              <a:t> form </a:t>
            </a:r>
            <a:r>
              <a:rPr lang="en-US" dirty="0" err="1" smtClean="0">
                <a:latin typeface="Bahnschrift Condensed" pitchFamily="34" charset="0"/>
              </a:rPr>
              <a:t>daftar</a:t>
            </a:r>
            <a:r>
              <a:rPr lang="en-US" dirty="0" smtClean="0">
                <a:latin typeface="Bahnschrift Condensed" pitchFamily="34" charset="0"/>
              </a:rPr>
              <a:t> </a:t>
            </a:r>
            <a:r>
              <a:rPr lang="en-US" dirty="0" err="1" smtClean="0">
                <a:latin typeface="Bahnschrift Condensed" pitchFamily="34" charset="0"/>
              </a:rPr>
              <a:t>hadit</a:t>
            </a:r>
            <a:endParaRPr lang="en-US" dirty="0" smtClean="0">
              <a:latin typeface="Bahnschrift Condensed" pitchFamily="34" charset="0"/>
            </a:endParaRPr>
          </a:p>
          <a:p>
            <a:pPr marL="171450" indent="-171450">
              <a:buFont typeface="Wingdings" pitchFamily="2" charset="2"/>
              <a:buChar char="§"/>
            </a:pPr>
            <a:r>
              <a:rPr lang="en-US" dirty="0" err="1" smtClean="0">
                <a:latin typeface="Bahnschrift Condensed" pitchFamily="34" charset="0"/>
              </a:rPr>
              <a:t>Diskusi</a:t>
            </a:r>
            <a:r>
              <a:rPr lang="en-US" dirty="0" smtClean="0">
                <a:latin typeface="Bahnschrift Condensed" pitchFamily="34" charset="0"/>
              </a:rPr>
              <a:t>, </a:t>
            </a:r>
            <a:r>
              <a:rPr lang="en-US" dirty="0" err="1" smtClean="0">
                <a:latin typeface="Bahnschrift Condensed" pitchFamily="34" charset="0"/>
              </a:rPr>
              <a:t>tanya</a:t>
            </a:r>
            <a:r>
              <a:rPr lang="en-US" dirty="0" smtClean="0">
                <a:latin typeface="Bahnschrift Condensed" pitchFamily="34" charset="0"/>
              </a:rPr>
              <a:t> </a:t>
            </a:r>
            <a:r>
              <a:rPr lang="en-US" dirty="0" err="1" smtClean="0">
                <a:latin typeface="Bahnschrift Condensed" pitchFamily="34" charset="0"/>
              </a:rPr>
              <a:t>jawab</a:t>
            </a:r>
            <a:endParaRPr lang="en-US" dirty="0" smtClean="0">
              <a:latin typeface="Bahnschrift Condensed" pitchFamily="34" charset="0"/>
            </a:endParaRPr>
          </a:p>
          <a:p>
            <a:pPr marL="171450" indent="-171450">
              <a:buFont typeface="Wingdings" pitchFamily="2" charset="2"/>
              <a:buChar char="§"/>
            </a:pPr>
            <a:r>
              <a:rPr lang="en-US" dirty="0" err="1" smtClean="0">
                <a:latin typeface="Bahnschrift Condensed" pitchFamily="34" charset="0"/>
              </a:rPr>
              <a:t>Mengirim</a:t>
            </a:r>
            <a:r>
              <a:rPr lang="en-US" dirty="0" smtClean="0">
                <a:latin typeface="Bahnschrift Condensed" pitchFamily="34" charset="0"/>
              </a:rPr>
              <a:t> </a:t>
            </a:r>
            <a:r>
              <a:rPr lang="en-US" dirty="0" err="1" smtClean="0">
                <a:latin typeface="Bahnschrift Condensed" pitchFamily="34" charset="0"/>
              </a:rPr>
              <a:t>tugas</a:t>
            </a:r>
            <a:r>
              <a:rPr lang="en-US" dirty="0" smtClean="0">
                <a:latin typeface="Bahnschrift Condensed" pitchFamily="34" charset="0"/>
              </a:rPr>
              <a:t>/</a:t>
            </a:r>
            <a:r>
              <a:rPr lang="en-US" dirty="0" err="1" smtClean="0">
                <a:latin typeface="Bahnschrift Condensed" pitchFamily="34" charset="0"/>
              </a:rPr>
              <a:t>dokumen</a:t>
            </a:r>
            <a:r>
              <a:rPr lang="en-US" dirty="0" smtClean="0">
                <a:latin typeface="Bahnschrift Condensed" pitchFamily="34" charset="0"/>
              </a:rPr>
              <a:t> </a:t>
            </a:r>
            <a:endParaRPr lang="en-US" dirty="0">
              <a:latin typeface="Bahnschrift Condensed" pitchFamily="34" charset="0"/>
            </a:endParaRPr>
          </a:p>
        </p:txBody>
      </p:sp>
      <p:sp>
        <p:nvSpPr>
          <p:cNvPr id="18" name="Rectangle 28">
            <a:extLst>
              <a:ext uri="{FF2B5EF4-FFF2-40B4-BE49-F238E27FC236}">
                <a16:creationId xmlns="" xmlns:a16="http://schemas.microsoft.com/office/drawing/2014/main" id="{DD456FD1-0EF9-4200-B203-B0DFC4F50025}"/>
              </a:ext>
            </a:extLst>
          </p:cNvPr>
          <p:cNvSpPr/>
          <p:nvPr/>
        </p:nvSpPr>
        <p:spPr>
          <a:xfrm>
            <a:off x="5558434" y="4147256"/>
            <a:ext cx="326203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C00000"/>
                </a:solidFill>
                <a:latin typeface="Calibri Light" panose="020F0302020204030204" pitchFamily="34" charset="0"/>
              </a:rPr>
              <a:t>Di </a:t>
            </a:r>
            <a:r>
              <a:rPr lang="en-US" b="1" dirty="0" err="1" smtClean="0">
                <a:solidFill>
                  <a:srgbClr val="C00000"/>
                </a:solidFill>
                <a:latin typeface="Calibri Light" panose="020F0302020204030204" pitchFamily="34" charset="0"/>
              </a:rPr>
              <a:t>manfaatkan</a:t>
            </a:r>
            <a:r>
              <a:rPr lang="en-US" b="1" dirty="0" smtClean="0">
                <a:solidFill>
                  <a:srgbClr val="C00000"/>
                </a:solidFill>
                <a:latin typeface="Calibri Light" panose="020F0302020204030204" pitchFamily="34" charset="0"/>
              </a:rPr>
              <a:t> </a:t>
            </a:r>
            <a:r>
              <a:rPr lang="en-US" b="1" dirty="0" err="1" smtClean="0">
                <a:solidFill>
                  <a:srgbClr val="C00000"/>
                </a:solidFill>
                <a:latin typeface="Calibri Light" panose="020F0302020204030204" pitchFamily="34" charset="0"/>
              </a:rPr>
              <a:t>untuk</a:t>
            </a:r>
            <a:r>
              <a:rPr lang="en-US" b="1" dirty="0" smtClean="0">
                <a:solidFill>
                  <a:srgbClr val="C00000"/>
                </a:solidFill>
                <a:latin typeface="Calibri Light" panose="020F0302020204030204" pitchFamily="34" charset="0"/>
              </a:rPr>
              <a:t>:</a:t>
            </a:r>
            <a:endParaRPr lang="en-US" b="1" dirty="0">
              <a:solidFill>
                <a:srgbClr val="C00000"/>
              </a:solidFill>
              <a:latin typeface="Calibri Light" panose="020F0302020204030204" pitchFamily="34" charset="0"/>
            </a:endParaRPr>
          </a:p>
        </p:txBody>
      </p:sp>
      <p:sp>
        <p:nvSpPr>
          <p:cNvPr id="19" name="Rectangle 29">
            <a:extLst>
              <a:ext uri="{FF2B5EF4-FFF2-40B4-BE49-F238E27FC236}">
                <a16:creationId xmlns="" xmlns:a16="http://schemas.microsoft.com/office/drawing/2014/main" id="{3D90BBA7-40B7-4901-A633-BA6E2F977BFA}"/>
              </a:ext>
            </a:extLst>
          </p:cNvPr>
          <p:cNvSpPr/>
          <p:nvPr/>
        </p:nvSpPr>
        <p:spPr>
          <a:xfrm>
            <a:off x="5329833" y="4455032"/>
            <a:ext cx="3706663" cy="23514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Wingdings" pitchFamily="2" charset="2"/>
              <a:buChar char="Ø"/>
            </a:pPr>
            <a:r>
              <a:rPr lang="en-US" dirty="0" smtClean="0">
                <a:latin typeface="Bahnschrift Condensed" pitchFamily="34" charset="0"/>
              </a:rPr>
              <a:t>Meeting on line/</a:t>
            </a:r>
            <a:r>
              <a:rPr lang="en-US" dirty="0" err="1" smtClean="0">
                <a:latin typeface="Bahnschrift Condensed" pitchFamily="34" charset="0"/>
              </a:rPr>
              <a:t>tatap</a:t>
            </a:r>
            <a:r>
              <a:rPr lang="en-US" dirty="0" smtClean="0">
                <a:latin typeface="Bahnschrift Condensed" pitchFamily="34" charset="0"/>
              </a:rPr>
              <a:t> </a:t>
            </a:r>
            <a:r>
              <a:rPr lang="en-US" dirty="0" err="1" smtClean="0">
                <a:latin typeface="Bahnschrift Condensed" pitchFamily="34" charset="0"/>
              </a:rPr>
              <a:t>muka</a:t>
            </a:r>
            <a:endParaRPr lang="en-US" dirty="0" smtClean="0">
              <a:latin typeface="Bahnschrift Condensed" pitchFamily="34" charset="0"/>
            </a:endParaRPr>
          </a:p>
          <a:p>
            <a:pPr marL="171450" indent="-171450">
              <a:buFont typeface="Wingdings" pitchFamily="2" charset="2"/>
              <a:buChar char="Ø"/>
            </a:pPr>
            <a:r>
              <a:rPr lang="en-US" dirty="0" err="1" smtClean="0">
                <a:latin typeface="Bahnschrift Condensed" pitchFamily="34" charset="0"/>
              </a:rPr>
              <a:t>Paparan</a:t>
            </a:r>
            <a:r>
              <a:rPr lang="en-US" dirty="0" smtClean="0">
                <a:latin typeface="Bahnschrift Condensed" pitchFamily="34" charset="0"/>
              </a:rPr>
              <a:t> </a:t>
            </a:r>
            <a:r>
              <a:rPr lang="en-US" dirty="0" err="1" smtClean="0">
                <a:latin typeface="Bahnschrift Condensed" pitchFamily="34" charset="0"/>
              </a:rPr>
              <a:t>materi</a:t>
            </a:r>
            <a:r>
              <a:rPr lang="en-US" dirty="0" smtClean="0">
                <a:latin typeface="Bahnschrift Condensed" pitchFamily="34" charset="0"/>
              </a:rPr>
              <a:t>, </a:t>
            </a:r>
            <a:r>
              <a:rPr lang="en-US" dirty="0" err="1" smtClean="0">
                <a:latin typeface="Bahnschrift Condensed" pitchFamily="34" charset="0"/>
              </a:rPr>
              <a:t>menayangkan</a:t>
            </a:r>
            <a:r>
              <a:rPr lang="en-US" dirty="0" smtClean="0">
                <a:latin typeface="Bahnschrift Condensed" pitchFamily="34" charset="0"/>
              </a:rPr>
              <a:t> PPT</a:t>
            </a:r>
          </a:p>
          <a:p>
            <a:pPr marL="171450" indent="-171450">
              <a:buFont typeface="Wingdings" pitchFamily="2" charset="2"/>
              <a:buChar char="Ø"/>
            </a:pPr>
            <a:r>
              <a:rPr lang="en-US" dirty="0" smtClean="0">
                <a:latin typeface="Bahnschrift Condensed" pitchFamily="34" charset="0"/>
              </a:rPr>
              <a:t>Tanya </a:t>
            </a:r>
            <a:r>
              <a:rPr lang="en-US" dirty="0" err="1" smtClean="0">
                <a:latin typeface="Bahnschrift Condensed" pitchFamily="34" charset="0"/>
              </a:rPr>
              <a:t>jawab</a:t>
            </a:r>
            <a:r>
              <a:rPr lang="en-US" dirty="0" smtClean="0">
                <a:latin typeface="Bahnschrift Condensed" pitchFamily="34" charset="0"/>
              </a:rPr>
              <a:t> </a:t>
            </a:r>
            <a:r>
              <a:rPr lang="en-US" dirty="0" err="1" smtClean="0">
                <a:latin typeface="Bahnschrift Condensed" pitchFamily="34" charset="0"/>
              </a:rPr>
              <a:t>langsung</a:t>
            </a:r>
            <a:r>
              <a:rPr lang="en-US" dirty="0" smtClean="0">
                <a:latin typeface="Bahnschrift Condensed" pitchFamily="34" charset="0"/>
              </a:rPr>
              <a:t>/</a:t>
            </a:r>
            <a:r>
              <a:rPr lang="en-US" dirty="0" err="1" smtClean="0">
                <a:latin typeface="Bahnschrift Condensed" pitchFamily="34" charset="0"/>
              </a:rPr>
              <a:t>diskusi</a:t>
            </a:r>
            <a:endParaRPr lang="en-US" dirty="0" smtClean="0">
              <a:latin typeface="Bahnschrift Condensed" pitchFamily="34" charset="0"/>
            </a:endParaRPr>
          </a:p>
          <a:p>
            <a:pPr marL="171450" indent="-171450">
              <a:buFont typeface="Wingdings" pitchFamily="2" charset="2"/>
              <a:buChar char="Ø"/>
            </a:pPr>
            <a:r>
              <a:rPr lang="en-US" dirty="0" err="1" smtClean="0">
                <a:latin typeface="Bahnschrift Condensed" pitchFamily="34" charset="0"/>
              </a:rPr>
              <a:t>Presentasi</a:t>
            </a:r>
            <a:r>
              <a:rPr lang="en-US" dirty="0" smtClean="0">
                <a:latin typeface="Bahnschrift Condensed" pitchFamily="34" charset="0"/>
              </a:rPr>
              <a:t> </a:t>
            </a:r>
            <a:r>
              <a:rPr lang="en-US" dirty="0" err="1" smtClean="0">
                <a:latin typeface="Bahnschrift Condensed" pitchFamily="34" charset="0"/>
              </a:rPr>
              <a:t>hasil</a:t>
            </a:r>
            <a:r>
              <a:rPr lang="en-US" dirty="0" smtClean="0">
                <a:latin typeface="Bahnschrift Condensed" pitchFamily="34" charset="0"/>
              </a:rPr>
              <a:t> </a:t>
            </a:r>
            <a:r>
              <a:rPr lang="en-US" dirty="0" err="1" smtClean="0">
                <a:latin typeface="Bahnschrift Condensed" pitchFamily="34" charset="0"/>
              </a:rPr>
              <a:t>kerja</a:t>
            </a:r>
            <a:endParaRPr lang="en-US" dirty="0" smtClean="0">
              <a:latin typeface="Bahnschrift Condensed" pitchFamily="34" charset="0"/>
            </a:endParaRPr>
          </a:p>
          <a:p>
            <a:pPr marL="171450" indent="-171450">
              <a:buFont typeface="Wingdings" pitchFamily="2" charset="2"/>
              <a:buChar char="Ø"/>
            </a:pPr>
            <a:r>
              <a:rPr lang="en-US" dirty="0" err="1" smtClean="0">
                <a:latin typeface="Bahnschrift Condensed" pitchFamily="34" charset="0"/>
              </a:rPr>
              <a:t>Menunjukkan</a:t>
            </a:r>
            <a:r>
              <a:rPr lang="en-US" dirty="0" smtClean="0">
                <a:latin typeface="Bahnschrift Condensed" pitchFamily="34" charset="0"/>
              </a:rPr>
              <a:t> </a:t>
            </a:r>
            <a:r>
              <a:rPr lang="en-US" dirty="0" err="1" smtClean="0">
                <a:latin typeface="Bahnschrift Condensed" pitchFamily="34" charset="0"/>
              </a:rPr>
              <a:t>sistematika</a:t>
            </a:r>
            <a:r>
              <a:rPr lang="en-US" dirty="0" smtClean="0">
                <a:latin typeface="Bahnschrift Condensed" pitchFamily="34" charset="0"/>
              </a:rPr>
              <a:t> KTSP</a:t>
            </a:r>
          </a:p>
          <a:p>
            <a:pPr marL="171450" indent="-171450">
              <a:buFont typeface="Wingdings" pitchFamily="2" charset="2"/>
              <a:buChar char="Ø"/>
            </a:pPr>
            <a:r>
              <a:rPr lang="en-US" dirty="0" err="1" smtClean="0">
                <a:latin typeface="Bahnschrift Condensed" pitchFamily="34" charset="0"/>
              </a:rPr>
              <a:t>Menunjukkan</a:t>
            </a:r>
            <a:r>
              <a:rPr lang="en-US" dirty="0" smtClean="0">
                <a:latin typeface="Bahnschrift Condensed" pitchFamily="34" charset="0"/>
              </a:rPr>
              <a:t> </a:t>
            </a:r>
            <a:r>
              <a:rPr lang="en-US" dirty="0" err="1" smtClean="0">
                <a:latin typeface="Bahnschrift Condensed" pitchFamily="34" charset="0"/>
              </a:rPr>
              <a:t>bagian-bagian</a:t>
            </a:r>
            <a:r>
              <a:rPr lang="en-US" dirty="0" smtClean="0">
                <a:latin typeface="Bahnschrift Condensed" pitchFamily="34" charset="0"/>
              </a:rPr>
              <a:t> yang </a:t>
            </a:r>
            <a:r>
              <a:rPr lang="en-US" dirty="0" err="1" smtClean="0">
                <a:latin typeface="Bahnschrift Condensed" pitchFamily="34" charset="0"/>
              </a:rPr>
              <a:t>kurang</a:t>
            </a:r>
            <a:r>
              <a:rPr lang="en-US" dirty="0" smtClean="0">
                <a:latin typeface="Bahnschrift Condensed" pitchFamily="34" charset="0"/>
              </a:rPr>
              <a:t> </a:t>
            </a:r>
            <a:r>
              <a:rPr lang="en-US" dirty="0" err="1" smtClean="0">
                <a:latin typeface="Bahnschrift Condensed" pitchFamily="34" charset="0"/>
              </a:rPr>
              <a:t>tepat</a:t>
            </a:r>
            <a:endParaRPr lang="en-US" dirty="0" smtClean="0">
              <a:latin typeface="Bahnschrift Condensed" pitchFamily="34" charset="0"/>
            </a:endParaRPr>
          </a:p>
          <a:p>
            <a:pPr marL="171450" indent="-171450">
              <a:lnSpc>
                <a:spcPct val="130000"/>
              </a:lnSpc>
              <a:buFont typeface="Wingdings" pitchFamily="2" charset="2"/>
              <a:buChar char="Ø"/>
            </a:pPr>
            <a:endParaRPr lang="en-US" sz="1600" dirty="0">
              <a:latin typeface="Bahnschrift Condensed" pitchFamily="34" charset="0"/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1979712" y="404664"/>
            <a:ext cx="5976664" cy="72008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accent5">
                    <a:lumMod val="50000"/>
                  </a:schemeClr>
                </a:solidFill>
                <a:latin typeface="Arial Black" pitchFamily="34" charset="0"/>
              </a:rPr>
              <a:t>PEMANFAATAN WAGOMEET </a:t>
            </a:r>
            <a:endParaRPr lang="en-US" sz="2400" dirty="0">
              <a:solidFill>
                <a:schemeClr val="accent5">
                  <a:lumMod val="50000"/>
                </a:schemeClr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87844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="" xmlns:a16="http://schemas.microsoft.com/office/drawing/2014/main" id="{AB92D5B0-1B62-46D3-B520-3F832BD826C0}"/>
              </a:ext>
            </a:extLst>
          </p:cNvPr>
          <p:cNvGrpSpPr/>
          <p:nvPr/>
        </p:nvGrpSpPr>
        <p:grpSpPr>
          <a:xfrm>
            <a:off x="2674433" y="987418"/>
            <a:ext cx="3795134" cy="5025961"/>
            <a:chOff x="7131822" y="1974836"/>
            <a:chExt cx="10120355" cy="10051921"/>
          </a:xfrm>
        </p:grpSpPr>
        <p:sp>
          <p:nvSpPr>
            <p:cNvPr id="7" name="Shape 5953">
              <a:extLst>
                <a:ext uri="{FF2B5EF4-FFF2-40B4-BE49-F238E27FC236}">
                  <a16:creationId xmlns="" xmlns:a16="http://schemas.microsoft.com/office/drawing/2014/main" id="{13548532-2412-4A4C-AC72-BF94DAB67261}"/>
                </a:ext>
              </a:extLst>
            </p:cNvPr>
            <p:cNvSpPr/>
            <p:nvPr/>
          </p:nvSpPr>
          <p:spPr>
            <a:xfrm rot="16200000" flipH="1" flipV="1">
              <a:off x="9347006" y="8984383"/>
              <a:ext cx="3126206" cy="2958542"/>
            </a:xfrm>
            <a:prstGeom prst="rightArrow">
              <a:avLst>
                <a:gd name="adj1" fmla="val 42348"/>
                <a:gd name="adj2" fmla="val 67095"/>
              </a:avLst>
            </a:prstGeom>
            <a:solidFill>
              <a:schemeClr val="accent4"/>
            </a:solidFill>
            <a:ln w="12700">
              <a:miter lim="400000"/>
            </a:ln>
          </p:spPr>
          <p:txBody>
            <a:bodyPr lIns="12700" tIns="12700" rIns="12700" bIns="12700" anchor="ctr"/>
            <a:lstStyle/>
            <a:p>
              <a:pPr>
                <a:spcBef>
                  <a:spcPts val="1125"/>
                </a:spcBef>
                <a:defRPr sz="2500" spc="75" baseline="11999">
                  <a:solidFill>
                    <a:srgbClr val="53585F"/>
                  </a:solidFill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625"/>
            </a:p>
          </p:txBody>
        </p:sp>
        <p:sp>
          <p:nvSpPr>
            <p:cNvPr id="8" name="Shape 5953">
              <a:extLst>
                <a:ext uri="{FF2B5EF4-FFF2-40B4-BE49-F238E27FC236}">
                  <a16:creationId xmlns="" xmlns:a16="http://schemas.microsoft.com/office/drawing/2014/main" id="{F1BD4697-22EB-4381-9B13-BA9F25209457}"/>
                </a:ext>
              </a:extLst>
            </p:cNvPr>
            <p:cNvSpPr/>
            <p:nvPr/>
          </p:nvSpPr>
          <p:spPr>
            <a:xfrm rot="5400000" flipH="1">
              <a:off x="11768663" y="2058668"/>
              <a:ext cx="3126206" cy="2958542"/>
            </a:xfrm>
            <a:prstGeom prst="rightArrow">
              <a:avLst>
                <a:gd name="adj1" fmla="val 42348"/>
                <a:gd name="adj2" fmla="val 67095"/>
              </a:avLst>
            </a:prstGeom>
            <a:solidFill>
              <a:schemeClr val="accent2"/>
            </a:solidFill>
            <a:ln w="12700">
              <a:miter lim="400000"/>
            </a:ln>
          </p:spPr>
          <p:txBody>
            <a:bodyPr lIns="12700" tIns="12700" rIns="12700" bIns="12700" anchor="ctr"/>
            <a:lstStyle/>
            <a:p>
              <a:pPr>
                <a:spcBef>
                  <a:spcPts val="1125"/>
                </a:spcBef>
                <a:defRPr sz="2500" spc="75" baseline="11999">
                  <a:solidFill>
                    <a:srgbClr val="53585F"/>
                  </a:solidFill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625"/>
            </a:p>
          </p:txBody>
        </p:sp>
        <p:sp>
          <p:nvSpPr>
            <p:cNvPr id="9" name="Shape 5953">
              <a:extLst>
                <a:ext uri="{FF2B5EF4-FFF2-40B4-BE49-F238E27FC236}">
                  <a16:creationId xmlns="" xmlns:a16="http://schemas.microsoft.com/office/drawing/2014/main" id="{77ED3B01-5798-49CF-9C05-4CB680DD74E8}"/>
                </a:ext>
              </a:extLst>
            </p:cNvPr>
            <p:cNvSpPr/>
            <p:nvPr/>
          </p:nvSpPr>
          <p:spPr>
            <a:xfrm flipH="1">
              <a:off x="7131822" y="4158602"/>
              <a:ext cx="3126206" cy="2958542"/>
            </a:xfrm>
            <a:prstGeom prst="rightArrow">
              <a:avLst>
                <a:gd name="adj1" fmla="val 42348"/>
                <a:gd name="adj2" fmla="val 67095"/>
              </a:avLst>
            </a:prstGeom>
            <a:solidFill>
              <a:schemeClr val="accent1"/>
            </a:solidFill>
            <a:ln w="12700">
              <a:miter lim="400000"/>
            </a:ln>
          </p:spPr>
          <p:txBody>
            <a:bodyPr lIns="12700" tIns="12700" rIns="12700" bIns="12700" anchor="ctr"/>
            <a:lstStyle/>
            <a:p>
              <a:pPr>
                <a:spcBef>
                  <a:spcPts val="1125"/>
                </a:spcBef>
                <a:defRPr sz="2500" spc="75" baseline="11999">
                  <a:solidFill>
                    <a:srgbClr val="53585F"/>
                  </a:solidFill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625"/>
            </a:p>
          </p:txBody>
        </p:sp>
        <p:sp>
          <p:nvSpPr>
            <p:cNvPr id="10" name="Shape 5945">
              <a:extLst>
                <a:ext uri="{FF2B5EF4-FFF2-40B4-BE49-F238E27FC236}">
                  <a16:creationId xmlns="" xmlns:a16="http://schemas.microsoft.com/office/drawing/2014/main" id="{FC9B33D6-82C1-4853-9D43-95E9BC13F698}"/>
                </a:ext>
              </a:extLst>
            </p:cNvPr>
            <p:cNvSpPr/>
            <p:nvPr/>
          </p:nvSpPr>
          <p:spPr>
            <a:xfrm>
              <a:off x="10137386" y="6887962"/>
              <a:ext cx="1545450" cy="40939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398" y="16737"/>
                  </a:moveTo>
                  <a:lnTo>
                    <a:pt x="21398" y="0"/>
                  </a:lnTo>
                  <a:lnTo>
                    <a:pt x="2" y="0"/>
                  </a:lnTo>
                  <a:lnTo>
                    <a:pt x="2" y="17498"/>
                  </a:lnTo>
                  <a:cubicBezTo>
                    <a:pt x="2" y="17506"/>
                    <a:pt x="0" y="17514"/>
                    <a:pt x="0" y="17523"/>
                  </a:cubicBezTo>
                  <a:cubicBezTo>
                    <a:pt x="0" y="17531"/>
                    <a:pt x="2" y="17540"/>
                    <a:pt x="2" y="17548"/>
                  </a:cubicBezTo>
                  <a:lnTo>
                    <a:pt x="2" y="18095"/>
                  </a:lnTo>
                  <a:lnTo>
                    <a:pt x="46" y="18095"/>
                  </a:lnTo>
                  <a:lnTo>
                    <a:pt x="104" y="18084"/>
                  </a:lnTo>
                  <a:cubicBezTo>
                    <a:pt x="829" y="20070"/>
                    <a:pt x="5339" y="21600"/>
                    <a:pt x="10800" y="21600"/>
                  </a:cubicBezTo>
                  <a:cubicBezTo>
                    <a:pt x="16765" y="21600"/>
                    <a:pt x="21600" y="19774"/>
                    <a:pt x="21600" y="17523"/>
                  </a:cubicBezTo>
                  <a:cubicBezTo>
                    <a:pt x="21600" y="17254"/>
                    <a:pt x="21529" y="16992"/>
                    <a:pt x="21398" y="16737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9525" tIns="9525" rIns="9525" bIns="9525" anchor="ctr"/>
            <a:lstStyle/>
            <a:p>
              <a:pPr>
                <a:spcBef>
                  <a:spcPts val="1125"/>
                </a:spcBef>
                <a:defRPr sz="2500" spc="75" baseline="11999">
                  <a:solidFill>
                    <a:srgbClr val="53585F"/>
                  </a:solidFill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625"/>
            </a:p>
          </p:txBody>
        </p:sp>
        <p:sp>
          <p:nvSpPr>
            <p:cNvPr id="11" name="Shape 5946">
              <a:extLst>
                <a:ext uri="{FF2B5EF4-FFF2-40B4-BE49-F238E27FC236}">
                  <a16:creationId xmlns="" xmlns:a16="http://schemas.microsoft.com/office/drawing/2014/main" id="{64A10D99-5277-4383-8B3E-CBF8D5B7C392}"/>
                </a:ext>
              </a:extLst>
            </p:cNvPr>
            <p:cNvSpPr/>
            <p:nvPr/>
          </p:nvSpPr>
          <p:spPr>
            <a:xfrm>
              <a:off x="12131693" y="7299389"/>
              <a:ext cx="4134296" cy="15454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563" y="0"/>
                  </a:moveTo>
                  <a:cubicBezTo>
                    <a:pt x="17347" y="0"/>
                    <a:pt x="17136" y="46"/>
                    <a:pt x="16930" y="133"/>
                  </a:cubicBezTo>
                  <a:lnTo>
                    <a:pt x="0" y="133"/>
                  </a:lnTo>
                  <a:lnTo>
                    <a:pt x="0" y="21529"/>
                  </a:lnTo>
                  <a:lnTo>
                    <a:pt x="17105" y="21529"/>
                  </a:lnTo>
                  <a:cubicBezTo>
                    <a:pt x="17255" y="21574"/>
                    <a:pt x="17408" y="21600"/>
                    <a:pt x="17563" y="21600"/>
                  </a:cubicBezTo>
                  <a:cubicBezTo>
                    <a:pt x="19792" y="21600"/>
                    <a:pt x="21600" y="16764"/>
                    <a:pt x="21600" y="10800"/>
                  </a:cubicBezTo>
                  <a:cubicBezTo>
                    <a:pt x="21600" y="4835"/>
                    <a:pt x="19792" y="0"/>
                    <a:pt x="17563" y="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9525" tIns="9525" rIns="9525" bIns="9525" anchor="ctr"/>
            <a:lstStyle/>
            <a:p>
              <a:pPr>
                <a:spcBef>
                  <a:spcPts val="1125"/>
                </a:spcBef>
                <a:defRPr sz="2500" spc="75" baseline="11999">
                  <a:solidFill>
                    <a:srgbClr val="53585F"/>
                  </a:solidFill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625"/>
            </a:p>
          </p:txBody>
        </p:sp>
        <p:sp>
          <p:nvSpPr>
            <p:cNvPr id="12" name="Shape 5947">
              <a:extLst>
                <a:ext uri="{FF2B5EF4-FFF2-40B4-BE49-F238E27FC236}">
                  <a16:creationId xmlns="" xmlns:a16="http://schemas.microsoft.com/office/drawing/2014/main" id="{30E0C307-CBAB-4093-86EA-0E80FDB27FD7}"/>
                </a:ext>
              </a:extLst>
            </p:cNvPr>
            <p:cNvSpPr/>
            <p:nvPr/>
          </p:nvSpPr>
          <p:spPr>
            <a:xfrm>
              <a:off x="12559043" y="2756895"/>
              <a:ext cx="1545450" cy="41263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4045"/>
                  </a:moveTo>
                  <a:cubicBezTo>
                    <a:pt x="21600" y="1811"/>
                    <a:pt x="16765" y="0"/>
                    <a:pt x="10800" y="0"/>
                  </a:cubicBezTo>
                  <a:cubicBezTo>
                    <a:pt x="4835" y="0"/>
                    <a:pt x="0" y="1811"/>
                    <a:pt x="0" y="4045"/>
                  </a:cubicBezTo>
                  <a:cubicBezTo>
                    <a:pt x="0" y="4231"/>
                    <a:pt x="37" y="4414"/>
                    <a:pt x="101" y="4594"/>
                  </a:cubicBezTo>
                  <a:lnTo>
                    <a:pt x="101" y="21600"/>
                  </a:lnTo>
                  <a:lnTo>
                    <a:pt x="21498" y="21600"/>
                  </a:lnTo>
                  <a:lnTo>
                    <a:pt x="21498" y="4594"/>
                  </a:lnTo>
                  <a:cubicBezTo>
                    <a:pt x="21563" y="4414"/>
                    <a:pt x="21600" y="4231"/>
                    <a:pt x="21600" y="4045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9525" tIns="9525" rIns="9525" bIns="9525" anchor="ctr"/>
            <a:lstStyle/>
            <a:p>
              <a:pPr>
                <a:spcBef>
                  <a:spcPts val="1125"/>
                </a:spcBef>
                <a:defRPr sz="2500" spc="75" baseline="11999">
                  <a:solidFill>
                    <a:srgbClr val="53585F"/>
                  </a:solidFill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625" dirty="0"/>
            </a:p>
          </p:txBody>
        </p:sp>
        <p:sp>
          <p:nvSpPr>
            <p:cNvPr id="13" name="Shape 5948">
              <a:extLst>
                <a:ext uri="{FF2B5EF4-FFF2-40B4-BE49-F238E27FC236}">
                  <a16:creationId xmlns="" xmlns:a16="http://schemas.microsoft.com/office/drawing/2014/main" id="{2BB77540-4D41-4341-B398-8C7973B173DC}"/>
                </a:ext>
              </a:extLst>
            </p:cNvPr>
            <p:cNvSpPr/>
            <p:nvPr/>
          </p:nvSpPr>
          <p:spPr>
            <a:xfrm>
              <a:off x="8000626" y="4865162"/>
              <a:ext cx="4116682" cy="15454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68"/>
                  </a:moveTo>
                  <a:lnTo>
                    <a:pt x="4504" y="68"/>
                  </a:lnTo>
                  <a:cubicBezTo>
                    <a:pt x="4357" y="24"/>
                    <a:pt x="4206" y="0"/>
                    <a:pt x="4054" y="0"/>
                  </a:cubicBezTo>
                  <a:cubicBezTo>
                    <a:pt x="1815" y="0"/>
                    <a:pt x="0" y="4835"/>
                    <a:pt x="0" y="10800"/>
                  </a:cubicBezTo>
                  <a:cubicBezTo>
                    <a:pt x="0" y="16765"/>
                    <a:pt x="1815" y="21600"/>
                    <a:pt x="4054" y="21600"/>
                  </a:cubicBezTo>
                  <a:cubicBezTo>
                    <a:pt x="4273" y="21600"/>
                    <a:pt x="4487" y="21553"/>
                    <a:pt x="4697" y="21464"/>
                  </a:cubicBezTo>
                  <a:lnTo>
                    <a:pt x="21600" y="21464"/>
                  </a:lnTo>
                  <a:cubicBezTo>
                    <a:pt x="21600" y="21464"/>
                    <a:pt x="21600" y="68"/>
                    <a:pt x="21600" y="68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9525" tIns="9525" rIns="9525" bIns="9525" anchor="ctr"/>
            <a:lstStyle/>
            <a:p>
              <a:pPr>
                <a:spcBef>
                  <a:spcPts val="1125"/>
                </a:spcBef>
                <a:defRPr sz="2500" spc="75" baseline="11999">
                  <a:solidFill>
                    <a:srgbClr val="53585F"/>
                  </a:solidFill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625"/>
            </a:p>
          </p:txBody>
        </p:sp>
        <p:sp>
          <p:nvSpPr>
            <p:cNvPr id="14" name="Shape 5949">
              <a:extLst>
                <a:ext uri="{FF2B5EF4-FFF2-40B4-BE49-F238E27FC236}">
                  <a16:creationId xmlns="" xmlns:a16="http://schemas.microsoft.com/office/drawing/2014/main" id="{AB77A815-EC38-4CFE-BD6D-80A855A5ADD7}"/>
                </a:ext>
              </a:extLst>
            </p:cNvPr>
            <p:cNvSpPr/>
            <p:nvPr/>
          </p:nvSpPr>
          <p:spPr>
            <a:xfrm>
              <a:off x="12131693" y="4865162"/>
              <a:ext cx="1976755" cy="27542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884" y="21600"/>
                  </a:moveTo>
                  <a:cubicBezTo>
                    <a:pt x="8294" y="21600"/>
                    <a:pt x="4844" y="18872"/>
                    <a:pt x="4844" y="15440"/>
                  </a:cubicBezTo>
                  <a:cubicBezTo>
                    <a:pt x="4844" y="15422"/>
                    <a:pt x="4829" y="15283"/>
                    <a:pt x="4829" y="15283"/>
                  </a:cubicBezTo>
                  <a:cubicBezTo>
                    <a:pt x="4724" y="13662"/>
                    <a:pt x="2570" y="12052"/>
                    <a:pt x="0" y="12052"/>
                  </a:cubicBezTo>
                  <a:lnTo>
                    <a:pt x="0" y="0"/>
                  </a:lnTo>
                  <a:cubicBezTo>
                    <a:pt x="11929" y="0"/>
                    <a:pt x="21599" y="6742"/>
                    <a:pt x="21599" y="15303"/>
                  </a:cubicBezTo>
                  <a:lnTo>
                    <a:pt x="21598" y="15303"/>
                  </a:lnTo>
                  <a:cubicBezTo>
                    <a:pt x="21598" y="15320"/>
                    <a:pt x="21600" y="15336"/>
                    <a:pt x="21600" y="15352"/>
                  </a:cubicBezTo>
                  <a:cubicBezTo>
                    <a:pt x="21600" y="15506"/>
                    <a:pt x="21573" y="15658"/>
                    <a:pt x="21573" y="15809"/>
                  </a:cubicBezTo>
                  <a:cubicBezTo>
                    <a:pt x="21573" y="19235"/>
                    <a:pt x="17713" y="21600"/>
                    <a:pt x="12884" y="21600"/>
                  </a:cubicBezTo>
                  <a:close/>
                </a:path>
              </a:pathLst>
            </a:custGeom>
            <a:solidFill>
              <a:schemeClr val="accent1"/>
            </a:solidFill>
            <a:ln w="25400">
              <a:noFill/>
              <a:miter lim="400000"/>
            </a:ln>
          </p:spPr>
          <p:txBody>
            <a:bodyPr lIns="9525" tIns="9525" rIns="9525" bIns="9525" anchor="ctr"/>
            <a:lstStyle/>
            <a:p>
              <a:pPr>
                <a:spcBef>
                  <a:spcPts val="1125"/>
                </a:spcBef>
                <a:defRPr sz="2500" spc="75" baseline="11999">
                  <a:solidFill>
                    <a:srgbClr val="53585F"/>
                  </a:solidFill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625"/>
            </a:p>
          </p:txBody>
        </p:sp>
        <p:sp>
          <p:nvSpPr>
            <p:cNvPr id="15" name="Shape 5950">
              <a:extLst>
                <a:ext uri="{FF2B5EF4-FFF2-40B4-BE49-F238E27FC236}">
                  <a16:creationId xmlns="" xmlns:a16="http://schemas.microsoft.com/office/drawing/2014/main" id="{75DCF0C2-81CF-42F6-BC90-E9045EF4C7BA}"/>
                </a:ext>
              </a:extLst>
            </p:cNvPr>
            <p:cNvSpPr/>
            <p:nvPr/>
          </p:nvSpPr>
          <p:spPr>
            <a:xfrm>
              <a:off x="10137386" y="4865162"/>
              <a:ext cx="2747293" cy="19767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0" y="9671"/>
                    <a:pt x="6958" y="2"/>
                    <a:pt x="15541" y="2"/>
                  </a:cubicBezTo>
                  <a:lnTo>
                    <a:pt x="15541" y="2"/>
                  </a:lnTo>
                  <a:cubicBezTo>
                    <a:pt x="15557" y="2"/>
                    <a:pt x="15574" y="0"/>
                    <a:pt x="15590" y="0"/>
                  </a:cubicBezTo>
                  <a:cubicBezTo>
                    <a:pt x="18909" y="0"/>
                    <a:pt x="21600" y="3740"/>
                    <a:pt x="21600" y="8353"/>
                  </a:cubicBezTo>
                  <a:cubicBezTo>
                    <a:pt x="21600" y="12966"/>
                    <a:pt x="18909" y="16707"/>
                    <a:pt x="15590" y="16707"/>
                  </a:cubicBezTo>
                  <a:cubicBezTo>
                    <a:pt x="15574" y="16707"/>
                    <a:pt x="15558" y="16705"/>
                    <a:pt x="15541" y="16705"/>
                  </a:cubicBezTo>
                  <a:lnTo>
                    <a:pt x="15541" y="16722"/>
                  </a:lnTo>
                  <a:cubicBezTo>
                    <a:pt x="13603" y="16722"/>
                    <a:pt x="12031" y="18906"/>
                    <a:pt x="12031" y="21600"/>
                  </a:cubicBezTo>
                  <a:cubicBezTo>
                    <a:pt x="12031" y="21600"/>
                    <a:pt x="0" y="21600"/>
                    <a:pt x="0" y="21600"/>
                  </a:cubicBezTo>
                  <a:close/>
                </a:path>
              </a:pathLst>
            </a:custGeom>
            <a:solidFill>
              <a:schemeClr val="accent4"/>
            </a:solidFill>
            <a:ln w="25400">
              <a:noFill/>
              <a:miter lim="400000"/>
            </a:ln>
          </p:spPr>
          <p:txBody>
            <a:bodyPr lIns="9525" tIns="9525" rIns="9525" bIns="9525" anchor="ctr"/>
            <a:lstStyle/>
            <a:p>
              <a:pPr>
                <a:spcBef>
                  <a:spcPts val="1125"/>
                </a:spcBef>
                <a:defRPr sz="2500" spc="75" baseline="11999">
                  <a:solidFill>
                    <a:srgbClr val="53585F"/>
                  </a:solidFill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625"/>
            </a:p>
          </p:txBody>
        </p:sp>
        <p:sp>
          <p:nvSpPr>
            <p:cNvPr id="16" name="Shape 5951">
              <a:extLst>
                <a:ext uri="{FF2B5EF4-FFF2-40B4-BE49-F238E27FC236}">
                  <a16:creationId xmlns="" xmlns:a16="http://schemas.microsoft.com/office/drawing/2014/main" id="{D6E6AA43-85C3-47E5-BBD6-7D7DB588F9E4}"/>
                </a:ext>
              </a:extLst>
            </p:cNvPr>
            <p:cNvSpPr/>
            <p:nvPr/>
          </p:nvSpPr>
          <p:spPr>
            <a:xfrm>
              <a:off x="10137386" y="6090237"/>
              <a:ext cx="1976781" cy="27472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9671" y="21600"/>
                    <a:pt x="2" y="14642"/>
                    <a:pt x="2" y="6059"/>
                  </a:cubicBezTo>
                  <a:lnTo>
                    <a:pt x="2" y="6059"/>
                  </a:lnTo>
                  <a:cubicBezTo>
                    <a:pt x="2" y="6043"/>
                    <a:pt x="0" y="6026"/>
                    <a:pt x="0" y="6011"/>
                  </a:cubicBezTo>
                  <a:cubicBezTo>
                    <a:pt x="0" y="2691"/>
                    <a:pt x="3740" y="0"/>
                    <a:pt x="8353" y="0"/>
                  </a:cubicBezTo>
                  <a:cubicBezTo>
                    <a:pt x="12966" y="0"/>
                    <a:pt x="16706" y="2691"/>
                    <a:pt x="16706" y="6011"/>
                  </a:cubicBezTo>
                  <a:cubicBezTo>
                    <a:pt x="16706" y="6026"/>
                    <a:pt x="16705" y="6042"/>
                    <a:pt x="16705" y="6059"/>
                  </a:cubicBezTo>
                  <a:lnTo>
                    <a:pt x="16722" y="6059"/>
                  </a:lnTo>
                  <a:cubicBezTo>
                    <a:pt x="16722" y="7998"/>
                    <a:pt x="18906" y="9569"/>
                    <a:pt x="21600" y="9569"/>
                  </a:cubicBezTo>
                  <a:cubicBezTo>
                    <a:pt x="21600" y="9569"/>
                    <a:pt x="21600" y="21600"/>
                    <a:pt x="21600" y="21600"/>
                  </a:cubicBezTo>
                  <a:close/>
                </a:path>
              </a:pathLst>
            </a:custGeom>
            <a:solidFill>
              <a:schemeClr val="accent3"/>
            </a:solidFill>
            <a:ln w="25400">
              <a:noFill/>
              <a:miter lim="400000"/>
            </a:ln>
          </p:spPr>
          <p:txBody>
            <a:bodyPr lIns="9525" tIns="9525" rIns="9525" bIns="9525" anchor="ctr"/>
            <a:lstStyle/>
            <a:p>
              <a:pPr>
                <a:spcBef>
                  <a:spcPts val="1125"/>
                </a:spcBef>
                <a:defRPr sz="2500" spc="75" baseline="11999">
                  <a:solidFill>
                    <a:srgbClr val="53585F"/>
                  </a:solidFill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625"/>
            </a:p>
          </p:txBody>
        </p:sp>
        <p:sp>
          <p:nvSpPr>
            <p:cNvPr id="17" name="Shape 5952">
              <a:extLst>
                <a:ext uri="{FF2B5EF4-FFF2-40B4-BE49-F238E27FC236}">
                  <a16:creationId xmlns="" xmlns:a16="http://schemas.microsoft.com/office/drawing/2014/main" id="{641A78AC-2EC4-41A3-80B5-84A77C75DCE2}"/>
                </a:ext>
              </a:extLst>
            </p:cNvPr>
            <p:cNvSpPr/>
            <p:nvPr/>
          </p:nvSpPr>
          <p:spPr>
            <a:xfrm>
              <a:off x="11349894" y="6843548"/>
              <a:ext cx="2746570" cy="19767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012" y="4894"/>
                  </a:moveTo>
                  <a:cubicBezTo>
                    <a:pt x="6028" y="4894"/>
                    <a:pt x="6044" y="4895"/>
                    <a:pt x="6060" y="4895"/>
                  </a:cubicBezTo>
                  <a:lnTo>
                    <a:pt x="6060" y="4878"/>
                  </a:lnTo>
                  <a:cubicBezTo>
                    <a:pt x="8000" y="4878"/>
                    <a:pt x="9592" y="2789"/>
                    <a:pt x="9592" y="95"/>
                  </a:cubicBezTo>
                  <a:lnTo>
                    <a:pt x="9597" y="0"/>
                  </a:lnTo>
                  <a:cubicBezTo>
                    <a:pt x="9625" y="4579"/>
                    <a:pt x="12305" y="8280"/>
                    <a:pt x="15608" y="8280"/>
                  </a:cubicBezTo>
                  <a:cubicBezTo>
                    <a:pt x="18773" y="8280"/>
                    <a:pt x="21366" y="4880"/>
                    <a:pt x="21600" y="565"/>
                  </a:cubicBezTo>
                  <a:cubicBezTo>
                    <a:pt x="21385" y="12233"/>
                    <a:pt x="14510" y="21599"/>
                    <a:pt x="6060" y="21599"/>
                  </a:cubicBezTo>
                  <a:lnTo>
                    <a:pt x="6060" y="21598"/>
                  </a:lnTo>
                  <a:cubicBezTo>
                    <a:pt x="6044" y="21598"/>
                    <a:pt x="6028" y="21600"/>
                    <a:pt x="6012" y="21600"/>
                  </a:cubicBezTo>
                  <a:cubicBezTo>
                    <a:pt x="2692" y="21600"/>
                    <a:pt x="0" y="17860"/>
                    <a:pt x="0" y="13247"/>
                  </a:cubicBezTo>
                  <a:cubicBezTo>
                    <a:pt x="0" y="8633"/>
                    <a:pt x="2692" y="4894"/>
                    <a:pt x="6012" y="4894"/>
                  </a:cubicBezTo>
                  <a:close/>
                </a:path>
              </a:pathLst>
            </a:custGeom>
            <a:solidFill>
              <a:schemeClr val="accent2"/>
            </a:solidFill>
            <a:ln w="25400">
              <a:noFill/>
              <a:miter lim="400000"/>
            </a:ln>
          </p:spPr>
          <p:txBody>
            <a:bodyPr lIns="9525" tIns="9525" rIns="9525" bIns="9525" anchor="ctr"/>
            <a:lstStyle/>
            <a:p>
              <a:pPr>
                <a:spcBef>
                  <a:spcPts val="1125"/>
                </a:spcBef>
                <a:defRPr sz="2500" spc="75" baseline="11999">
                  <a:solidFill>
                    <a:srgbClr val="53585F"/>
                  </a:solidFill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625"/>
            </a:p>
          </p:txBody>
        </p:sp>
        <p:sp>
          <p:nvSpPr>
            <p:cNvPr id="18" name="Shape 5953">
              <a:extLst>
                <a:ext uri="{FF2B5EF4-FFF2-40B4-BE49-F238E27FC236}">
                  <a16:creationId xmlns="" xmlns:a16="http://schemas.microsoft.com/office/drawing/2014/main" id="{ED01FCE6-46C0-403A-8135-AF459C498F48}"/>
                </a:ext>
              </a:extLst>
            </p:cNvPr>
            <p:cNvSpPr/>
            <p:nvPr/>
          </p:nvSpPr>
          <p:spPr>
            <a:xfrm>
              <a:off x="14125971" y="6592857"/>
              <a:ext cx="3126206" cy="2958542"/>
            </a:xfrm>
            <a:prstGeom prst="rightArrow">
              <a:avLst>
                <a:gd name="adj1" fmla="val 42348"/>
                <a:gd name="adj2" fmla="val 67095"/>
              </a:avLst>
            </a:prstGeom>
            <a:solidFill>
              <a:schemeClr val="accent3"/>
            </a:solidFill>
            <a:ln w="12700">
              <a:miter lim="400000"/>
            </a:ln>
          </p:spPr>
          <p:txBody>
            <a:bodyPr lIns="12700" tIns="12700" rIns="12700" bIns="12700" anchor="ctr"/>
            <a:lstStyle/>
            <a:p>
              <a:pPr>
                <a:spcBef>
                  <a:spcPts val="1125"/>
                </a:spcBef>
                <a:defRPr sz="2500" spc="75" baseline="11999">
                  <a:solidFill>
                    <a:srgbClr val="53585F"/>
                  </a:solidFill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625"/>
            </a:p>
          </p:txBody>
        </p:sp>
      </p:grpSp>
      <p:sp>
        <p:nvSpPr>
          <p:cNvPr id="28" name="Shape 2748">
            <a:extLst>
              <a:ext uri="{FF2B5EF4-FFF2-40B4-BE49-F238E27FC236}">
                <a16:creationId xmlns="" xmlns:a16="http://schemas.microsoft.com/office/drawing/2014/main" id="{6E4E94BE-91B6-4041-AA19-D4A714770632}"/>
              </a:ext>
            </a:extLst>
          </p:cNvPr>
          <p:cNvSpPr/>
          <p:nvPr/>
        </p:nvSpPr>
        <p:spPr>
          <a:xfrm>
            <a:off x="4893483" y="3230240"/>
            <a:ext cx="227138" cy="3028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0618"/>
                </a:moveTo>
                <a:cubicBezTo>
                  <a:pt x="5377" y="20618"/>
                  <a:pt x="982" y="16223"/>
                  <a:pt x="982" y="10800"/>
                </a:cubicBezTo>
                <a:cubicBezTo>
                  <a:pt x="982" y="5377"/>
                  <a:pt x="5377" y="982"/>
                  <a:pt x="10800" y="982"/>
                </a:cubicBezTo>
                <a:cubicBezTo>
                  <a:pt x="16223" y="982"/>
                  <a:pt x="20618" y="5377"/>
                  <a:pt x="20618" y="10800"/>
                </a:cubicBezTo>
                <a:cubicBezTo>
                  <a:pt x="20618" y="16223"/>
                  <a:pt x="16223" y="20618"/>
                  <a:pt x="10800" y="20618"/>
                </a:cubicBezTo>
                <a:moveTo>
                  <a:pt x="18280" y="18579"/>
                </a:moveTo>
                <a:cubicBezTo>
                  <a:pt x="20323" y="16614"/>
                  <a:pt x="21600" y="13859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6" y="0"/>
                  <a:pt x="0" y="4835"/>
                  <a:pt x="0" y="10800"/>
                </a:cubicBezTo>
                <a:cubicBezTo>
                  <a:pt x="0" y="13859"/>
                  <a:pt x="1277" y="16614"/>
                  <a:pt x="3320" y="18579"/>
                </a:cubicBezTo>
                <a:lnTo>
                  <a:pt x="2107" y="20762"/>
                </a:lnTo>
                <a:cubicBezTo>
                  <a:pt x="2019" y="20851"/>
                  <a:pt x="1964" y="20974"/>
                  <a:pt x="1964" y="21109"/>
                </a:cubicBezTo>
                <a:cubicBezTo>
                  <a:pt x="1964" y="21380"/>
                  <a:pt x="2184" y="21600"/>
                  <a:pt x="2455" y="21600"/>
                </a:cubicBezTo>
                <a:cubicBezTo>
                  <a:pt x="2590" y="21600"/>
                  <a:pt x="2713" y="21545"/>
                  <a:pt x="2802" y="21456"/>
                </a:cubicBezTo>
                <a:cubicBezTo>
                  <a:pt x="2858" y="21400"/>
                  <a:pt x="2894" y="21327"/>
                  <a:pt x="2917" y="21248"/>
                </a:cubicBezTo>
                <a:lnTo>
                  <a:pt x="4044" y="19219"/>
                </a:lnTo>
                <a:cubicBezTo>
                  <a:pt x="5895" y="20706"/>
                  <a:pt x="8242" y="21600"/>
                  <a:pt x="10800" y="21600"/>
                </a:cubicBezTo>
                <a:cubicBezTo>
                  <a:pt x="13358" y="21600"/>
                  <a:pt x="15705" y="20706"/>
                  <a:pt x="17555" y="19219"/>
                </a:cubicBezTo>
                <a:lnTo>
                  <a:pt x="18683" y="21248"/>
                </a:lnTo>
                <a:cubicBezTo>
                  <a:pt x="18743" y="21450"/>
                  <a:pt x="18923" y="21600"/>
                  <a:pt x="19145" y="21600"/>
                </a:cubicBezTo>
                <a:cubicBezTo>
                  <a:pt x="19416" y="21600"/>
                  <a:pt x="19636" y="21380"/>
                  <a:pt x="19636" y="21109"/>
                </a:cubicBezTo>
                <a:cubicBezTo>
                  <a:pt x="19636" y="20974"/>
                  <a:pt x="19581" y="20851"/>
                  <a:pt x="19493" y="20762"/>
                </a:cubicBezTo>
                <a:cubicBezTo>
                  <a:pt x="19493" y="20762"/>
                  <a:pt x="18280" y="18579"/>
                  <a:pt x="18280" y="18579"/>
                </a:cubicBezTo>
                <a:close/>
                <a:moveTo>
                  <a:pt x="10800" y="16691"/>
                </a:moveTo>
                <a:cubicBezTo>
                  <a:pt x="7547" y="16691"/>
                  <a:pt x="4909" y="14053"/>
                  <a:pt x="4909" y="10800"/>
                </a:cubicBezTo>
                <a:cubicBezTo>
                  <a:pt x="4909" y="7547"/>
                  <a:pt x="7547" y="4909"/>
                  <a:pt x="10800" y="4909"/>
                </a:cubicBezTo>
                <a:cubicBezTo>
                  <a:pt x="14053" y="4909"/>
                  <a:pt x="16691" y="7547"/>
                  <a:pt x="16691" y="10800"/>
                </a:cubicBezTo>
                <a:cubicBezTo>
                  <a:pt x="16691" y="14053"/>
                  <a:pt x="14053" y="16691"/>
                  <a:pt x="10800" y="16691"/>
                </a:cubicBezTo>
                <a:moveTo>
                  <a:pt x="10800" y="3927"/>
                </a:moveTo>
                <a:cubicBezTo>
                  <a:pt x="7004" y="3927"/>
                  <a:pt x="3927" y="7004"/>
                  <a:pt x="3927" y="10800"/>
                </a:cubicBezTo>
                <a:cubicBezTo>
                  <a:pt x="3927" y="14596"/>
                  <a:pt x="7004" y="17673"/>
                  <a:pt x="10800" y="17673"/>
                </a:cubicBezTo>
                <a:cubicBezTo>
                  <a:pt x="14596" y="17673"/>
                  <a:pt x="17673" y="14596"/>
                  <a:pt x="17673" y="10800"/>
                </a:cubicBezTo>
                <a:cubicBezTo>
                  <a:pt x="17673" y="7004"/>
                  <a:pt x="14596" y="3927"/>
                  <a:pt x="10800" y="3927"/>
                </a:cubicBezTo>
                <a:moveTo>
                  <a:pt x="10800" y="12764"/>
                </a:moveTo>
                <a:cubicBezTo>
                  <a:pt x="9716" y="12764"/>
                  <a:pt x="8836" y="11884"/>
                  <a:pt x="8836" y="10800"/>
                </a:cubicBezTo>
                <a:cubicBezTo>
                  <a:pt x="8836" y="9716"/>
                  <a:pt x="9716" y="8836"/>
                  <a:pt x="10800" y="8836"/>
                </a:cubicBezTo>
                <a:cubicBezTo>
                  <a:pt x="11884" y="8836"/>
                  <a:pt x="12764" y="9716"/>
                  <a:pt x="12764" y="10800"/>
                </a:cubicBezTo>
                <a:cubicBezTo>
                  <a:pt x="12764" y="11884"/>
                  <a:pt x="11884" y="12764"/>
                  <a:pt x="10800" y="12764"/>
                </a:cubicBezTo>
                <a:moveTo>
                  <a:pt x="10800" y="7855"/>
                </a:moveTo>
                <a:cubicBezTo>
                  <a:pt x="9173" y="7855"/>
                  <a:pt x="7855" y="9173"/>
                  <a:pt x="7855" y="10800"/>
                </a:cubicBezTo>
                <a:cubicBezTo>
                  <a:pt x="7855" y="12427"/>
                  <a:pt x="9173" y="13745"/>
                  <a:pt x="10800" y="13745"/>
                </a:cubicBezTo>
                <a:cubicBezTo>
                  <a:pt x="12427" y="13745"/>
                  <a:pt x="13745" y="12427"/>
                  <a:pt x="13745" y="10800"/>
                </a:cubicBezTo>
                <a:cubicBezTo>
                  <a:pt x="13745" y="9173"/>
                  <a:pt x="12427" y="7855"/>
                  <a:pt x="10800" y="7855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9523" tIns="9523" rIns="9523" bIns="9523" anchor="ctr"/>
          <a:lstStyle/>
          <a:p>
            <a:pPr defTabSz="114266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75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9" name="Shape 2775">
            <a:extLst>
              <a:ext uri="{FF2B5EF4-FFF2-40B4-BE49-F238E27FC236}">
                <a16:creationId xmlns="" xmlns:a16="http://schemas.microsoft.com/office/drawing/2014/main" id="{E3070780-0313-4F11-9A93-53B746E5E924}"/>
              </a:ext>
            </a:extLst>
          </p:cNvPr>
          <p:cNvSpPr/>
          <p:nvPr/>
        </p:nvSpPr>
        <p:spPr>
          <a:xfrm>
            <a:off x="4479332" y="2719311"/>
            <a:ext cx="227138" cy="2202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10755"/>
                </a:moveTo>
                <a:lnTo>
                  <a:pt x="1866" y="6075"/>
                </a:lnTo>
                <a:lnTo>
                  <a:pt x="10800" y="1395"/>
                </a:lnTo>
                <a:lnTo>
                  <a:pt x="19735" y="6075"/>
                </a:lnTo>
                <a:cubicBezTo>
                  <a:pt x="19735" y="6075"/>
                  <a:pt x="10800" y="10755"/>
                  <a:pt x="10800" y="10755"/>
                </a:cubicBezTo>
                <a:close/>
                <a:moveTo>
                  <a:pt x="18031" y="17315"/>
                </a:moveTo>
                <a:lnTo>
                  <a:pt x="14834" y="16216"/>
                </a:lnTo>
                <a:lnTo>
                  <a:pt x="14832" y="16229"/>
                </a:lnTo>
                <a:cubicBezTo>
                  <a:pt x="14797" y="16218"/>
                  <a:pt x="14765" y="16200"/>
                  <a:pt x="14727" y="16200"/>
                </a:cubicBezTo>
                <a:cubicBezTo>
                  <a:pt x="14627" y="16200"/>
                  <a:pt x="14538" y="16251"/>
                  <a:pt x="14460" y="16324"/>
                </a:cubicBezTo>
                <a:lnTo>
                  <a:pt x="14455" y="16313"/>
                </a:lnTo>
                <a:lnTo>
                  <a:pt x="10820" y="20061"/>
                </a:lnTo>
                <a:lnTo>
                  <a:pt x="7658" y="16334"/>
                </a:lnTo>
                <a:lnTo>
                  <a:pt x="7653" y="16344"/>
                </a:lnTo>
                <a:cubicBezTo>
                  <a:pt x="7571" y="16259"/>
                  <a:pt x="7474" y="16200"/>
                  <a:pt x="7364" y="16200"/>
                </a:cubicBezTo>
                <a:cubicBezTo>
                  <a:pt x="7327" y="16200"/>
                  <a:pt x="7294" y="16218"/>
                  <a:pt x="7259" y="16229"/>
                </a:cubicBezTo>
                <a:lnTo>
                  <a:pt x="7257" y="16216"/>
                </a:lnTo>
                <a:lnTo>
                  <a:pt x="4013" y="17331"/>
                </a:lnTo>
                <a:lnTo>
                  <a:pt x="4767" y="9035"/>
                </a:lnTo>
                <a:lnTo>
                  <a:pt x="10589" y="12084"/>
                </a:lnTo>
                <a:lnTo>
                  <a:pt x="10591" y="12080"/>
                </a:lnTo>
                <a:cubicBezTo>
                  <a:pt x="10655" y="12122"/>
                  <a:pt x="10724" y="12150"/>
                  <a:pt x="10800" y="12150"/>
                </a:cubicBezTo>
                <a:cubicBezTo>
                  <a:pt x="10876" y="12150"/>
                  <a:pt x="10946" y="12122"/>
                  <a:pt x="11009" y="12080"/>
                </a:cubicBezTo>
                <a:lnTo>
                  <a:pt x="11011" y="12084"/>
                </a:lnTo>
                <a:lnTo>
                  <a:pt x="16897" y="9001"/>
                </a:lnTo>
                <a:cubicBezTo>
                  <a:pt x="16897" y="9001"/>
                  <a:pt x="18031" y="17315"/>
                  <a:pt x="18031" y="17315"/>
                </a:cubicBezTo>
                <a:close/>
                <a:moveTo>
                  <a:pt x="21600" y="6075"/>
                </a:moveTo>
                <a:cubicBezTo>
                  <a:pt x="21600" y="5806"/>
                  <a:pt x="21484" y="5579"/>
                  <a:pt x="21319" y="5470"/>
                </a:cubicBezTo>
                <a:lnTo>
                  <a:pt x="21320" y="5466"/>
                </a:lnTo>
                <a:lnTo>
                  <a:pt x="21306" y="5458"/>
                </a:lnTo>
                <a:cubicBezTo>
                  <a:pt x="21301" y="5455"/>
                  <a:pt x="21296" y="5453"/>
                  <a:pt x="21292" y="5451"/>
                </a:cubicBezTo>
                <a:lnTo>
                  <a:pt x="11011" y="66"/>
                </a:lnTo>
                <a:lnTo>
                  <a:pt x="11009" y="70"/>
                </a:lnTo>
                <a:cubicBezTo>
                  <a:pt x="10946" y="28"/>
                  <a:pt x="10876" y="0"/>
                  <a:pt x="10800" y="0"/>
                </a:cubicBezTo>
                <a:cubicBezTo>
                  <a:pt x="10724" y="0"/>
                  <a:pt x="10655" y="28"/>
                  <a:pt x="10591" y="70"/>
                </a:cubicBezTo>
                <a:lnTo>
                  <a:pt x="10589" y="66"/>
                </a:lnTo>
                <a:lnTo>
                  <a:pt x="309" y="5451"/>
                </a:lnTo>
                <a:cubicBezTo>
                  <a:pt x="304" y="5453"/>
                  <a:pt x="299" y="5455"/>
                  <a:pt x="295" y="5458"/>
                </a:cubicBezTo>
                <a:lnTo>
                  <a:pt x="280" y="5466"/>
                </a:lnTo>
                <a:lnTo>
                  <a:pt x="281" y="5470"/>
                </a:lnTo>
                <a:cubicBezTo>
                  <a:pt x="116" y="5579"/>
                  <a:pt x="0" y="5806"/>
                  <a:pt x="0" y="6075"/>
                </a:cubicBezTo>
                <a:cubicBezTo>
                  <a:pt x="0" y="6344"/>
                  <a:pt x="116" y="6571"/>
                  <a:pt x="281" y="6680"/>
                </a:cubicBezTo>
                <a:lnTo>
                  <a:pt x="280" y="6684"/>
                </a:lnTo>
                <a:lnTo>
                  <a:pt x="295" y="6692"/>
                </a:lnTo>
                <a:cubicBezTo>
                  <a:pt x="299" y="6695"/>
                  <a:pt x="304" y="6697"/>
                  <a:pt x="309" y="6699"/>
                </a:cubicBezTo>
                <a:lnTo>
                  <a:pt x="1230" y="7182"/>
                </a:lnTo>
                <a:lnTo>
                  <a:pt x="608" y="13603"/>
                </a:lnTo>
                <a:cubicBezTo>
                  <a:pt x="251" y="13805"/>
                  <a:pt x="0" y="14287"/>
                  <a:pt x="0" y="14850"/>
                </a:cubicBezTo>
                <a:cubicBezTo>
                  <a:pt x="0" y="15596"/>
                  <a:pt x="439" y="16200"/>
                  <a:pt x="982" y="16200"/>
                </a:cubicBezTo>
                <a:cubicBezTo>
                  <a:pt x="1524" y="16200"/>
                  <a:pt x="1964" y="15596"/>
                  <a:pt x="1964" y="14850"/>
                </a:cubicBezTo>
                <a:cubicBezTo>
                  <a:pt x="1964" y="14416"/>
                  <a:pt x="1812" y="14034"/>
                  <a:pt x="1580" y="13787"/>
                </a:cubicBezTo>
                <a:lnTo>
                  <a:pt x="2173" y="7676"/>
                </a:lnTo>
                <a:lnTo>
                  <a:pt x="3822" y="8540"/>
                </a:lnTo>
                <a:lnTo>
                  <a:pt x="2950" y="18135"/>
                </a:lnTo>
                <a:lnTo>
                  <a:pt x="2958" y="18138"/>
                </a:lnTo>
                <a:cubicBezTo>
                  <a:pt x="2955" y="18167"/>
                  <a:pt x="2945" y="18193"/>
                  <a:pt x="2945" y="18225"/>
                </a:cubicBezTo>
                <a:cubicBezTo>
                  <a:pt x="2945" y="18598"/>
                  <a:pt x="3165" y="18900"/>
                  <a:pt x="3436" y="18900"/>
                </a:cubicBezTo>
                <a:cubicBezTo>
                  <a:pt x="3474" y="18900"/>
                  <a:pt x="3506" y="18884"/>
                  <a:pt x="3541" y="18873"/>
                </a:cubicBezTo>
                <a:lnTo>
                  <a:pt x="3543" y="18884"/>
                </a:lnTo>
                <a:lnTo>
                  <a:pt x="7238" y="17613"/>
                </a:lnTo>
                <a:lnTo>
                  <a:pt x="10506" y="21465"/>
                </a:lnTo>
                <a:lnTo>
                  <a:pt x="10510" y="21456"/>
                </a:lnTo>
                <a:cubicBezTo>
                  <a:pt x="10593" y="21541"/>
                  <a:pt x="10690" y="21600"/>
                  <a:pt x="10800" y="21600"/>
                </a:cubicBezTo>
                <a:cubicBezTo>
                  <a:pt x="10901" y="21600"/>
                  <a:pt x="10989" y="21548"/>
                  <a:pt x="11068" y="21476"/>
                </a:cubicBezTo>
                <a:lnTo>
                  <a:pt x="11072" y="21487"/>
                </a:lnTo>
                <a:lnTo>
                  <a:pt x="14834" y="17607"/>
                </a:lnTo>
                <a:lnTo>
                  <a:pt x="18548" y="18884"/>
                </a:lnTo>
                <a:lnTo>
                  <a:pt x="18550" y="18871"/>
                </a:lnTo>
                <a:cubicBezTo>
                  <a:pt x="18585" y="18882"/>
                  <a:pt x="18618" y="18900"/>
                  <a:pt x="18655" y="18900"/>
                </a:cubicBezTo>
                <a:cubicBezTo>
                  <a:pt x="18926" y="18900"/>
                  <a:pt x="19145" y="18598"/>
                  <a:pt x="19145" y="18225"/>
                </a:cubicBezTo>
                <a:cubicBezTo>
                  <a:pt x="19145" y="18181"/>
                  <a:pt x="19135" y="18143"/>
                  <a:pt x="19130" y="18102"/>
                </a:cubicBezTo>
                <a:lnTo>
                  <a:pt x="19137" y="18100"/>
                </a:lnTo>
                <a:lnTo>
                  <a:pt x="17830" y="8513"/>
                </a:lnTo>
                <a:lnTo>
                  <a:pt x="21292" y="6699"/>
                </a:lnTo>
                <a:cubicBezTo>
                  <a:pt x="21296" y="6697"/>
                  <a:pt x="21301" y="6695"/>
                  <a:pt x="21306" y="6692"/>
                </a:cubicBezTo>
                <a:lnTo>
                  <a:pt x="21320" y="6684"/>
                </a:lnTo>
                <a:lnTo>
                  <a:pt x="21319" y="6680"/>
                </a:lnTo>
                <a:cubicBezTo>
                  <a:pt x="21484" y="6571"/>
                  <a:pt x="21600" y="6344"/>
                  <a:pt x="21600" y="6075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9523" tIns="9523" rIns="9523" bIns="9523" anchor="ctr"/>
          <a:lstStyle/>
          <a:p>
            <a:pPr defTabSz="114266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750"/>
          </a:p>
        </p:txBody>
      </p:sp>
      <p:sp>
        <p:nvSpPr>
          <p:cNvPr id="30" name="Shape 2784">
            <a:extLst>
              <a:ext uri="{FF2B5EF4-FFF2-40B4-BE49-F238E27FC236}">
                <a16:creationId xmlns="" xmlns:a16="http://schemas.microsoft.com/office/drawing/2014/main" id="{8F93C70A-9B12-4562-BF4C-E01E90DD3114}"/>
              </a:ext>
            </a:extLst>
          </p:cNvPr>
          <p:cNvSpPr/>
          <p:nvPr/>
        </p:nvSpPr>
        <p:spPr>
          <a:xfrm>
            <a:off x="4417169" y="3886189"/>
            <a:ext cx="227138" cy="3028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353" y="11229"/>
                </a:moveTo>
                <a:lnTo>
                  <a:pt x="20356" y="11234"/>
                </a:lnTo>
                <a:lnTo>
                  <a:pt x="11029" y="16143"/>
                </a:lnTo>
                <a:lnTo>
                  <a:pt x="11026" y="16138"/>
                </a:lnTo>
                <a:cubicBezTo>
                  <a:pt x="10957" y="16174"/>
                  <a:pt x="10883" y="16200"/>
                  <a:pt x="10800" y="16200"/>
                </a:cubicBezTo>
                <a:cubicBezTo>
                  <a:pt x="10717" y="16200"/>
                  <a:pt x="10643" y="16174"/>
                  <a:pt x="10574" y="16138"/>
                </a:cubicBezTo>
                <a:lnTo>
                  <a:pt x="10571" y="16143"/>
                </a:lnTo>
                <a:lnTo>
                  <a:pt x="1244" y="11234"/>
                </a:lnTo>
                <a:lnTo>
                  <a:pt x="1247" y="11229"/>
                </a:lnTo>
                <a:cubicBezTo>
                  <a:pt x="1091" y="11147"/>
                  <a:pt x="982" y="10988"/>
                  <a:pt x="982" y="10800"/>
                </a:cubicBezTo>
                <a:cubicBezTo>
                  <a:pt x="982" y="10612"/>
                  <a:pt x="1091" y="10453"/>
                  <a:pt x="1247" y="10371"/>
                </a:cubicBezTo>
                <a:lnTo>
                  <a:pt x="1244" y="10366"/>
                </a:lnTo>
                <a:lnTo>
                  <a:pt x="3562" y="9146"/>
                </a:lnTo>
                <a:lnTo>
                  <a:pt x="10113" y="12594"/>
                </a:lnTo>
                <a:lnTo>
                  <a:pt x="10117" y="12588"/>
                </a:lnTo>
                <a:cubicBezTo>
                  <a:pt x="10322" y="12697"/>
                  <a:pt x="10552" y="12764"/>
                  <a:pt x="10800" y="12764"/>
                </a:cubicBezTo>
                <a:cubicBezTo>
                  <a:pt x="11048" y="12764"/>
                  <a:pt x="11278" y="12697"/>
                  <a:pt x="11483" y="12588"/>
                </a:cubicBezTo>
                <a:lnTo>
                  <a:pt x="11486" y="12594"/>
                </a:lnTo>
                <a:lnTo>
                  <a:pt x="18038" y="9146"/>
                </a:lnTo>
                <a:lnTo>
                  <a:pt x="20356" y="10366"/>
                </a:lnTo>
                <a:lnTo>
                  <a:pt x="20353" y="10371"/>
                </a:lnTo>
                <a:cubicBezTo>
                  <a:pt x="20509" y="10453"/>
                  <a:pt x="20618" y="10612"/>
                  <a:pt x="20618" y="10800"/>
                </a:cubicBezTo>
                <a:cubicBezTo>
                  <a:pt x="20618" y="10988"/>
                  <a:pt x="20509" y="11147"/>
                  <a:pt x="20353" y="11229"/>
                </a:cubicBezTo>
                <a:moveTo>
                  <a:pt x="20356" y="14784"/>
                </a:moveTo>
                <a:lnTo>
                  <a:pt x="20353" y="14790"/>
                </a:lnTo>
                <a:cubicBezTo>
                  <a:pt x="20509" y="14872"/>
                  <a:pt x="20618" y="15030"/>
                  <a:pt x="20618" y="15218"/>
                </a:cubicBezTo>
                <a:cubicBezTo>
                  <a:pt x="20618" y="15407"/>
                  <a:pt x="20509" y="15565"/>
                  <a:pt x="20353" y="15647"/>
                </a:cubicBezTo>
                <a:lnTo>
                  <a:pt x="20356" y="15653"/>
                </a:lnTo>
                <a:lnTo>
                  <a:pt x="11029" y="20562"/>
                </a:lnTo>
                <a:lnTo>
                  <a:pt x="11026" y="20556"/>
                </a:lnTo>
                <a:cubicBezTo>
                  <a:pt x="10957" y="20592"/>
                  <a:pt x="10883" y="20618"/>
                  <a:pt x="10800" y="20618"/>
                </a:cubicBezTo>
                <a:cubicBezTo>
                  <a:pt x="10717" y="20618"/>
                  <a:pt x="10643" y="20592"/>
                  <a:pt x="10574" y="20556"/>
                </a:cubicBezTo>
                <a:lnTo>
                  <a:pt x="10571" y="20562"/>
                </a:lnTo>
                <a:lnTo>
                  <a:pt x="1244" y="15653"/>
                </a:lnTo>
                <a:lnTo>
                  <a:pt x="1247" y="15647"/>
                </a:lnTo>
                <a:cubicBezTo>
                  <a:pt x="1091" y="15565"/>
                  <a:pt x="982" y="15407"/>
                  <a:pt x="982" y="15218"/>
                </a:cubicBezTo>
                <a:cubicBezTo>
                  <a:pt x="982" y="15030"/>
                  <a:pt x="1091" y="14872"/>
                  <a:pt x="1247" y="14790"/>
                </a:cubicBezTo>
                <a:lnTo>
                  <a:pt x="1244" y="14784"/>
                </a:lnTo>
                <a:lnTo>
                  <a:pt x="3562" y="13564"/>
                </a:lnTo>
                <a:lnTo>
                  <a:pt x="10113" y="17012"/>
                </a:lnTo>
                <a:lnTo>
                  <a:pt x="10117" y="17006"/>
                </a:lnTo>
                <a:cubicBezTo>
                  <a:pt x="10322" y="17115"/>
                  <a:pt x="10552" y="17182"/>
                  <a:pt x="10800" y="17182"/>
                </a:cubicBezTo>
                <a:cubicBezTo>
                  <a:pt x="11048" y="17182"/>
                  <a:pt x="11278" y="17115"/>
                  <a:pt x="11483" y="17006"/>
                </a:cubicBezTo>
                <a:lnTo>
                  <a:pt x="11486" y="17012"/>
                </a:lnTo>
                <a:lnTo>
                  <a:pt x="18038" y="13564"/>
                </a:lnTo>
                <a:cubicBezTo>
                  <a:pt x="18038" y="13564"/>
                  <a:pt x="20356" y="14784"/>
                  <a:pt x="20356" y="14784"/>
                </a:cubicBezTo>
                <a:close/>
                <a:moveTo>
                  <a:pt x="1244" y="6816"/>
                </a:moveTo>
                <a:lnTo>
                  <a:pt x="1247" y="6811"/>
                </a:lnTo>
                <a:cubicBezTo>
                  <a:pt x="1091" y="6728"/>
                  <a:pt x="982" y="6570"/>
                  <a:pt x="982" y="6382"/>
                </a:cubicBezTo>
                <a:cubicBezTo>
                  <a:pt x="982" y="6194"/>
                  <a:pt x="1091" y="6035"/>
                  <a:pt x="1247" y="5953"/>
                </a:cubicBezTo>
                <a:lnTo>
                  <a:pt x="1244" y="5947"/>
                </a:lnTo>
                <a:lnTo>
                  <a:pt x="10571" y="1038"/>
                </a:lnTo>
                <a:lnTo>
                  <a:pt x="10574" y="1044"/>
                </a:lnTo>
                <a:cubicBezTo>
                  <a:pt x="10643" y="1008"/>
                  <a:pt x="10717" y="982"/>
                  <a:pt x="10800" y="982"/>
                </a:cubicBezTo>
                <a:cubicBezTo>
                  <a:pt x="10883" y="982"/>
                  <a:pt x="10957" y="1008"/>
                  <a:pt x="11026" y="1044"/>
                </a:cubicBezTo>
                <a:lnTo>
                  <a:pt x="11029" y="1038"/>
                </a:lnTo>
                <a:lnTo>
                  <a:pt x="20356" y="5947"/>
                </a:lnTo>
                <a:lnTo>
                  <a:pt x="20353" y="5953"/>
                </a:lnTo>
                <a:cubicBezTo>
                  <a:pt x="20509" y="6035"/>
                  <a:pt x="20618" y="6194"/>
                  <a:pt x="20618" y="6382"/>
                </a:cubicBezTo>
                <a:cubicBezTo>
                  <a:pt x="20618" y="6570"/>
                  <a:pt x="20509" y="6728"/>
                  <a:pt x="20353" y="6811"/>
                </a:cubicBezTo>
                <a:lnTo>
                  <a:pt x="20356" y="6816"/>
                </a:lnTo>
                <a:lnTo>
                  <a:pt x="11029" y="11725"/>
                </a:lnTo>
                <a:lnTo>
                  <a:pt x="11026" y="11720"/>
                </a:lnTo>
                <a:cubicBezTo>
                  <a:pt x="10957" y="11756"/>
                  <a:pt x="10883" y="11782"/>
                  <a:pt x="10800" y="11782"/>
                </a:cubicBezTo>
                <a:cubicBezTo>
                  <a:pt x="10717" y="11782"/>
                  <a:pt x="10643" y="11756"/>
                  <a:pt x="10574" y="11720"/>
                </a:cubicBezTo>
                <a:lnTo>
                  <a:pt x="10571" y="11725"/>
                </a:lnTo>
                <a:cubicBezTo>
                  <a:pt x="10571" y="11725"/>
                  <a:pt x="1244" y="6816"/>
                  <a:pt x="1244" y="6816"/>
                </a:cubicBezTo>
                <a:close/>
                <a:moveTo>
                  <a:pt x="21600" y="10800"/>
                </a:moveTo>
                <a:cubicBezTo>
                  <a:pt x="21600" y="10234"/>
                  <a:pt x="21278" y="9749"/>
                  <a:pt x="20810" y="9503"/>
                </a:cubicBezTo>
                <a:lnTo>
                  <a:pt x="20813" y="9497"/>
                </a:lnTo>
                <a:lnTo>
                  <a:pt x="19092" y="8591"/>
                </a:lnTo>
                <a:lnTo>
                  <a:pt x="20813" y="7685"/>
                </a:lnTo>
                <a:lnTo>
                  <a:pt x="20810" y="7679"/>
                </a:lnTo>
                <a:cubicBezTo>
                  <a:pt x="21278" y="7433"/>
                  <a:pt x="21600" y="6948"/>
                  <a:pt x="21600" y="6382"/>
                </a:cubicBezTo>
                <a:cubicBezTo>
                  <a:pt x="21600" y="5816"/>
                  <a:pt x="21278" y="5331"/>
                  <a:pt x="20810" y="5085"/>
                </a:cubicBezTo>
                <a:lnTo>
                  <a:pt x="20813" y="5079"/>
                </a:lnTo>
                <a:lnTo>
                  <a:pt x="11486" y="170"/>
                </a:lnTo>
                <a:lnTo>
                  <a:pt x="11483" y="175"/>
                </a:lnTo>
                <a:cubicBezTo>
                  <a:pt x="11278" y="67"/>
                  <a:pt x="11048" y="0"/>
                  <a:pt x="10800" y="0"/>
                </a:cubicBezTo>
                <a:cubicBezTo>
                  <a:pt x="10552" y="0"/>
                  <a:pt x="10322" y="67"/>
                  <a:pt x="10117" y="175"/>
                </a:cubicBezTo>
                <a:lnTo>
                  <a:pt x="10113" y="170"/>
                </a:lnTo>
                <a:lnTo>
                  <a:pt x="786" y="5079"/>
                </a:lnTo>
                <a:lnTo>
                  <a:pt x="790" y="5085"/>
                </a:lnTo>
                <a:cubicBezTo>
                  <a:pt x="322" y="5331"/>
                  <a:pt x="0" y="5816"/>
                  <a:pt x="0" y="6382"/>
                </a:cubicBezTo>
                <a:cubicBezTo>
                  <a:pt x="0" y="6948"/>
                  <a:pt x="322" y="7433"/>
                  <a:pt x="790" y="7679"/>
                </a:cubicBezTo>
                <a:lnTo>
                  <a:pt x="786" y="7685"/>
                </a:lnTo>
                <a:lnTo>
                  <a:pt x="2508" y="8591"/>
                </a:lnTo>
                <a:lnTo>
                  <a:pt x="786" y="9497"/>
                </a:lnTo>
                <a:lnTo>
                  <a:pt x="790" y="9503"/>
                </a:lnTo>
                <a:cubicBezTo>
                  <a:pt x="322" y="9749"/>
                  <a:pt x="0" y="10234"/>
                  <a:pt x="0" y="10800"/>
                </a:cubicBezTo>
                <a:cubicBezTo>
                  <a:pt x="0" y="11366"/>
                  <a:pt x="322" y="11851"/>
                  <a:pt x="790" y="12097"/>
                </a:cubicBezTo>
                <a:lnTo>
                  <a:pt x="786" y="12103"/>
                </a:lnTo>
                <a:lnTo>
                  <a:pt x="2508" y="13009"/>
                </a:lnTo>
                <a:lnTo>
                  <a:pt x="786" y="13915"/>
                </a:lnTo>
                <a:lnTo>
                  <a:pt x="790" y="13921"/>
                </a:lnTo>
                <a:cubicBezTo>
                  <a:pt x="322" y="14167"/>
                  <a:pt x="0" y="14652"/>
                  <a:pt x="0" y="15218"/>
                </a:cubicBezTo>
                <a:cubicBezTo>
                  <a:pt x="0" y="15784"/>
                  <a:pt x="322" y="16269"/>
                  <a:pt x="790" y="16515"/>
                </a:cubicBezTo>
                <a:lnTo>
                  <a:pt x="786" y="16521"/>
                </a:lnTo>
                <a:lnTo>
                  <a:pt x="10113" y="21430"/>
                </a:lnTo>
                <a:lnTo>
                  <a:pt x="10117" y="21425"/>
                </a:lnTo>
                <a:cubicBezTo>
                  <a:pt x="10322" y="21533"/>
                  <a:pt x="10552" y="21600"/>
                  <a:pt x="10800" y="21600"/>
                </a:cubicBezTo>
                <a:cubicBezTo>
                  <a:pt x="11048" y="21600"/>
                  <a:pt x="11278" y="21533"/>
                  <a:pt x="11483" y="21425"/>
                </a:cubicBezTo>
                <a:lnTo>
                  <a:pt x="11486" y="21430"/>
                </a:lnTo>
                <a:lnTo>
                  <a:pt x="20813" y="16521"/>
                </a:lnTo>
                <a:lnTo>
                  <a:pt x="20810" y="16515"/>
                </a:lnTo>
                <a:cubicBezTo>
                  <a:pt x="21278" y="16269"/>
                  <a:pt x="21600" y="15784"/>
                  <a:pt x="21600" y="15218"/>
                </a:cubicBezTo>
                <a:cubicBezTo>
                  <a:pt x="21600" y="14652"/>
                  <a:pt x="21278" y="14167"/>
                  <a:pt x="20810" y="13921"/>
                </a:cubicBezTo>
                <a:lnTo>
                  <a:pt x="20813" y="13915"/>
                </a:lnTo>
                <a:lnTo>
                  <a:pt x="19092" y="13009"/>
                </a:lnTo>
                <a:lnTo>
                  <a:pt x="20813" y="12103"/>
                </a:lnTo>
                <a:lnTo>
                  <a:pt x="20810" y="12097"/>
                </a:lnTo>
                <a:cubicBezTo>
                  <a:pt x="21278" y="11851"/>
                  <a:pt x="21600" y="11366"/>
                  <a:pt x="21600" y="10800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9523" tIns="9523" rIns="9523" bIns="9523" anchor="ctr"/>
          <a:lstStyle/>
          <a:p>
            <a:pPr defTabSz="114266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750"/>
          </a:p>
        </p:txBody>
      </p:sp>
      <p:sp>
        <p:nvSpPr>
          <p:cNvPr id="31" name="Shape 2787">
            <a:extLst>
              <a:ext uri="{FF2B5EF4-FFF2-40B4-BE49-F238E27FC236}">
                <a16:creationId xmlns="" xmlns:a16="http://schemas.microsoft.com/office/drawing/2014/main" id="{2D546F4B-AC94-481C-A804-68CCB2AE0076}"/>
              </a:ext>
            </a:extLst>
          </p:cNvPr>
          <p:cNvSpPr/>
          <p:nvPr/>
        </p:nvSpPr>
        <p:spPr>
          <a:xfrm>
            <a:off x="3967486" y="3256689"/>
            <a:ext cx="226997" cy="3028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86" h="21600" extrusionOk="0">
                <a:moveTo>
                  <a:pt x="11502" y="10309"/>
                </a:moveTo>
                <a:cubicBezTo>
                  <a:pt x="11767" y="10309"/>
                  <a:pt x="11981" y="10090"/>
                  <a:pt x="11981" y="9818"/>
                </a:cubicBezTo>
                <a:cubicBezTo>
                  <a:pt x="11981" y="9547"/>
                  <a:pt x="11767" y="9327"/>
                  <a:pt x="11502" y="9327"/>
                </a:cubicBezTo>
                <a:cubicBezTo>
                  <a:pt x="11237" y="9327"/>
                  <a:pt x="11022" y="9547"/>
                  <a:pt x="11022" y="9818"/>
                </a:cubicBezTo>
                <a:cubicBezTo>
                  <a:pt x="11022" y="10090"/>
                  <a:pt x="11237" y="10309"/>
                  <a:pt x="11502" y="10309"/>
                </a:cubicBezTo>
                <a:moveTo>
                  <a:pt x="15818" y="4909"/>
                </a:moveTo>
                <a:cubicBezTo>
                  <a:pt x="16083" y="4909"/>
                  <a:pt x="16297" y="5129"/>
                  <a:pt x="16297" y="5400"/>
                </a:cubicBezTo>
                <a:cubicBezTo>
                  <a:pt x="16297" y="5672"/>
                  <a:pt x="16083" y="5891"/>
                  <a:pt x="15818" y="5891"/>
                </a:cubicBezTo>
                <a:cubicBezTo>
                  <a:pt x="15553" y="5891"/>
                  <a:pt x="15338" y="5672"/>
                  <a:pt x="15338" y="5400"/>
                </a:cubicBezTo>
                <a:cubicBezTo>
                  <a:pt x="15338" y="5129"/>
                  <a:pt x="15553" y="4909"/>
                  <a:pt x="15818" y="4909"/>
                </a:cubicBezTo>
                <a:moveTo>
                  <a:pt x="15818" y="6873"/>
                </a:moveTo>
                <a:cubicBezTo>
                  <a:pt x="16612" y="6873"/>
                  <a:pt x="17256" y="6213"/>
                  <a:pt x="17256" y="5400"/>
                </a:cubicBezTo>
                <a:cubicBezTo>
                  <a:pt x="17256" y="4587"/>
                  <a:pt x="16612" y="3928"/>
                  <a:pt x="15818" y="3928"/>
                </a:cubicBezTo>
                <a:cubicBezTo>
                  <a:pt x="15023" y="3928"/>
                  <a:pt x="14379" y="4587"/>
                  <a:pt x="14379" y="5400"/>
                </a:cubicBezTo>
                <a:cubicBezTo>
                  <a:pt x="14379" y="6213"/>
                  <a:pt x="15023" y="6873"/>
                  <a:pt x="15818" y="6873"/>
                </a:cubicBezTo>
                <a:moveTo>
                  <a:pt x="12941" y="11782"/>
                </a:moveTo>
                <a:cubicBezTo>
                  <a:pt x="13206" y="11782"/>
                  <a:pt x="13420" y="11562"/>
                  <a:pt x="13420" y="11291"/>
                </a:cubicBezTo>
                <a:cubicBezTo>
                  <a:pt x="13420" y="11020"/>
                  <a:pt x="13206" y="10800"/>
                  <a:pt x="12941" y="10800"/>
                </a:cubicBezTo>
                <a:cubicBezTo>
                  <a:pt x="12675" y="10800"/>
                  <a:pt x="12461" y="11020"/>
                  <a:pt x="12461" y="11291"/>
                </a:cubicBezTo>
                <a:cubicBezTo>
                  <a:pt x="12461" y="11562"/>
                  <a:pt x="12675" y="11782"/>
                  <a:pt x="12941" y="11782"/>
                </a:cubicBezTo>
                <a:moveTo>
                  <a:pt x="10063" y="7855"/>
                </a:moveTo>
                <a:cubicBezTo>
                  <a:pt x="9798" y="7855"/>
                  <a:pt x="9584" y="8074"/>
                  <a:pt x="9584" y="8346"/>
                </a:cubicBezTo>
                <a:cubicBezTo>
                  <a:pt x="9584" y="8617"/>
                  <a:pt x="9798" y="8836"/>
                  <a:pt x="10063" y="8836"/>
                </a:cubicBezTo>
                <a:cubicBezTo>
                  <a:pt x="10328" y="8836"/>
                  <a:pt x="10543" y="8617"/>
                  <a:pt x="10543" y="8346"/>
                </a:cubicBezTo>
                <a:cubicBezTo>
                  <a:pt x="10543" y="8074"/>
                  <a:pt x="10328" y="7855"/>
                  <a:pt x="10063" y="7855"/>
                </a:cubicBezTo>
                <a:moveTo>
                  <a:pt x="1718" y="19842"/>
                </a:moveTo>
                <a:lnTo>
                  <a:pt x="3451" y="15392"/>
                </a:lnTo>
                <a:cubicBezTo>
                  <a:pt x="3684" y="15834"/>
                  <a:pt x="3973" y="16253"/>
                  <a:pt x="4312" y="16642"/>
                </a:cubicBezTo>
                <a:cubicBezTo>
                  <a:pt x="4824" y="17230"/>
                  <a:pt x="5418" y="17711"/>
                  <a:pt x="6061" y="18068"/>
                </a:cubicBezTo>
                <a:cubicBezTo>
                  <a:pt x="6061" y="18068"/>
                  <a:pt x="1718" y="19842"/>
                  <a:pt x="1718" y="19842"/>
                </a:cubicBezTo>
                <a:close/>
                <a:moveTo>
                  <a:pt x="3717" y="12060"/>
                </a:moveTo>
                <a:lnTo>
                  <a:pt x="0" y="21600"/>
                </a:lnTo>
                <a:lnTo>
                  <a:pt x="9319" y="17795"/>
                </a:lnTo>
                <a:cubicBezTo>
                  <a:pt x="9153" y="17815"/>
                  <a:pt x="8987" y="17824"/>
                  <a:pt x="8822" y="17824"/>
                </a:cubicBezTo>
                <a:cubicBezTo>
                  <a:pt x="5971" y="17824"/>
                  <a:pt x="3389" y="15002"/>
                  <a:pt x="3717" y="12060"/>
                </a:cubicBezTo>
                <a:moveTo>
                  <a:pt x="16115" y="10657"/>
                </a:moveTo>
                <a:cubicBezTo>
                  <a:pt x="15925" y="10851"/>
                  <a:pt x="15627" y="11171"/>
                  <a:pt x="15280" y="11542"/>
                </a:cubicBezTo>
                <a:cubicBezTo>
                  <a:pt x="14662" y="12204"/>
                  <a:pt x="13712" y="13221"/>
                  <a:pt x="13147" y="13753"/>
                </a:cubicBezTo>
                <a:lnTo>
                  <a:pt x="7665" y="8141"/>
                </a:lnTo>
                <a:cubicBezTo>
                  <a:pt x="8185" y="7563"/>
                  <a:pt x="9179" y="6590"/>
                  <a:pt x="9825" y="5958"/>
                </a:cubicBezTo>
                <a:cubicBezTo>
                  <a:pt x="10188" y="5603"/>
                  <a:pt x="10500" y="5298"/>
                  <a:pt x="10690" y="5103"/>
                </a:cubicBezTo>
                <a:cubicBezTo>
                  <a:pt x="13284" y="2447"/>
                  <a:pt x="18271" y="993"/>
                  <a:pt x="20136" y="982"/>
                </a:cubicBezTo>
                <a:cubicBezTo>
                  <a:pt x="20132" y="2572"/>
                  <a:pt x="18824" y="7884"/>
                  <a:pt x="16115" y="10657"/>
                </a:cubicBezTo>
                <a:moveTo>
                  <a:pt x="12477" y="14563"/>
                </a:moveTo>
                <a:cubicBezTo>
                  <a:pt x="12127" y="15873"/>
                  <a:pt x="11665" y="17072"/>
                  <a:pt x="11154" y="18035"/>
                </a:cubicBezTo>
                <a:cubicBezTo>
                  <a:pt x="10943" y="17454"/>
                  <a:pt x="10642" y="16798"/>
                  <a:pt x="10214" y="16110"/>
                </a:cubicBezTo>
                <a:cubicBezTo>
                  <a:pt x="10035" y="15823"/>
                  <a:pt x="9728" y="15656"/>
                  <a:pt x="9405" y="15656"/>
                </a:cubicBezTo>
                <a:cubicBezTo>
                  <a:pt x="9329" y="15656"/>
                  <a:pt x="9252" y="15665"/>
                  <a:pt x="9176" y="15684"/>
                </a:cubicBezTo>
                <a:cubicBezTo>
                  <a:pt x="8990" y="15731"/>
                  <a:pt x="8799" y="15755"/>
                  <a:pt x="8610" y="15755"/>
                </a:cubicBezTo>
                <a:cubicBezTo>
                  <a:pt x="7905" y="15755"/>
                  <a:pt x="7217" y="15432"/>
                  <a:pt x="6621" y="14822"/>
                </a:cubicBezTo>
                <a:cubicBezTo>
                  <a:pt x="5861" y="14044"/>
                  <a:pt x="5561" y="13114"/>
                  <a:pt x="5779" y="12206"/>
                </a:cubicBezTo>
                <a:cubicBezTo>
                  <a:pt x="5877" y="11797"/>
                  <a:pt x="5709" y="11370"/>
                  <a:pt x="5363" y="11144"/>
                </a:cubicBezTo>
                <a:cubicBezTo>
                  <a:pt x="4690" y="10706"/>
                  <a:pt x="4050" y="10398"/>
                  <a:pt x="3482" y="10183"/>
                </a:cubicBezTo>
                <a:cubicBezTo>
                  <a:pt x="4423" y="9658"/>
                  <a:pt x="5594" y="9186"/>
                  <a:pt x="6874" y="8827"/>
                </a:cubicBezTo>
                <a:cubicBezTo>
                  <a:pt x="6900" y="8820"/>
                  <a:pt x="6921" y="8803"/>
                  <a:pt x="6946" y="8793"/>
                </a:cubicBezTo>
                <a:lnTo>
                  <a:pt x="12510" y="14490"/>
                </a:lnTo>
                <a:cubicBezTo>
                  <a:pt x="12501" y="14515"/>
                  <a:pt x="12484" y="14536"/>
                  <a:pt x="12477" y="14563"/>
                </a:cubicBezTo>
                <a:moveTo>
                  <a:pt x="20922" y="167"/>
                </a:moveTo>
                <a:cubicBezTo>
                  <a:pt x="20813" y="55"/>
                  <a:pt x="20545" y="0"/>
                  <a:pt x="20157" y="0"/>
                </a:cubicBezTo>
                <a:cubicBezTo>
                  <a:pt x="18131" y="0"/>
                  <a:pt x="12842" y="1511"/>
                  <a:pt x="10012" y="4409"/>
                </a:cubicBezTo>
                <a:cubicBezTo>
                  <a:pt x="9345" y="5092"/>
                  <a:pt x="7134" y="7175"/>
                  <a:pt x="6621" y="7880"/>
                </a:cubicBezTo>
                <a:cubicBezTo>
                  <a:pt x="4961" y="8346"/>
                  <a:pt x="2544" y="9277"/>
                  <a:pt x="1196" y="10657"/>
                </a:cubicBezTo>
                <a:cubicBezTo>
                  <a:pt x="1196" y="10657"/>
                  <a:pt x="2841" y="10663"/>
                  <a:pt x="4848" y="11972"/>
                </a:cubicBezTo>
                <a:cubicBezTo>
                  <a:pt x="4556" y="13190"/>
                  <a:pt x="4926" y="14475"/>
                  <a:pt x="5943" y="15516"/>
                </a:cubicBezTo>
                <a:cubicBezTo>
                  <a:pt x="6735" y="16327"/>
                  <a:pt x="7672" y="16737"/>
                  <a:pt x="8610" y="16737"/>
                </a:cubicBezTo>
                <a:cubicBezTo>
                  <a:pt x="8876" y="16737"/>
                  <a:pt x="9142" y="16704"/>
                  <a:pt x="9405" y="16637"/>
                </a:cubicBezTo>
                <a:cubicBezTo>
                  <a:pt x="10683" y="18692"/>
                  <a:pt x="10690" y="20376"/>
                  <a:pt x="10690" y="20376"/>
                </a:cubicBezTo>
                <a:cubicBezTo>
                  <a:pt x="12038" y="18996"/>
                  <a:pt x="12948" y="16521"/>
                  <a:pt x="13402" y="14822"/>
                </a:cubicBezTo>
                <a:cubicBezTo>
                  <a:pt x="14091" y="14297"/>
                  <a:pt x="16126" y="12034"/>
                  <a:pt x="16793" y="11351"/>
                </a:cubicBezTo>
                <a:cubicBezTo>
                  <a:pt x="20164" y="7900"/>
                  <a:pt x="21600" y="861"/>
                  <a:pt x="20922" y="167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9523" tIns="9523" rIns="9523" bIns="9523" anchor="ctr"/>
          <a:lstStyle/>
          <a:p>
            <a:pPr defTabSz="114266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750"/>
          </a:p>
        </p:txBody>
      </p:sp>
      <p:sp>
        <p:nvSpPr>
          <p:cNvPr id="32" name="Rectangle 28">
            <a:extLst>
              <a:ext uri="{FF2B5EF4-FFF2-40B4-BE49-F238E27FC236}">
                <a16:creationId xmlns="" xmlns:a16="http://schemas.microsoft.com/office/drawing/2014/main" id="{F8279FC1-E588-4713-8F24-FA1EFBFEA725}"/>
              </a:ext>
            </a:extLst>
          </p:cNvPr>
          <p:cNvSpPr/>
          <p:nvPr/>
        </p:nvSpPr>
        <p:spPr>
          <a:xfrm>
            <a:off x="5622685" y="1070672"/>
            <a:ext cx="224109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err="1" smtClean="0">
                <a:solidFill>
                  <a:srgbClr val="C00000"/>
                </a:solidFill>
                <a:latin typeface="Bahnschrift SemiLight SemiConde" pitchFamily="34" charset="0"/>
              </a:rPr>
              <a:t>Perencanaan</a:t>
            </a:r>
            <a:endParaRPr lang="en-US" sz="2000" dirty="0">
              <a:solidFill>
                <a:srgbClr val="C00000"/>
              </a:solidFill>
              <a:latin typeface="Bahnschrift SemiLight SemiConde" pitchFamily="34" charset="0"/>
            </a:endParaRPr>
          </a:p>
        </p:txBody>
      </p:sp>
      <p:sp>
        <p:nvSpPr>
          <p:cNvPr id="33" name="Rectangle 29">
            <a:extLst>
              <a:ext uri="{FF2B5EF4-FFF2-40B4-BE49-F238E27FC236}">
                <a16:creationId xmlns="" xmlns:a16="http://schemas.microsoft.com/office/drawing/2014/main" id="{631626C3-33D6-4A7C-AFD3-FEB06A0972C9}"/>
              </a:ext>
            </a:extLst>
          </p:cNvPr>
          <p:cNvSpPr/>
          <p:nvPr/>
        </p:nvSpPr>
        <p:spPr>
          <a:xfrm>
            <a:off x="5622686" y="1378449"/>
            <a:ext cx="3053770" cy="14527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>
              <a:lnSpc>
                <a:spcPct val="130000"/>
              </a:lnSpc>
              <a:buFont typeface="+mj-lt"/>
              <a:buAutoNum type="arabicPeriod"/>
            </a:pPr>
            <a:r>
              <a:rPr lang="en-US" sz="1400" b="1" i="1" dirty="0" smtClean="0">
                <a:latin typeface="Bahnschrift SemiLight SemiConde" pitchFamily="34" charset="0"/>
              </a:rPr>
              <a:t>WAG </a:t>
            </a:r>
            <a:r>
              <a:rPr lang="en-US" sz="1400" dirty="0" smtClean="0">
                <a:latin typeface="Bahnschrift SemiLight SemiConde" pitchFamily="34" charset="0"/>
              </a:rPr>
              <a:t>: </a:t>
            </a:r>
            <a:r>
              <a:rPr lang="en-US" sz="1400" dirty="0" err="1" smtClean="0">
                <a:latin typeface="Bahnschrift SemiLight SemiConde" pitchFamily="34" charset="0"/>
              </a:rPr>
              <a:t>menentukan</a:t>
            </a:r>
            <a:r>
              <a:rPr lang="en-US" sz="1400" dirty="0" smtClean="0">
                <a:latin typeface="Bahnschrift SemiLight SemiConde" pitchFamily="34" charset="0"/>
              </a:rPr>
              <a:t> </a:t>
            </a:r>
            <a:r>
              <a:rPr lang="en-US" sz="1400" dirty="0" err="1" smtClean="0">
                <a:latin typeface="Bahnschrift SemiLight SemiConde" pitchFamily="34" charset="0"/>
              </a:rPr>
              <a:t>jenis</a:t>
            </a:r>
            <a:r>
              <a:rPr lang="en-US" sz="1400" dirty="0" smtClean="0">
                <a:latin typeface="Bahnschrift SemiLight SemiConde" pitchFamily="34" charset="0"/>
              </a:rPr>
              <a:t> </a:t>
            </a:r>
            <a:r>
              <a:rPr lang="en-US" sz="1400" dirty="0" err="1" smtClean="0">
                <a:latin typeface="Bahnschrift SemiLight SemiConde" pitchFamily="34" charset="0"/>
              </a:rPr>
              <a:t>kegiatan</a:t>
            </a:r>
            <a:r>
              <a:rPr lang="en-US" sz="1400" dirty="0" smtClean="0">
                <a:latin typeface="Bahnschrift SemiLight SemiConde" pitchFamily="34" charset="0"/>
              </a:rPr>
              <a:t> yang </a:t>
            </a:r>
            <a:r>
              <a:rPr lang="en-US" sz="1400" dirty="0" err="1" smtClean="0">
                <a:latin typeface="Bahnschrift SemiLight SemiConde" pitchFamily="34" charset="0"/>
              </a:rPr>
              <a:t>menggunakan</a:t>
            </a:r>
            <a:r>
              <a:rPr lang="en-US" sz="1400" dirty="0" smtClean="0">
                <a:latin typeface="Bahnschrift SemiLight SemiConde" pitchFamily="34" charset="0"/>
              </a:rPr>
              <a:t> WA</a:t>
            </a:r>
          </a:p>
          <a:p>
            <a:pPr marL="228600" indent="-228600">
              <a:lnSpc>
                <a:spcPct val="130000"/>
              </a:lnSpc>
              <a:buFont typeface="+mj-lt"/>
              <a:buAutoNum type="arabicPeriod"/>
            </a:pPr>
            <a:r>
              <a:rPr lang="en-US" sz="1400" b="1" i="1" dirty="0" smtClean="0">
                <a:latin typeface="Bahnschrift SemiLight SemiConde" pitchFamily="34" charset="0"/>
              </a:rPr>
              <a:t>GM :</a:t>
            </a:r>
            <a:r>
              <a:rPr lang="en-US" sz="1400" dirty="0" smtClean="0">
                <a:latin typeface="Bahnschrift SemiLight SemiConde" pitchFamily="34" charset="0"/>
              </a:rPr>
              <a:t> </a:t>
            </a:r>
            <a:r>
              <a:rPr lang="en-US" sz="1400" dirty="0" err="1" smtClean="0">
                <a:latin typeface="Bahnschrift SemiLight SemiConde" pitchFamily="34" charset="0"/>
              </a:rPr>
              <a:t>menentukan</a:t>
            </a:r>
            <a:r>
              <a:rPr lang="en-US" sz="1400" dirty="0" smtClean="0">
                <a:latin typeface="Bahnschrift SemiLight SemiConde" pitchFamily="34" charset="0"/>
              </a:rPr>
              <a:t> </a:t>
            </a:r>
            <a:r>
              <a:rPr lang="en-US" sz="1400" dirty="0" err="1" smtClean="0">
                <a:latin typeface="Bahnschrift SemiLight SemiConde" pitchFamily="34" charset="0"/>
              </a:rPr>
              <a:t>kegiatan</a:t>
            </a:r>
            <a:r>
              <a:rPr lang="en-US" sz="1400" dirty="0" smtClean="0">
                <a:latin typeface="Bahnschrift SemiLight SemiConde" pitchFamily="34" charset="0"/>
              </a:rPr>
              <a:t> yang </a:t>
            </a:r>
            <a:r>
              <a:rPr lang="en-US" sz="1400" dirty="0" err="1" smtClean="0">
                <a:latin typeface="Bahnschrift SemiLight SemiConde" pitchFamily="34" charset="0"/>
              </a:rPr>
              <a:t>dilksanakan</a:t>
            </a:r>
            <a:r>
              <a:rPr lang="en-US" sz="1400" dirty="0" smtClean="0">
                <a:latin typeface="Bahnschrift SemiLight SemiConde" pitchFamily="34" charset="0"/>
              </a:rPr>
              <a:t> </a:t>
            </a:r>
            <a:r>
              <a:rPr lang="en-US" sz="1400" dirty="0" err="1" smtClean="0">
                <a:latin typeface="Bahnschrift SemiLight SemiConde" pitchFamily="34" charset="0"/>
              </a:rPr>
              <a:t>dengan</a:t>
            </a:r>
            <a:r>
              <a:rPr lang="en-US" sz="1400" dirty="0" smtClean="0">
                <a:latin typeface="Bahnschrift SemiLight SemiConde" pitchFamily="34" charset="0"/>
              </a:rPr>
              <a:t> GM</a:t>
            </a:r>
          </a:p>
          <a:p>
            <a:pPr>
              <a:lnSpc>
                <a:spcPct val="130000"/>
              </a:lnSpc>
            </a:pPr>
            <a:r>
              <a:rPr lang="en-US" sz="1200" dirty="0">
                <a:latin typeface="Bahnschrift SemiLight SemiConde" pitchFamily="34" charset="0"/>
              </a:rPr>
              <a:t>	</a:t>
            </a:r>
          </a:p>
        </p:txBody>
      </p:sp>
      <p:sp>
        <p:nvSpPr>
          <p:cNvPr id="34" name="Rectangle 28">
            <a:extLst>
              <a:ext uri="{FF2B5EF4-FFF2-40B4-BE49-F238E27FC236}">
                <a16:creationId xmlns="" xmlns:a16="http://schemas.microsoft.com/office/drawing/2014/main" id="{7F8C094F-90B6-48C2-A026-CF04A8195A52}"/>
              </a:ext>
            </a:extLst>
          </p:cNvPr>
          <p:cNvSpPr/>
          <p:nvPr/>
        </p:nvSpPr>
        <p:spPr>
          <a:xfrm>
            <a:off x="6571060" y="3558573"/>
            <a:ext cx="224941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err="1" smtClean="0">
                <a:solidFill>
                  <a:schemeClr val="accent4">
                    <a:lumMod val="50000"/>
                  </a:schemeClr>
                </a:solidFill>
                <a:latin typeface="Berlin Sans FB" pitchFamily="34" charset="0"/>
              </a:rPr>
              <a:t>Tindak</a:t>
            </a:r>
            <a:r>
              <a:rPr lang="en-US" sz="2000" dirty="0" smtClean="0">
                <a:solidFill>
                  <a:schemeClr val="accent4">
                    <a:lumMod val="50000"/>
                  </a:schemeClr>
                </a:solidFill>
                <a:latin typeface="Berlin Sans FB" pitchFamily="34" charset="0"/>
              </a:rPr>
              <a:t> </a:t>
            </a:r>
            <a:r>
              <a:rPr lang="en-US" sz="2000" dirty="0" err="1" smtClean="0">
                <a:solidFill>
                  <a:schemeClr val="accent4">
                    <a:lumMod val="50000"/>
                  </a:schemeClr>
                </a:solidFill>
                <a:latin typeface="Berlin Sans FB" pitchFamily="34" charset="0"/>
              </a:rPr>
              <a:t>Lanjut</a:t>
            </a:r>
            <a:r>
              <a:rPr lang="en-US" sz="2000" dirty="0" smtClean="0">
                <a:solidFill>
                  <a:schemeClr val="accent4">
                    <a:lumMod val="50000"/>
                  </a:schemeClr>
                </a:solidFill>
                <a:latin typeface="Berlin Sans FB" pitchFamily="34" charset="0"/>
              </a:rPr>
              <a:t> :</a:t>
            </a:r>
            <a:endParaRPr lang="en-US" sz="2000" dirty="0">
              <a:solidFill>
                <a:schemeClr val="accent4">
                  <a:lumMod val="50000"/>
                </a:schemeClr>
              </a:solidFill>
              <a:latin typeface="Berlin Sans FB" pitchFamily="34" charset="0"/>
            </a:endParaRPr>
          </a:p>
        </p:txBody>
      </p:sp>
      <p:sp>
        <p:nvSpPr>
          <p:cNvPr id="35" name="Rectangle 29">
            <a:extLst>
              <a:ext uri="{FF2B5EF4-FFF2-40B4-BE49-F238E27FC236}">
                <a16:creationId xmlns="" xmlns:a16="http://schemas.microsoft.com/office/drawing/2014/main" id="{FD257E09-2BF8-4B0C-B3CD-38D6687F27A6}"/>
              </a:ext>
            </a:extLst>
          </p:cNvPr>
          <p:cNvSpPr/>
          <p:nvPr/>
        </p:nvSpPr>
        <p:spPr>
          <a:xfrm>
            <a:off x="6372201" y="3866349"/>
            <a:ext cx="2448272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>
              <a:lnSpc>
                <a:spcPct val="130000"/>
              </a:lnSpc>
              <a:buFont typeface="+mj-lt"/>
              <a:buAutoNum type="arabicPeriod"/>
            </a:pPr>
            <a:r>
              <a:rPr lang="en-US" sz="1600" dirty="0" err="1" smtClean="0">
                <a:latin typeface="Bahnschrift SemiBold Condensed" pitchFamily="34" charset="0"/>
              </a:rPr>
              <a:t>Sekolah</a:t>
            </a:r>
            <a:r>
              <a:rPr lang="en-US" sz="1600" dirty="0" smtClean="0">
                <a:latin typeface="Bahnschrift SemiBold Condensed" pitchFamily="34" charset="0"/>
              </a:rPr>
              <a:t> yang </a:t>
            </a:r>
            <a:r>
              <a:rPr lang="en-US" sz="1600" dirty="0" err="1" smtClean="0">
                <a:latin typeface="Bahnschrift SemiBold Condensed" pitchFamily="34" charset="0"/>
              </a:rPr>
              <a:t>sudah</a:t>
            </a:r>
            <a:r>
              <a:rPr lang="en-US" sz="1600" dirty="0" smtClean="0">
                <a:latin typeface="Bahnschrift SemiBold Condensed" pitchFamily="34" charset="0"/>
              </a:rPr>
              <a:t> </a:t>
            </a:r>
            <a:r>
              <a:rPr lang="en-US" sz="1600" dirty="0" err="1" smtClean="0">
                <a:latin typeface="Bahnschrift SemiBold Condensed" pitchFamily="34" charset="0"/>
              </a:rPr>
              <a:t>berhasil</a:t>
            </a:r>
            <a:r>
              <a:rPr lang="en-US" sz="1600" dirty="0" smtClean="0">
                <a:latin typeface="Bahnschrift SemiBold Condensed" pitchFamily="34" charset="0"/>
              </a:rPr>
              <a:t> </a:t>
            </a:r>
            <a:r>
              <a:rPr lang="en-US" sz="1600" dirty="0" err="1" smtClean="0">
                <a:latin typeface="Bahnschrift SemiBold Condensed" pitchFamily="34" charset="0"/>
              </a:rPr>
              <a:t>dan</a:t>
            </a:r>
            <a:r>
              <a:rPr lang="en-US" sz="1600" dirty="0" smtClean="0">
                <a:latin typeface="Bahnschrift SemiBold Condensed" pitchFamily="34" charset="0"/>
              </a:rPr>
              <a:t> </a:t>
            </a:r>
            <a:r>
              <a:rPr lang="en-US" sz="1600" dirty="0" err="1" smtClean="0">
                <a:latin typeface="Bahnschrift SemiBold Condensed" pitchFamily="34" charset="0"/>
              </a:rPr>
              <a:t>belum</a:t>
            </a:r>
            <a:r>
              <a:rPr lang="en-US" sz="1600" dirty="0" smtClean="0">
                <a:latin typeface="Bahnschrift SemiBold Condensed" pitchFamily="34" charset="0"/>
              </a:rPr>
              <a:t> </a:t>
            </a:r>
            <a:r>
              <a:rPr lang="en-US" sz="1600" dirty="0" err="1" smtClean="0">
                <a:latin typeface="Bahnschrift SemiBold Condensed" pitchFamily="34" charset="0"/>
              </a:rPr>
              <a:t>dalam</a:t>
            </a:r>
            <a:r>
              <a:rPr lang="en-US" sz="1600" dirty="0" smtClean="0">
                <a:latin typeface="Bahnschrift SemiBold Condensed" pitchFamily="34" charset="0"/>
              </a:rPr>
              <a:t> me-review KTSP</a:t>
            </a:r>
          </a:p>
          <a:p>
            <a:pPr marL="228600" indent="-228600">
              <a:lnSpc>
                <a:spcPct val="130000"/>
              </a:lnSpc>
              <a:buFont typeface="+mj-lt"/>
              <a:buAutoNum type="arabicPeriod"/>
            </a:pPr>
            <a:r>
              <a:rPr lang="en-US" sz="1600" dirty="0" err="1" smtClean="0">
                <a:latin typeface="Bahnschrift SemiBold Condensed" pitchFamily="34" charset="0"/>
              </a:rPr>
              <a:t>Merancang</a:t>
            </a:r>
            <a:r>
              <a:rPr lang="en-US" sz="1600" dirty="0" smtClean="0">
                <a:latin typeface="Bahnschrift SemiBold Condensed" pitchFamily="34" charset="0"/>
              </a:rPr>
              <a:t> </a:t>
            </a:r>
            <a:r>
              <a:rPr lang="en-US" sz="1600" dirty="0" err="1" smtClean="0">
                <a:latin typeface="Bahnschrift SemiBold Condensed" pitchFamily="34" charset="0"/>
              </a:rPr>
              <a:t>pembinaan</a:t>
            </a:r>
            <a:r>
              <a:rPr lang="en-US" sz="1600" dirty="0" smtClean="0">
                <a:latin typeface="Bahnschrift SemiBold Condensed" pitchFamily="34" charset="0"/>
              </a:rPr>
              <a:t> </a:t>
            </a:r>
            <a:r>
              <a:rPr lang="en-US" sz="1600" dirty="0" err="1" smtClean="0">
                <a:latin typeface="Bahnschrift SemiBold Condensed" pitchFamily="34" charset="0"/>
              </a:rPr>
              <a:t>berikutnya</a:t>
            </a:r>
            <a:endParaRPr lang="en-US" sz="1600" dirty="0">
              <a:latin typeface="Bahnschrift SemiBold Condensed" pitchFamily="34" charset="0"/>
            </a:endParaRPr>
          </a:p>
        </p:txBody>
      </p:sp>
      <p:sp>
        <p:nvSpPr>
          <p:cNvPr id="36" name="Rectangle 28">
            <a:extLst>
              <a:ext uri="{FF2B5EF4-FFF2-40B4-BE49-F238E27FC236}">
                <a16:creationId xmlns="" xmlns:a16="http://schemas.microsoft.com/office/drawing/2014/main" id="{B0F6D263-5CAB-4C6D-A6D3-BD4EB64F49ED}"/>
              </a:ext>
            </a:extLst>
          </p:cNvPr>
          <p:cNvSpPr/>
          <p:nvPr/>
        </p:nvSpPr>
        <p:spPr>
          <a:xfrm>
            <a:off x="179513" y="2330494"/>
            <a:ext cx="236181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err="1" smtClean="0">
                <a:solidFill>
                  <a:schemeClr val="accent5">
                    <a:lumMod val="75000"/>
                  </a:schemeClr>
                </a:solidFill>
                <a:latin typeface="Bahnschrift SemiLight SemiConde" pitchFamily="34" charset="0"/>
              </a:rPr>
              <a:t>Pelaksanaan</a:t>
            </a:r>
            <a:r>
              <a:rPr lang="en-US" sz="2000" b="1" dirty="0" smtClean="0">
                <a:solidFill>
                  <a:schemeClr val="accent5">
                    <a:lumMod val="75000"/>
                  </a:schemeClr>
                </a:solidFill>
                <a:latin typeface="Bahnschrift SemiLight SemiConde" pitchFamily="34" charset="0"/>
              </a:rPr>
              <a:t> :</a:t>
            </a:r>
            <a:endParaRPr lang="en-US" sz="2000" b="1" dirty="0">
              <a:solidFill>
                <a:schemeClr val="accent5">
                  <a:lumMod val="75000"/>
                </a:schemeClr>
              </a:solidFill>
              <a:latin typeface="Bahnschrift SemiLight SemiConde" pitchFamily="34" charset="0"/>
            </a:endParaRPr>
          </a:p>
        </p:txBody>
      </p:sp>
      <p:sp>
        <p:nvSpPr>
          <p:cNvPr id="37" name="Rectangle 29">
            <a:extLst>
              <a:ext uri="{FF2B5EF4-FFF2-40B4-BE49-F238E27FC236}">
                <a16:creationId xmlns="" xmlns:a16="http://schemas.microsoft.com/office/drawing/2014/main" id="{3F71C825-5397-42F3-B131-912A679DBBEA}"/>
              </a:ext>
            </a:extLst>
          </p:cNvPr>
          <p:cNvSpPr/>
          <p:nvPr/>
        </p:nvSpPr>
        <p:spPr>
          <a:xfrm>
            <a:off x="179512" y="2638270"/>
            <a:ext cx="2664295" cy="18405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>
              <a:buFont typeface="+mj-lt"/>
              <a:buAutoNum type="arabicPeriod"/>
            </a:pPr>
            <a:r>
              <a:rPr lang="en-US" sz="1400" dirty="0" err="1" smtClean="0">
                <a:latin typeface="Bahnschrift SemiLight SemiConde" pitchFamily="34" charset="0"/>
              </a:rPr>
              <a:t>Merancang</a:t>
            </a:r>
            <a:r>
              <a:rPr lang="en-US" sz="1400" dirty="0" smtClean="0">
                <a:latin typeface="Bahnschrift SemiLight SemiConde" pitchFamily="34" charset="0"/>
              </a:rPr>
              <a:t>  </a:t>
            </a:r>
            <a:r>
              <a:rPr lang="en-US" sz="1400" dirty="0" err="1" smtClean="0">
                <a:latin typeface="Bahnschrift SemiLight SemiConde" pitchFamily="34" charset="0"/>
              </a:rPr>
              <a:t>jenis</a:t>
            </a:r>
            <a:r>
              <a:rPr lang="en-US" sz="1400" dirty="0" smtClean="0">
                <a:latin typeface="Bahnschrift SemiLight SemiConde" pitchFamily="34" charset="0"/>
              </a:rPr>
              <a:t> </a:t>
            </a:r>
            <a:r>
              <a:rPr lang="en-US" sz="1400" dirty="0" err="1" smtClean="0">
                <a:latin typeface="Bahnschrift SemiLight SemiConde" pitchFamily="34" charset="0"/>
              </a:rPr>
              <a:t>kegiatan</a:t>
            </a:r>
            <a:r>
              <a:rPr lang="en-US" sz="1400" dirty="0" smtClean="0">
                <a:latin typeface="Bahnschrift SemiLight SemiConde" pitchFamily="34" charset="0"/>
              </a:rPr>
              <a:t> yang </a:t>
            </a:r>
            <a:r>
              <a:rPr lang="en-US" sz="1400" dirty="0" err="1" smtClean="0">
                <a:latin typeface="Bahnschrift SemiLight SemiConde" pitchFamily="34" charset="0"/>
              </a:rPr>
              <a:t>akan</a:t>
            </a:r>
            <a:r>
              <a:rPr lang="en-US" sz="1400" dirty="0" smtClean="0">
                <a:latin typeface="Bahnschrift SemiLight SemiConde" pitchFamily="34" charset="0"/>
              </a:rPr>
              <a:t> </a:t>
            </a:r>
            <a:r>
              <a:rPr lang="en-US" sz="1400" dirty="0" err="1" smtClean="0">
                <a:latin typeface="Bahnschrift SemiLight SemiConde" pitchFamily="34" charset="0"/>
              </a:rPr>
              <a:t>dilaksanakan</a:t>
            </a:r>
            <a:endParaRPr lang="en-US" sz="1400" dirty="0" smtClean="0">
              <a:latin typeface="Bahnschrift SemiLight SemiConde" pitchFamily="34" charset="0"/>
            </a:endParaRPr>
          </a:p>
          <a:p>
            <a:pPr marL="228600" indent="-228600">
              <a:buFont typeface="+mj-lt"/>
              <a:buAutoNum type="arabicPeriod"/>
            </a:pPr>
            <a:r>
              <a:rPr lang="en-US" sz="1400" dirty="0" err="1" smtClean="0">
                <a:latin typeface="Bahnschrift SemiLight SemiConde" pitchFamily="34" charset="0"/>
              </a:rPr>
              <a:t>Menentukan</a:t>
            </a:r>
            <a:r>
              <a:rPr lang="en-US" sz="1400" dirty="0" smtClean="0">
                <a:latin typeface="Bahnschrift SemiLight SemiConde" pitchFamily="34" charset="0"/>
              </a:rPr>
              <a:t> </a:t>
            </a:r>
            <a:r>
              <a:rPr lang="en-US" sz="1400" dirty="0" err="1" smtClean="0">
                <a:latin typeface="Bahnschrift SemiLight SemiConde" pitchFamily="34" charset="0"/>
              </a:rPr>
              <a:t>tahapan</a:t>
            </a:r>
            <a:r>
              <a:rPr lang="en-US" sz="1400" dirty="0" smtClean="0">
                <a:latin typeface="Bahnschrift SemiLight SemiConde" pitchFamily="34" charset="0"/>
              </a:rPr>
              <a:t> </a:t>
            </a:r>
            <a:r>
              <a:rPr lang="en-US" sz="1400" dirty="0" err="1" smtClean="0">
                <a:latin typeface="Bahnschrift SemiLight SemiConde" pitchFamily="34" charset="0"/>
              </a:rPr>
              <a:t>kegiatan</a:t>
            </a:r>
            <a:r>
              <a:rPr lang="en-US" sz="1400" dirty="0" smtClean="0">
                <a:latin typeface="Bahnschrift SemiLight SemiConde" pitchFamily="34" charset="0"/>
              </a:rPr>
              <a:t> </a:t>
            </a:r>
            <a:r>
              <a:rPr lang="en-US" sz="1400" dirty="0" err="1" smtClean="0">
                <a:latin typeface="Bahnschrift SemiLight SemiConde" pitchFamily="34" charset="0"/>
              </a:rPr>
              <a:t>tatap</a:t>
            </a:r>
            <a:r>
              <a:rPr lang="en-US" sz="1400" dirty="0" smtClean="0">
                <a:latin typeface="Bahnschrift SemiLight SemiConde" pitchFamily="34" charset="0"/>
              </a:rPr>
              <a:t> </a:t>
            </a:r>
            <a:r>
              <a:rPr lang="en-US" sz="1400" dirty="0" err="1" smtClean="0">
                <a:latin typeface="Bahnschrift SemiLight SemiConde" pitchFamily="34" charset="0"/>
              </a:rPr>
              <a:t>muka</a:t>
            </a:r>
            <a:r>
              <a:rPr lang="en-US" sz="1400" dirty="0" smtClean="0">
                <a:latin typeface="Bahnschrift SemiLight SemiConde" pitchFamily="34" charset="0"/>
              </a:rPr>
              <a:t> </a:t>
            </a:r>
            <a:r>
              <a:rPr lang="en-US" sz="1400" dirty="0" err="1" smtClean="0">
                <a:latin typeface="Bahnschrift SemiLight SemiConde" pitchFamily="34" charset="0"/>
              </a:rPr>
              <a:t>secara</a:t>
            </a:r>
            <a:r>
              <a:rPr lang="en-US" sz="1400" dirty="0" smtClean="0">
                <a:latin typeface="Bahnschrift SemiLight SemiConde" pitchFamily="34" charset="0"/>
              </a:rPr>
              <a:t> virtual :</a:t>
            </a:r>
          </a:p>
          <a:p>
            <a:r>
              <a:rPr lang="en-US" sz="1400" dirty="0">
                <a:latin typeface="Bahnschrift SemiLight SemiConde" pitchFamily="34" charset="0"/>
              </a:rPr>
              <a:t> </a:t>
            </a:r>
            <a:r>
              <a:rPr lang="en-US" sz="1400" dirty="0" smtClean="0">
                <a:latin typeface="Bahnschrift SemiLight SemiConde" pitchFamily="34" charset="0"/>
              </a:rPr>
              <a:t>     a. </a:t>
            </a:r>
            <a:r>
              <a:rPr lang="en-US" sz="1400" dirty="0" err="1" smtClean="0">
                <a:latin typeface="Bahnschrift SemiLight SemiConde" pitchFamily="34" charset="0"/>
              </a:rPr>
              <a:t>Pendahuluan</a:t>
            </a:r>
            <a:endParaRPr lang="en-US" sz="1400" dirty="0" smtClean="0">
              <a:latin typeface="Bahnschrift SemiLight SemiConde" pitchFamily="34" charset="0"/>
            </a:endParaRPr>
          </a:p>
          <a:p>
            <a:r>
              <a:rPr lang="en-US" sz="1400" dirty="0" smtClean="0">
                <a:latin typeface="Bahnschrift SemiLight SemiConde" pitchFamily="34" charset="0"/>
              </a:rPr>
              <a:t>      b. </a:t>
            </a:r>
            <a:r>
              <a:rPr lang="en-US" sz="1400" dirty="0" err="1" smtClean="0">
                <a:latin typeface="Bahnschrift SemiLight SemiConde" pitchFamily="34" charset="0"/>
              </a:rPr>
              <a:t>Inti</a:t>
            </a:r>
            <a:endParaRPr lang="en-US" sz="1400" dirty="0" smtClean="0">
              <a:latin typeface="Bahnschrift SemiLight SemiConde" pitchFamily="34" charset="0"/>
            </a:endParaRPr>
          </a:p>
          <a:p>
            <a:r>
              <a:rPr lang="en-US" sz="1400" dirty="0">
                <a:latin typeface="Bahnschrift SemiLight SemiConde" pitchFamily="34" charset="0"/>
              </a:rPr>
              <a:t> </a:t>
            </a:r>
            <a:r>
              <a:rPr lang="en-US" sz="1400" dirty="0" smtClean="0">
                <a:latin typeface="Bahnschrift SemiLight SemiConde" pitchFamily="34" charset="0"/>
              </a:rPr>
              <a:t>     c. </a:t>
            </a:r>
            <a:r>
              <a:rPr lang="en-US" sz="1400" dirty="0" err="1" smtClean="0">
                <a:latin typeface="Bahnschrift SemiLight SemiConde" pitchFamily="34" charset="0"/>
              </a:rPr>
              <a:t>Penutup</a:t>
            </a:r>
            <a:r>
              <a:rPr lang="en-US" sz="1400" dirty="0" smtClean="0">
                <a:latin typeface="Bahnschrift SemiLight SemiConde" pitchFamily="34" charset="0"/>
              </a:rPr>
              <a:t> </a:t>
            </a:r>
          </a:p>
          <a:p>
            <a:pPr marL="228600" indent="-228600" algn="r">
              <a:lnSpc>
                <a:spcPct val="130000"/>
              </a:lnSpc>
              <a:buFont typeface="+mj-lt"/>
              <a:buAutoNum type="arabicPeriod"/>
            </a:pPr>
            <a:endParaRPr lang="en-US" sz="1200" dirty="0">
              <a:latin typeface="Bahnschrift SemiLight SemiConde" pitchFamily="34" charset="0"/>
            </a:endParaRPr>
          </a:p>
        </p:txBody>
      </p:sp>
      <p:sp>
        <p:nvSpPr>
          <p:cNvPr id="38" name="Rectangle 28">
            <a:extLst>
              <a:ext uri="{FF2B5EF4-FFF2-40B4-BE49-F238E27FC236}">
                <a16:creationId xmlns="" xmlns:a16="http://schemas.microsoft.com/office/drawing/2014/main" id="{40F0DE5F-7F2E-46E8-AE2A-FAAB7D2DDA04}"/>
              </a:ext>
            </a:extLst>
          </p:cNvPr>
          <p:cNvSpPr/>
          <p:nvPr/>
        </p:nvSpPr>
        <p:spPr>
          <a:xfrm>
            <a:off x="755577" y="5002694"/>
            <a:ext cx="261924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err="1" smtClean="0">
                <a:solidFill>
                  <a:srgbClr val="002060"/>
                </a:solidFill>
                <a:latin typeface="Bahnschrift" pitchFamily="34" charset="0"/>
              </a:rPr>
              <a:t>Evaluasi</a:t>
            </a:r>
            <a:r>
              <a:rPr lang="en-US" sz="2000" dirty="0" smtClean="0">
                <a:solidFill>
                  <a:srgbClr val="002060"/>
                </a:solidFill>
                <a:latin typeface="Bahnschrift" pitchFamily="34" charset="0"/>
              </a:rPr>
              <a:t> :</a:t>
            </a:r>
            <a:endParaRPr lang="en-US" sz="2000" dirty="0">
              <a:solidFill>
                <a:srgbClr val="002060"/>
              </a:solidFill>
              <a:latin typeface="Bahnschrift" pitchFamily="34" charset="0"/>
            </a:endParaRPr>
          </a:p>
        </p:txBody>
      </p:sp>
      <p:sp>
        <p:nvSpPr>
          <p:cNvPr id="39" name="Rectangle 29">
            <a:extLst>
              <a:ext uri="{FF2B5EF4-FFF2-40B4-BE49-F238E27FC236}">
                <a16:creationId xmlns="" xmlns:a16="http://schemas.microsoft.com/office/drawing/2014/main" id="{CCFB63C1-8E19-4D36-8922-547CC87C3ABC}"/>
              </a:ext>
            </a:extLst>
          </p:cNvPr>
          <p:cNvSpPr/>
          <p:nvPr/>
        </p:nvSpPr>
        <p:spPr>
          <a:xfrm>
            <a:off x="755577" y="5310470"/>
            <a:ext cx="278098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7800" indent="-177800">
              <a:buFont typeface="+mj-lt"/>
              <a:buAutoNum type="arabicPeriod"/>
            </a:pPr>
            <a:r>
              <a:rPr lang="en-US" sz="1600" dirty="0" err="1" smtClean="0">
                <a:latin typeface="Bahnschrift SemiLight SemiConde" pitchFamily="34" charset="0"/>
              </a:rPr>
              <a:t>Menggunakan</a:t>
            </a:r>
            <a:r>
              <a:rPr lang="en-US" sz="1600" dirty="0" smtClean="0">
                <a:latin typeface="Bahnschrift SemiLight SemiConde" pitchFamily="34" charset="0"/>
              </a:rPr>
              <a:t> </a:t>
            </a:r>
            <a:r>
              <a:rPr lang="en-US" sz="1600" dirty="0" err="1" smtClean="0">
                <a:latin typeface="Bahnschrift SemiLight SemiConde" pitchFamily="34" charset="0"/>
              </a:rPr>
              <a:t>instrumen</a:t>
            </a:r>
            <a:r>
              <a:rPr lang="en-US" sz="1600" dirty="0" smtClean="0">
                <a:latin typeface="Bahnschrift SemiLight SemiConde" pitchFamily="34" charset="0"/>
              </a:rPr>
              <a:t> </a:t>
            </a:r>
            <a:r>
              <a:rPr lang="en-US" sz="1600" dirty="0" err="1" smtClean="0">
                <a:latin typeface="Bahnschrift SemiLight SemiConde" pitchFamily="34" charset="0"/>
              </a:rPr>
              <a:t>telaah</a:t>
            </a:r>
            <a:endParaRPr lang="en-US" sz="1600" dirty="0" smtClean="0">
              <a:latin typeface="Bahnschrift SemiLight SemiConde" pitchFamily="34" charset="0"/>
            </a:endParaRPr>
          </a:p>
          <a:p>
            <a:pPr marL="177800" indent="-177800">
              <a:buFont typeface="+mj-lt"/>
              <a:buAutoNum type="arabicPeriod"/>
            </a:pPr>
            <a:r>
              <a:rPr lang="en-US" sz="1600" dirty="0" err="1" smtClean="0">
                <a:latin typeface="Bahnschrift SemiLight SemiConde" pitchFamily="34" charset="0"/>
              </a:rPr>
              <a:t>Menentukan</a:t>
            </a:r>
            <a:r>
              <a:rPr lang="en-US" sz="1600" dirty="0" smtClean="0">
                <a:latin typeface="Bahnschrift SemiLight SemiConde" pitchFamily="34" charset="0"/>
              </a:rPr>
              <a:t> </a:t>
            </a:r>
            <a:r>
              <a:rPr lang="en-US" sz="1600" dirty="0" err="1" smtClean="0">
                <a:latin typeface="Bahnschrift SemiLight SemiConde" pitchFamily="34" charset="0"/>
              </a:rPr>
              <a:t>indikator</a:t>
            </a:r>
            <a:r>
              <a:rPr lang="en-US" sz="1600" dirty="0" smtClean="0">
                <a:latin typeface="Bahnschrift SemiLight SemiConde" pitchFamily="34" charset="0"/>
              </a:rPr>
              <a:t> </a:t>
            </a:r>
            <a:r>
              <a:rPr lang="en-US" sz="1600" dirty="0" err="1" smtClean="0">
                <a:latin typeface="Bahnschrift SemiLight SemiConde" pitchFamily="34" charset="0"/>
              </a:rPr>
              <a:t>instrumen</a:t>
            </a:r>
            <a:endParaRPr lang="en-US" sz="1600" dirty="0">
              <a:latin typeface="Bahnschrift SemiLight SemiConde" pitchFamily="34" charset="0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="" xmlns:a16="http://schemas.microsoft.com/office/drawing/2014/main" id="{BB8FEEF8-7341-4B0D-8D89-C0D53AAA7317}"/>
              </a:ext>
            </a:extLst>
          </p:cNvPr>
          <p:cNvSpPr/>
          <p:nvPr/>
        </p:nvSpPr>
        <p:spPr>
          <a:xfrm>
            <a:off x="2974983" y="2562889"/>
            <a:ext cx="457223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000" b="1" dirty="0" smtClean="0">
                <a:solidFill>
                  <a:schemeClr val="bg1"/>
                </a:solidFill>
                <a:latin typeface="Calibri Light" panose="020F0302020204030204" pitchFamily="34" charset="0"/>
              </a:rPr>
              <a:t>1</a:t>
            </a:r>
            <a:endParaRPr lang="en-US" sz="3000" b="1" dirty="0">
              <a:solidFill>
                <a:schemeClr val="bg1"/>
              </a:solidFill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="" xmlns:a16="http://schemas.microsoft.com/office/drawing/2014/main" id="{A422A203-F2E6-4E77-8F33-D12D3E47A4A6}"/>
              </a:ext>
            </a:extLst>
          </p:cNvPr>
          <p:cNvSpPr/>
          <p:nvPr/>
        </p:nvSpPr>
        <p:spPr>
          <a:xfrm>
            <a:off x="4771193" y="1541471"/>
            <a:ext cx="457223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000" b="1" dirty="0" smtClean="0">
                <a:solidFill>
                  <a:schemeClr val="bg1"/>
                </a:solidFill>
                <a:latin typeface="Calibri Light" panose="020F0302020204030204" pitchFamily="34" charset="0"/>
              </a:rPr>
              <a:t>2</a:t>
            </a:r>
            <a:endParaRPr lang="en-US" sz="3000" b="1" dirty="0">
              <a:solidFill>
                <a:schemeClr val="bg1"/>
              </a:solidFill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="" xmlns:a16="http://schemas.microsoft.com/office/drawing/2014/main" id="{4E89E97B-8DA8-49F5-AD89-5B6D368B1DF4}"/>
              </a:ext>
            </a:extLst>
          </p:cNvPr>
          <p:cNvSpPr/>
          <p:nvPr/>
        </p:nvSpPr>
        <p:spPr>
          <a:xfrm>
            <a:off x="5713279" y="3809693"/>
            <a:ext cx="457223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000" b="1" dirty="0" smtClean="0">
                <a:solidFill>
                  <a:schemeClr val="bg1"/>
                </a:solidFill>
                <a:latin typeface="Calibri Light" panose="020F0302020204030204" pitchFamily="34" charset="0"/>
              </a:rPr>
              <a:t>3</a:t>
            </a:r>
            <a:endParaRPr lang="en-US" sz="3000" b="1" dirty="0">
              <a:solidFill>
                <a:schemeClr val="bg1"/>
              </a:solidFill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="" xmlns:a16="http://schemas.microsoft.com/office/drawing/2014/main" id="{22C09A4C-A86C-4A93-A69B-D60EE8BF8FA7}"/>
              </a:ext>
            </a:extLst>
          </p:cNvPr>
          <p:cNvSpPr/>
          <p:nvPr/>
        </p:nvSpPr>
        <p:spPr>
          <a:xfrm>
            <a:off x="3846761" y="5014635"/>
            <a:ext cx="457223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000" b="1" dirty="0" smtClean="0">
                <a:solidFill>
                  <a:schemeClr val="bg1"/>
                </a:solidFill>
                <a:latin typeface="Calibri Light" panose="020F0302020204030204" pitchFamily="34" charset="0"/>
              </a:rPr>
              <a:t>4</a:t>
            </a:r>
            <a:endParaRPr lang="en-US" sz="3000" b="1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0A930412-A5D3-4EE3-B646-B814FEE9C1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7C5A00-627C-439D-A2D1-244BA40DFE0B}" type="slidenum">
              <a:rPr lang="id-ID" smtClean="0"/>
              <a:t>7</a:t>
            </a:fld>
            <a:endParaRPr lang="id-ID" dirty="0"/>
          </a:p>
        </p:txBody>
      </p:sp>
      <p:sp>
        <p:nvSpPr>
          <p:cNvPr id="5" name="Rectangle 4"/>
          <p:cNvSpPr/>
          <p:nvPr/>
        </p:nvSpPr>
        <p:spPr>
          <a:xfrm>
            <a:off x="1360418" y="116632"/>
            <a:ext cx="6883990" cy="87078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erlin Sans FB Demi" pitchFamily="34" charset="0"/>
              </a:rPr>
              <a:t>LANGKAH-LANGKAH PEMBINAAN</a:t>
            </a:r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  <a:latin typeface="Berlin Sans FB Dem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08103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pt-箭头">
            <a:extLst>
              <a:ext uri="{FF2B5EF4-FFF2-40B4-BE49-F238E27FC236}">
                <a16:creationId xmlns:a16="http://schemas.microsoft.com/office/drawing/2014/main" xmlns="" id="{2060495A-1D3E-4380-8FAC-A25687FF61BD}"/>
              </a:ext>
            </a:extLst>
          </p:cNvPr>
          <p:cNvSpPr>
            <a:spLocks noChangeArrowheads="1"/>
          </p:cNvSpPr>
          <p:nvPr/>
        </p:nvSpPr>
        <p:spPr bwMode="auto">
          <a:xfrm rot="2618723">
            <a:off x="2518175" y="1803926"/>
            <a:ext cx="1977344" cy="1607980"/>
          </a:xfrm>
          <a:custGeom>
            <a:avLst/>
            <a:gdLst>
              <a:gd name="connsiteX0" fmla="*/ 190084 w 2671027"/>
              <a:gd name="connsiteY0" fmla="*/ 799508 h 1629064"/>
              <a:gd name="connsiteX1" fmla="*/ 563918 w 2671027"/>
              <a:gd name="connsiteY1" fmla="*/ 572117 h 1629064"/>
              <a:gd name="connsiteX2" fmla="*/ 597331 w 2671027"/>
              <a:gd name="connsiteY2" fmla="*/ 559758 h 1629064"/>
              <a:gd name="connsiteX3" fmla="*/ 595666 w 2671027"/>
              <a:gd name="connsiteY3" fmla="*/ 558014 h 1629064"/>
              <a:gd name="connsiteX4" fmla="*/ 663799 w 2671027"/>
              <a:gd name="connsiteY4" fmla="*/ 535170 h 1629064"/>
              <a:gd name="connsiteX5" fmla="*/ 680567 w 2671027"/>
              <a:gd name="connsiteY5" fmla="*/ 528967 h 1629064"/>
              <a:gd name="connsiteX6" fmla="*/ 693914 w 2671027"/>
              <a:gd name="connsiteY6" fmla="*/ 525074 h 1629064"/>
              <a:gd name="connsiteX7" fmla="*/ 775964 w 2671027"/>
              <a:gd name="connsiteY7" fmla="*/ 497565 h 1629064"/>
              <a:gd name="connsiteX8" fmla="*/ 1202906 w 2671027"/>
              <a:gd name="connsiteY8" fmla="*/ 394600 h 1629064"/>
              <a:gd name="connsiteX9" fmla="*/ 1885697 w 2671027"/>
              <a:gd name="connsiteY9" fmla="*/ 331636 h 1629064"/>
              <a:gd name="connsiteX10" fmla="*/ 1918189 w 2671027"/>
              <a:gd name="connsiteY10" fmla="*/ 332575 h 1629064"/>
              <a:gd name="connsiteX11" fmla="*/ 1890831 w 2671027"/>
              <a:gd name="connsiteY11" fmla="*/ 0 h 1629064"/>
              <a:gd name="connsiteX12" fmla="*/ 2671027 w 2671027"/>
              <a:gd name="connsiteY12" fmla="*/ 630874 h 1629064"/>
              <a:gd name="connsiteX13" fmla="*/ 2004404 w 2671027"/>
              <a:gd name="connsiteY13" fmla="*/ 1380639 h 1629064"/>
              <a:gd name="connsiteX14" fmla="*/ 1981467 w 2671027"/>
              <a:gd name="connsiteY14" fmla="*/ 1101799 h 1629064"/>
              <a:gd name="connsiteX15" fmla="*/ 1926740 w 2671027"/>
              <a:gd name="connsiteY15" fmla="*/ 1093690 h 1629064"/>
              <a:gd name="connsiteX16" fmla="*/ 1749539 w 2671027"/>
              <a:gd name="connsiteY16" fmla="*/ 1076499 h 1629064"/>
              <a:gd name="connsiteX17" fmla="*/ 1660416 w 2671027"/>
              <a:gd name="connsiteY17" fmla="*/ 1068831 h 1629064"/>
              <a:gd name="connsiteX18" fmla="*/ 1372174 w 2671027"/>
              <a:gd name="connsiteY18" fmla="*/ 1059210 h 1629064"/>
              <a:gd name="connsiteX19" fmla="*/ 1122775 w 2671027"/>
              <a:gd name="connsiteY19" fmla="*/ 1065158 h 1629064"/>
              <a:gd name="connsiteX20" fmla="*/ 1047595 w 2671027"/>
              <a:gd name="connsiteY20" fmla="*/ 1069952 h 1629064"/>
              <a:gd name="connsiteX21" fmla="*/ 933889 w 2671027"/>
              <a:gd name="connsiteY21" fmla="*/ 1079031 h 1629064"/>
              <a:gd name="connsiteX22" fmla="*/ 897612 w 2671027"/>
              <a:gd name="connsiteY22" fmla="*/ 1081592 h 1629064"/>
              <a:gd name="connsiteX23" fmla="*/ 808176 w 2671027"/>
              <a:gd name="connsiteY23" fmla="*/ 1091584 h 1629064"/>
              <a:gd name="connsiteX24" fmla="*/ 739055 w 2671027"/>
              <a:gd name="connsiteY24" fmla="*/ 1101392 h 1629064"/>
              <a:gd name="connsiteX25" fmla="*/ 688158 w 2671027"/>
              <a:gd name="connsiteY25" fmla="*/ 1108096 h 1629064"/>
              <a:gd name="connsiteX26" fmla="*/ 598732 w 2671027"/>
              <a:gd name="connsiteY26" fmla="*/ 1122923 h 1629064"/>
              <a:gd name="connsiteX27" fmla="*/ 526205 w 2671027"/>
              <a:gd name="connsiteY27" fmla="*/ 1138678 h 1629064"/>
              <a:gd name="connsiteX28" fmla="*/ 484911 w 2671027"/>
              <a:gd name="connsiteY28" fmla="*/ 1147180 h 1629064"/>
              <a:gd name="connsiteX29" fmla="*/ 409813 w 2671027"/>
              <a:gd name="connsiteY29" fmla="*/ 1164527 h 1629064"/>
              <a:gd name="connsiteX30" fmla="*/ 217618 w 2671027"/>
              <a:gd name="connsiteY30" fmla="*/ 1230464 h 1629064"/>
              <a:gd name="connsiteX31" fmla="*/ 190989 w 2671027"/>
              <a:gd name="connsiteY31" fmla="*/ 1244000 h 1629064"/>
              <a:gd name="connsiteX32" fmla="*/ 209198 w 2671027"/>
              <a:gd name="connsiteY32" fmla="*/ 1263186 h 1629064"/>
              <a:gd name="connsiteX33" fmla="*/ 1558336 w 2671027"/>
              <a:gd name="connsiteY33" fmla="*/ 1562867 h 1629064"/>
              <a:gd name="connsiteX34" fmla="*/ 1845138 w 2671027"/>
              <a:gd name="connsiteY34" fmla="*/ 1565528 h 1629064"/>
              <a:gd name="connsiteX35" fmla="*/ 1869947 w 2671027"/>
              <a:gd name="connsiteY35" fmla="*/ 1564447 h 1629064"/>
              <a:gd name="connsiteX36" fmla="*/ 1857333 w 2671027"/>
              <a:gd name="connsiteY36" fmla="*/ 1567659 h 1629064"/>
              <a:gd name="connsiteX37" fmla="*/ 1205902 w 2671027"/>
              <a:gd name="connsiteY37" fmla="*/ 1629064 h 1629064"/>
              <a:gd name="connsiteX38" fmla="*/ 64451 w 2671027"/>
              <a:gd name="connsiteY38" fmla="*/ 1341979 h 1629064"/>
              <a:gd name="connsiteX39" fmla="*/ 60968 w 2671027"/>
              <a:gd name="connsiteY39" fmla="*/ 1334937 h 1629064"/>
              <a:gd name="connsiteX40" fmla="*/ 59574 w 2671027"/>
              <a:gd name="connsiteY40" fmla="*/ 1336377 h 1629064"/>
              <a:gd name="connsiteX41" fmla="*/ 46604 w 2671027"/>
              <a:gd name="connsiteY41" fmla="*/ 1318428 h 1629064"/>
              <a:gd name="connsiteX42" fmla="*/ 5095 w 2671027"/>
              <a:gd name="connsiteY42" fmla="*/ 1210027 h 1629064"/>
              <a:gd name="connsiteX43" fmla="*/ 124383 w 2671027"/>
              <a:gd name="connsiteY43" fmla="*/ 866392 h 1629064"/>
              <a:gd name="connsiteX44" fmla="*/ 190084 w 2671027"/>
              <a:gd name="connsiteY44" fmla="*/ 799508 h 1629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2671027" h="1629064">
                <a:moveTo>
                  <a:pt x="190084" y="799508"/>
                </a:moveTo>
                <a:cubicBezTo>
                  <a:pt x="285900" y="712354"/>
                  <a:pt x="413758" y="633954"/>
                  <a:pt x="563918" y="572117"/>
                </a:cubicBezTo>
                <a:lnTo>
                  <a:pt x="597331" y="559758"/>
                </a:lnTo>
                <a:lnTo>
                  <a:pt x="595666" y="558014"/>
                </a:lnTo>
                <a:lnTo>
                  <a:pt x="663799" y="535170"/>
                </a:lnTo>
                <a:lnTo>
                  <a:pt x="680567" y="528967"/>
                </a:lnTo>
                <a:lnTo>
                  <a:pt x="693914" y="525074"/>
                </a:lnTo>
                <a:lnTo>
                  <a:pt x="775964" y="497565"/>
                </a:lnTo>
                <a:cubicBezTo>
                  <a:pt x="910960" y="456649"/>
                  <a:pt x="1053968" y="421857"/>
                  <a:pt x="1202906" y="394600"/>
                </a:cubicBezTo>
                <a:cubicBezTo>
                  <a:pt x="1441209" y="350991"/>
                  <a:pt x="1672141" y="330802"/>
                  <a:pt x="1885697" y="331636"/>
                </a:cubicBezTo>
                <a:lnTo>
                  <a:pt x="1918189" y="332575"/>
                </a:lnTo>
                <a:lnTo>
                  <a:pt x="1890831" y="0"/>
                </a:lnTo>
                <a:lnTo>
                  <a:pt x="2671027" y="630874"/>
                </a:lnTo>
                <a:lnTo>
                  <a:pt x="2004404" y="1380639"/>
                </a:lnTo>
                <a:lnTo>
                  <a:pt x="1981467" y="1101799"/>
                </a:lnTo>
                <a:lnTo>
                  <a:pt x="1926740" y="1093690"/>
                </a:lnTo>
                <a:lnTo>
                  <a:pt x="1749539" y="1076499"/>
                </a:lnTo>
                <a:lnTo>
                  <a:pt x="1660416" y="1068831"/>
                </a:lnTo>
                <a:lnTo>
                  <a:pt x="1372174" y="1059210"/>
                </a:lnTo>
                <a:lnTo>
                  <a:pt x="1122775" y="1065158"/>
                </a:lnTo>
                <a:lnTo>
                  <a:pt x="1047595" y="1069952"/>
                </a:lnTo>
                <a:lnTo>
                  <a:pt x="933889" y="1079031"/>
                </a:lnTo>
                <a:lnTo>
                  <a:pt x="897612" y="1081592"/>
                </a:lnTo>
                <a:lnTo>
                  <a:pt x="808176" y="1091584"/>
                </a:lnTo>
                <a:lnTo>
                  <a:pt x="739055" y="1101392"/>
                </a:lnTo>
                <a:lnTo>
                  <a:pt x="688158" y="1108096"/>
                </a:lnTo>
                <a:lnTo>
                  <a:pt x="598732" y="1122923"/>
                </a:lnTo>
                <a:lnTo>
                  <a:pt x="526205" y="1138678"/>
                </a:lnTo>
                <a:lnTo>
                  <a:pt x="484911" y="1147180"/>
                </a:lnTo>
                <a:lnTo>
                  <a:pt x="409813" y="1164527"/>
                </a:lnTo>
                <a:cubicBezTo>
                  <a:pt x="336510" y="1184343"/>
                  <a:pt x="271901" y="1206465"/>
                  <a:pt x="217618" y="1230464"/>
                </a:cubicBezTo>
                <a:lnTo>
                  <a:pt x="190989" y="1244000"/>
                </a:lnTo>
                <a:lnTo>
                  <a:pt x="209198" y="1263186"/>
                </a:lnTo>
                <a:cubicBezTo>
                  <a:pt x="384140" y="1415715"/>
                  <a:pt x="920319" y="1540688"/>
                  <a:pt x="1558336" y="1562867"/>
                </a:cubicBezTo>
                <a:cubicBezTo>
                  <a:pt x="1656494" y="1566279"/>
                  <a:pt x="1752415" y="1567097"/>
                  <a:pt x="1845138" y="1565528"/>
                </a:cubicBezTo>
                <a:lnTo>
                  <a:pt x="1869947" y="1564447"/>
                </a:lnTo>
                <a:lnTo>
                  <a:pt x="1857333" y="1567659"/>
                </a:lnTo>
                <a:cubicBezTo>
                  <a:pt x="1671379" y="1606426"/>
                  <a:pt x="1447207" y="1629064"/>
                  <a:pt x="1205902" y="1629064"/>
                </a:cubicBezTo>
                <a:cubicBezTo>
                  <a:pt x="642858" y="1629064"/>
                  <a:pt x="173095" y="1505818"/>
                  <a:pt x="64451" y="1341979"/>
                </a:cubicBezTo>
                <a:lnTo>
                  <a:pt x="60968" y="1334937"/>
                </a:lnTo>
                <a:lnTo>
                  <a:pt x="59574" y="1336377"/>
                </a:lnTo>
                <a:lnTo>
                  <a:pt x="46604" y="1318428"/>
                </a:lnTo>
                <a:cubicBezTo>
                  <a:pt x="26221" y="1284689"/>
                  <a:pt x="12131" y="1248474"/>
                  <a:pt x="5095" y="1210027"/>
                </a:cubicBezTo>
                <a:cubicBezTo>
                  <a:pt x="-16013" y="1094686"/>
                  <a:pt x="29361" y="975642"/>
                  <a:pt x="124383" y="866392"/>
                </a:cubicBezTo>
                <a:cubicBezTo>
                  <a:pt x="144179" y="843632"/>
                  <a:pt x="166131" y="821296"/>
                  <a:pt x="190084" y="79950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wrap="square" lIns="45720" tIns="22860" rIns="45720" bIns="22860" anchor="ctr">
            <a:noAutofit/>
          </a:bodyPr>
          <a:lstStyle/>
          <a:p>
            <a:pPr algn="ctr"/>
            <a:endParaRPr lang="zh-CN" altLang="zh-CN" sz="12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3" name="koppt-箭头">
            <a:extLst>
              <a:ext uri="{FF2B5EF4-FFF2-40B4-BE49-F238E27FC236}">
                <a16:creationId xmlns:a16="http://schemas.microsoft.com/office/drawing/2014/main" xmlns="" id="{CC20DCA6-78BB-468A-960A-A6B6DBF27A98}"/>
              </a:ext>
            </a:extLst>
          </p:cNvPr>
          <p:cNvSpPr>
            <a:spLocks noChangeArrowheads="1"/>
          </p:cNvSpPr>
          <p:nvPr/>
        </p:nvSpPr>
        <p:spPr bwMode="auto">
          <a:xfrm rot="18981277" flipH="1">
            <a:off x="4606336" y="1803836"/>
            <a:ext cx="1977344" cy="1608630"/>
          </a:xfrm>
          <a:custGeom>
            <a:avLst/>
            <a:gdLst>
              <a:gd name="connsiteX0" fmla="*/ 190084 w 2671027"/>
              <a:gd name="connsiteY0" fmla="*/ 799507 h 1629722"/>
              <a:gd name="connsiteX1" fmla="*/ 124383 w 2671027"/>
              <a:gd name="connsiteY1" fmla="*/ 866391 h 1629722"/>
              <a:gd name="connsiteX2" fmla="*/ 5095 w 2671027"/>
              <a:gd name="connsiteY2" fmla="*/ 1210026 h 1629722"/>
              <a:gd name="connsiteX3" fmla="*/ 46604 w 2671027"/>
              <a:gd name="connsiteY3" fmla="*/ 1318427 h 1629722"/>
              <a:gd name="connsiteX4" fmla="*/ 59574 w 2671027"/>
              <a:gd name="connsiteY4" fmla="*/ 1336376 h 1629722"/>
              <a:gd name="connsiteX5" fmla="*/ 60912 w 2671027"/>
              <a:gd name="connsiteY5" fmla="*/ 1334994 h 1629722"/>
              <a:gd name="connsiteX6" fmla="*/ 64688 w 2671027"/>
              <a:gd name="connsiteY6" fmla="*/ 1342637 h 1629722"/>
              <a:gd name="connsiteX7" fmla="*/ 1204952 w 2671027"/>
              <a:gd name="connsiteY7" fmla="*/ 1629722 h 1629722"/>
              <a:gd name="connsiteX8" fmla="*/ 1855705 w 2671027"/>
              <a:gd name="connsiteY8" fmla="*/ 1568317 h 1629722"/>
              <a:gd name="connsiteX9" fmla="*/ 1868306 w 2671027"/>
              <a:gd name="connsiteY9" fmla="*/ 1565105 h 1629722"/>
              <a:gd name="connsiteX10" fmla="*/ 1843523 w 2671027"/>
              <a:gd name="connsiteY10" fmla="*/ 1566186 h 1629722"/>
              <a:gd name="connsiteX11" fmla="*/ 1557019 w 2671027"/>
              <a:gd name="connsiteY11" fmla="*/ 1563525 h 1629722"/>
              <a:gd name="connsiteX12" fmla="*/ 209284 w 2671027"/>
              <a:gd name="connsiteY12" fmla="*/ 1263844 h 1629722"/>
              <a:gd name="connsiteX13" fmla="*/ 190638 w 2671027"/>
              <a:gd name="connsiteY13" fmla="*/ 1244178 h 1629722"/>
              <a:gd name="connsiteX14" fmla="*/ 217618 w 2671027"/>
              <a:gd name="connsiteY14" fmla="*/ 1230463 h 1629722"/>
              <a:gd name="connsiteX15" fmla="*/ 409814 w 2671027"/>
              <a:gd name="connsiteY15" fmla="*/ 1164526 h 1629722"/>
              <a:gd name="connsiteX16" fmla="*/ 484911 w 2671027"/>
              <a:gd name="connsiteY16" fmla="*/ 1147180 h 1629722"/>
              <a:gd name="connsiteX17" fmla="*/ 526206 w 2671027"/>
              <a:gd name="connsiteY17" fmla="*/ 1138678 h 1629722"/>
              <a:gd name="connsiteX18" fmla="*/ 598733 w 2671027"/>
              <a:gd name="connsiteY18" fmla="*/ 1122922 h 1629722"/>
              <a:gd name="connsiteX19" fmla="*/ 688158 w 2671027"/>
              <a:gd name="connsiteY19" fmla="*/ 1108096 h 1629722"/>
              <a:gd name="connsiteX20" fmla="*/ 739055 w 2671027"/>
              <a:gd name="connsiteY20" fmla="*/ 1101392 h 1629722"/>
              <a:gd name="connsiteX21" fmla="*/ 808177 w 2671027"/>
              <a:gd name="connsiteY21" fmla="*/ 1091584 h 1629722"/>
              <a:gd name="connsiteX22" fmla="*/ 897612 w 2671027"/>
              <a:gd name="connsiteY22" fmla="*/ 1081592 h 1629722"/>
              <a:gd name="connsiteX23" fmla="*/ 933889 w 2671027"/>
              <a:gd name="connsiteY23" fmla="*/ 1079030 h 1629722"/>
              <a:gd name="connsiteX24" fmla="*/ 1047596 w 2671027"/>
              <a:gd name="connsiteY24" fmla="*/ 1069952 h 1629722"/>
              <a:gd name="connsiteX25" fmla="*/ 1122776 w 2671027"/>
              <a:gd name="connsiteY25" fmla="*/ 1065158 h 1629722"/>
              <a:gd name="connsiteX26" fmla="*/ 1372174 w 2671027"/>
              <a:gd name="connsiteY26" fmla="*/ 1059210 h 1629722"/>
              <a:gd name="connsiteX27" fmla="*/ 1660416 w 2671027"/>
              <a:gd name="connsiteY27" fmla="*/ 1068831 h 1629722"/>
              <a:gd name="connsiteX28" fmla="*/ 1749540 w 2671027"/>
              <a:gd name="connsiteY28" fmla="*/ 1076499 h 1629722"/>
              <a:gd name="connsiteX29" fmla="*/ 1926740 w 2671027"/>
              <a:gd name="connsiteY29" fmla="*/ 1093690 h 1629722"/>
              <a:gd name="connsiteX30" fmla="*/ 1981467 w 2671027"/>
              <a:gd name="connsiteY30" fmla="*/ 1101798 h 1629722"/>
              <a:gd name="connsiteX31" fmla="*/ 2004405 w 2671027"/>
              <a:gd name="connsiteY31" fmla="*/ 1380638 h 1629722"/>
              <a:gd name="connsiteX32" fmla="*/ 2671027 w 2671027"/>
              <a:gd name="connsiteY32" fmla="*/ 630874 h 1629722"/>
              <a:gd name="connsiteX33" fmla="*/ 1890832 w 2671027"/>
              <a:gd name="connsiteY33" fmla="*/ 0 h 1629722"/>
              <a:gd name="connsiteX34" fmla="*/ 1918189 w 2671027"/>
              <a:gd name="connsiteY34" fmla="*/ 332574 h 1629722"/>
              <a:gd name="connsiteX35" fmla="*/ 1885698 w 2671027"/>
              <a:gd name="connsiteY35" fmla="*/ 331635 h 1629722"/>
              <a:gd name="connsiteX36" fmla="*/ 1202906 w 2671027"/>
              <a:gd name="connsiteY36" fmla="*/ 394600 h 1629722"/>
              <a:gd name="connsiteX37" fmla="*/ 775964 w 2671027"/>
              <a:gd name="connsiteY37" fmla="*/ 497565 h 1629722"/>
              <a:gd name="connsiteX38" fmla="*/ 693915 w 2671027"/>
              <a:gd name="connsiteY38" fmla="*/ 525073 h 1629722"/>
              <a:gd name="connsiteX39" fmla="*/ 680568 w 2671027"/>
              <a:gd name="connsiteY39" fmla="*/ 528967 h 1629722"/>
              <a:gd name="connsiteX40" fmla="*/ 663799 w 2671027"/>
              <a:gd name="connsiteY40" fmla="*/ 535170 h 1629722"/>
              <a:gd name="connsiteX41" fmla="*/ 595667 w 2671027"/>
              <a:gd name="connsiteY41" fmla="*/ 558014 h 1629722"/>
              <a:gd name="connsiteX42" fmla="*/ 597331 w 2671027"/>
              <a:gd name="connsiteY42" fmla="*/ 559758 h 1629722"/>
              <a:gd name="connsiteX43" fmla="*/ 563919 w 2671027"/>
              <a:gd name="connsiteY43" fmla="*/ 572117 h 1629722"/>
              <a:gd name="connsiteX44" fmla="*/ 190084 w 2671027"/>
              <a:gd name="connsiteY44" fmla="*/ 799507 h 1629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2671027" h="1629722">
                <a:moveTo>
                  <a:pt x="190084" y="799507"/>
                </a:moveTo>
                <a:cubicBezTo>
                  <a:pt x="166131" y="821295"/>
                  <a:pt x="144179" y="843631"/>
                  <a:pt x="124383" y="866391"/>
                </a:cubicBezTo>
                <a:cubicBezTo>
                  <a:pt x="29361" y="975642"/>
                  <a:pt x="-16013" y="1094685"/>
                  <a:pt x="5095" y="1210026"/>
                </a:cubicBezTo>
                <a:cubicBezTo>
                  <a:pt x="12131" y="1248473"/>
                  <a:pt x="26221" y="1284689"/>
                  <a:pt x="46604" y="1318427"/>
                </a:cubicBezTo>
                <a:lnTo>
                  <a:pt x="59574" y="1336376"/>
                </a:lnTo>
                <a:lnTo>
                  <a:pt x="60912" y="1334994"/>
                </a:lnTo>
                <a:lnTo>
                  <a:pt x="64688" y="1342637"/>
                </a:lnTo>
                <a:cubicBezTo>
                  <a:pt x="173218" y="1506476"/>
                  <a:pt x="642493" y="1629722"/>
                  <a:pt x="1204952" y="1629722"/>
                </a:cubicBezTo>
                <a:cubicBezTo>
                  <a:pt x="1446006" y="1629722"/>
                  <a:pt x="1669944" y="1607084"/>
                  <a:pt x="1855705" y="1568317"/>
                </a:cubicBezTo>
                <a:lnTo>
                  <a:pt x="1868306" y="1565105"/>
                </a:lnTo>
                <a:lnTo>
                  <a:pt x="1843523" y="1566186"/>
                </a:lnTo>
                <a:cubicBezTo>
                  <a:pt x="1750895" y="1567755"/>
                  <a:pt x="1655075" y="1566937"/>
                  <a:pt x="1557019" y="1563525"/>
                </a:cubicBezTo>
                <a:cubicBezTo>
                  <a:pt x="919666" y="1541346"/>
                  <a:pt x="384044" y="1416374"/>
                  <a:pt x="209284" y="1263844"/>
                </a:cubicBezTo>
                <a:lnTo>
                  <a:pt x="190638" y="1244178"/>
                </a:lnTo>
                <a:lnTo>
                  <a:pt x="217618" y="1230463"/>
                </a:lnTo>
                <a:cubicBezTo>
                  <a:pt x="271901" y="1206465"/>
                  <a:pt x="336510" y="1184342"/>
                  <a:pt x="409814" y="1164526"/>
                </a:cubicBezTo>
                <a:lnTo>
                  <a:pt x="484911" y="1147180"/>
                </a:lnTo>
                <a:lnTo>
                  <a:pt x="526206" y="1138678"/>
                </a:lnTo>
                <a:lnTo>
                  <a:pt x="598733" y="1122922"/>
                </a:lnTo>
                <a:lnTo>
                  <a:pt x="688158" y="1108096"/>
                </a:lnTo>
                <a:lnTo>
                  <a:pt x="739055" y="1101392"/>
                </a:lnTo>
                <a:lnTo>
                  <a:pt x="808177" y="1091584"/>
                </a:lnTo>
                <a:lnTo>
                  <a:pt x="897612" y="1081592"/>
                </a:lnTo>
                <a:lnTo>
                  <a:pt x="933889" y="1079030"/>
                </a:lnTo>
                <a:lnTo>
                  <a:pt x="1047596" y="1069952"/>
                </a:lnTo>
                <a:lnTo>
                  <a:pt x="1122776" y="1065158"/>
                </a:lnTo>
                <a:lnTo>
                  <a:pt x="1372174" y="1059210"/>
                </a:lnTo>
                <a:lnTo>
                  <a:pt x="1660416" y="1068831"/>
                </a:lnTo>
                <a:lnTo>
                  <a:pt x="1749540" y="1076499"/>
                </a:lnTo>
                <a:lnTo>
                  <a:pt x="1926740" y="1093690"/>
                </a:lnTo>
                <a:lnTo>
                  <a:pt x="1981467" y="1101798"/>
                </a:lnTo>
                <a:lnTo>
                  <a:pt x="2004405" y="1380638"/>
                </a:lnTo>
                <a:lnTo>
                  <a:pt x="2671027" y="630874"/>
                </a:lnTo>
                <a:lnTo>
                  <a:pt x="1890832" y="0"/>
                </a:lnTo>
                <a:lnTo>
                  <a:pt x="1918189" y="332574"/>
                </a:lnTo>
                <a:lnTo>
                  <a:pt x="1885698" y="331635"/>
                </a:lnTo>
                <a:cubicBezTo>
                  <a:pt x="1672141" y="330802"/>
                  <a:pt x="1441210" y="350990"/>
                  <a:pt x="1202906" y="394600"/>
                </a:cubicBezTo>
                <a:cubicBezTo>
                  <a:pt x="1053968" y="421856"/>
                  <a:pt x="910961" y="456649"/>
                  <a:pt x="775964" y="497565"/>
                </a:cubicBezTo>
                <a:lnTo>
                  <a:pt x="693915" y="525073"/>
                </a:lnTo>
                <a:lnTo>
                  <a:pt x="680568" y="528967"/>
                </a:lnTo>
                <a:lnTo>
                  <a:pt x="663799" y="535170"/>
                </a:lnTo>
                <a:lnTo>
                  <a:pt x="595667" y="558014"/>
                </a:lnTo>
                <a:lnTo>
                  <a:pt x="597331" y="559758"/>
                </a:lnTo>
                <a:lnTo>
                  <a:pt x="563919" y="572117"/>
                </a:lnTo>
                <a:cubicBezTo>
                  <a:pt x="413758" y="633954"/>
                  <a:pt x="285900" y="712354"/>
                  <a:pt x="190084" y="79950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wrap="square" lIns="45720" tIns="22860" rIns="45720" bIns="22860" anchor="ctr">
            <a:noAutofit/>
          </a:bodyPr>
          <a:lstStyle/>
          <a:p>
            <a:pPr algn="ctr"/>
            <a:endParaRPr lang="zh-CN" altLang="zh-CN" sz="1200" dirty="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4" name="koppt-箭头">
            <a:extLst>
              <a:ext uri="{FF2B5EF4-FFF2-40B4-BE49-F238E27FC236}">
                <a16:creationId xmlns:a16="http://schemas.microsoft.com/office/drawing/2014/main" xmlns="" id="{1A6C67B0-53CA-45E9-BFCF-617E093AE96D}"/>
              </a:ext>
            </a:extLst>
          </p:cNvPr>
          <p:cNvSpPr>
            <a:spLocks noChangeArrowheads="1"/>
          </p:cNvSpPr>
          <p:nvPr/>
        </p:nvSpPr>
        <p:spPr bwMode="auto">
          <a:xfrm rot="2618723" flipH="1" flipV="1">
            <a:off x="4606168" y="4069035"/>
            <a:ext cx="1977344" cy="1607982"/>
          </a:xfrm>
          <a:custGeom>
            <a:avLst/>
            <a:gdLst>
              <a:gd name="connsiteX0" fmla="*/ 1869945 w 2671027"/>
              <a:gd name="connsiteY0" fmla="*/ 1564450 h 1629066"/>
              <a:gd name="connsiteX1" fmla="*/ 1857331 w 2671027"/>
              <a:gd name="connsiteY1" fmla="*/ 1567661 h 1629066"/>
              <a:gd name="connsiteX2" fmla="*/ 1205900 w 2671027"/>
              <a:gd name="connsiteY2" fmla="*/ 1629066 h 1629066"/>
              <a:gd name="connsiteX3" fmla="*/ 64449 w 2671027"/>
              <a:gd name="connsiteY3" fmla="*/ 1341982 h 1629066"/>
              <a:gd name="connsiteX4" fmla="*/ 60966 w 2671027"/>
              <a:gd name="connsiteY4" fmla="*/ 1334941 h 1629066"/>
              <a:gd name="connsiteX5" fmla="*/ 59574 w 2671027"/>
              <a:gd name="connsiteY5" fmla="*/ 1336379 h 1629066"/>
              <a:gd name="connsiteX6" fmla="*/ 46605 w 2671027"/>
              <a:gd name="connsiteY6" fmla="*/ 1318429 h 1629066"/>
              <a:gd name="connsiteX7" fmla="*/ 5095 w 2671027"/>
              <a:gd name="connsiteY7" fmla="*/ 1210028 h 1629066"/>
              <a:gd name="connsiteX8" fmla="*/ 124383 w 2671027"/>
              <a:gd name="connsiteY8" fmla="*/ 866392 h 1629066"/>
              <a:gd name="connsiteX9" fmla="*/ 190084 w 2671027"/>
              <a:gd name="connsiteY9" fmla="*/ 799509 h 1629066"/>
              <a:gd name="connsiteX10" fmla="*/ 563919 w 2671027"/>
              <a:gd name="connsiteY10" fmla="*/ 572117 h 1629066"/>
              <a:gd name="connsiteX11" fmla="*/ 597331 w 2671027"/>
              <a:gd name="connsiteY11" fmla="*/ 559758 h 1629066"/>
              <a:gd name="connsiteX12" fmla="*/ 595667 w 2671027"/>
              <a:gd name="connsiteY12" fmla="*/ 558014 h 1629066"/>
              <a:gd name="connsiteX13" fmla="*/ 663799 w 2671027"/>
              <a:gd name="connsiteY13" fmla="*/ 535170 h 1629066"/>
              <a:gd name="connsiteX14" fmla="*/ 680568 w 2671027"/>
              <a:gd name="connsiteY14" fmla="*/ 528968 h 1629066"/>
              <a:gd name="connsiteX15" fmla="*/ 693915 w 2671027"/>
              <a:gd name="connsiteY15" fmla="*/ 525074 h 1629066"/>
              <a:gd name="connsiteX16" fmla="*/ 775964 w 2671027"/>
              <a:gd name="connsiteY16" fmla="*/ 497565 h 1629066"/>
              <a:gd name="connsiteX17" fmla="*/ 1202906 w 2671027"/>
              <a:gd name="connsiteY17" fmla="*/ 394601 h 1629066"/>
              <a:gd name="connsiteX18" fmla="*/ 1885698 w 2671027"/>
              <a:gd name="connsiteY18" fmla="*/ 331636 h 1629066"/>
              <a:gd name="connsiteX19" fmla="*/ 1918189 w 2671027"/>
              <a:gd name="connsiteY19" fmla="*/ 332575 h 1629066"/>
              <a:gd name="connsiteX20" fmla="*/ 1890832 w 2671027"/>
              <a:gd name="connsiteY20" fmla="*/ 0 h 1629066"/>
              <a:gd name="connsiteX21" fmla="*/ 2671027 w 2671027"/>
              <a:gd name="connsiteY21" fmla="*/ 630875 h 1629066"/>
              <a:gd name="connsiteX22" fmla="*/ 2004405 w 2671027"/>
              <a:gd name="connsiteY22" fmla="*/ 1380640 h 1629066"/>
              <a:gd name="connsiteX23" fmla="*/ 1981468 w 2671027"/>
              <a:gd name="connsiteY23" fmla="*/ 1101800 h 1629066"/>
              <a:gd name="connsiteX24" fmla="*/ 1926740 w 2671027"/>
              <a:gd name="connsiteY24" fmla="*/ 1093692 h 1629066"/>
              <a:gd name="connsiteX25" fmla="*/ 1749540 w 2671027"/>
              <a:gd name="connsiteY25" fmla="*/ 1076501 h 1629066"/>
              <a:gd name="connsiteX26" fmla="*/ 1660417 w 2671027"/>
              <a:gd name="connsiteY26" fmla="*/ 1068833 h 1629066"/>
              <a:gd name="connsiteX27" fmla="*/ 1372174 w 2671027"/>
              <a:gd name="connsiteY27" fmla="*/ 1059211 h 1629066"/>
              <a:gd name="connsiteX28" fmla="*/ 1122776 w 2671027"/>
              <a:gd name="connsiteY28" fmla="*/ 1065160 h 1629066"/>
              <a:gd name="connsiteX29" fmla="*/ 1047596 w 2671027"/>
              <a:gd name="connsiteY29" fmla="*/ 1069953 h 1629066"/>
              <a:gd name="connsiteX30" fmla="*/ 933889 w 2671027"/>
              <a:gd name="connsiteY30" fmla="*/ 1079032 h 1629066"/>
              <a:gd name="connsiteX31" fmla="*/ 897612 w 2671027"/>
              <a:gd name="connsiteY31" fmla="*/ 1081593 h 1629066"/>
              <a:gd name="connsiteX32" fmla="*/ 808177 w 2671027"/>
              <a:gd name="connsiteY32" fmla="*/ 1091585 h 1629066"/>
              <a:gd name="connsiteX33" fmla="*/ 739055 w 2671027"/>
              <a:gd name="connsiteY33" fmla="*/ 1101393 h 1629066"/>
              <a:gd name="connsiteX34" fmla="*/ 688158 w 2671027"/>
              <a:gd name="connsiteY34" fmla="*/ 1108097 h 1629066"/>
              <a:gd name="connsiteX35" fmla="*/ 598733 w 2671027"/>
              <a:gd name="connsiteY35" fmla="*/ 1122924 h 1629066"/>
              <a:gd name="connsiteX36" fmla="*/ 526206 w 2671027"/>
              <a:gd name="connsiteY36" fmla="*/ 1138679 h 1629066"/>
              <a:gd name="connsiteX37" fmla="*/ 484911 w 2671027"/>
              <a:gd name="connsiteY37" fmla="*/ 1147181 h 1629066"/>
              <a:gd name="connsiteX38" fmla="*/ 409814 w 2671027"/>
              <a:gd name="connsiteY38" fmla="*/ 1164528 h 1629066"/>
              <a:gd name="connsiteX39" fmla="*/ 217618 w 2671027"/>
              <a:gd name="connsiteY39" fmla="*/ 1230465 h 1629066"/>
              <a:gd name="connsiteX40" fmla="*/ 190986 w 2671027"/>
              <a:gd name="connsiteY40" fmla="*/ 1244003 h 1629066"/>
              <a:gd name="connsiteX41" fmla="*/ 209196 w 2671027"/>
              <a:gd name="connsiteY41" fmla="*/ 1263188 h 1629066"/>
              <a:gd name="connsiteX42" fmla="*/ 1558334 w 2671027"/>
              <a:gd name="connsiteY42" fmla="*/ 1562869 h 1629066"/>
              <a:gd name="connsiteX43" fmla="*/ 1845136 w 2671027"/>
              <a:gd name="connsiteY43" fmla="*/ 1565530 h 1629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2671027" h="1629066">
                <a:moveTo>
                  <a:pt x="1869945" y="1564450"/>
                </a:moveTo>
                <a:lnTo>
                  <a:pt x="1857331" y="1567661"/>
                </a:lnTo>
                <a:cubicBezTo>
                  <a:pt x="1671376" y="1606429"/>
                  <a:pt x="1447205" y="1629066"/>
                  <a:pt x="1205900" y="1629066"/>
                </a:cubicBezTo>
                <a:cubicBezTo>
                  <a:pt x="642856" y="1629066"/>
                  <a:pt x="173092" y="1505821"/>
                  <a:pt x="64449" y="1341982"/>
                </a:cubicBezTo>
                <a:lnTo>
                  <a:pt x="60966" y="1334941"/>
                </a:lnTo>
                <a:lnTo>
                  <a:pt x="59574" y="1336379"/>
                </a:lnTo>
                <a:lnTo>
                  <a:pt x="46605" y="1318429"/>
                </a:lnTo>
                <a:cubicBezTo>
                  <a:pt x="26221" y="1284690"/>
                  <a:pt x="12131" y="1248475"/>
                  <a:pt x="5095" y="1210028"/>
                </a:cubicBezTo>
                <a:cubicBezTo>
                  <a:pt x="-16013" y="1094686"/>
                  <a:pt x="29361" y="975643"/>
                  <a:pt x="124383" y="866392"/>
                </a:cubicBezTo>
                <a:cubicBezTo>
                  <a:pt x="144179" y="843632"/>
                  <a:pt x="166131" y="821296"/>
                  <a:pt x="190084" y="799509"/>
                </a:cubicBezTo>
                <a:cubicBezTo>
                  <a:pt x="285900" y="712354"/>
                  <a:pt x="413758" y="633954"/>
                  <a:pt x="563919" y="572117"/>
                </a:cubicBezTo>
                <a:lnTo>
                  <a:pt x="597331" y="559758"/>
                </a:lnTo>
                <a:lnTo>
                  <a:pt x="595667" y="558014"/>
                </a:lnTo>
                <a:lnTo>
                  <a:pt x="663799" y="535170"/>
                </a:lnTo>
                <a:lnTo>
                  <a:pt x="680568" y="528968"/>
                </a:lnTo>
                <a:lnTo>
                  <a:pt x="693915" y="525074"/>
                </a:lnTo>
                <a:lnTo>
                  <a:pt x="775964" y="497565"/>
                </a:lnTo>
                <a:cubicBezTo>
                  <a:pt x="910961" y="456650"/>
                  <a:pt x="1053968" y="421857"/>
                  <a:pt x="1202906" y="394601"/>
                </a:cubicBezTo>
                <a:cubicBezTo>
                  <a:pt x="1441210" y="350991"/>
                  <a:pt x="1672141" y="330802"/>
                  <a:pt x="1885698" y="331636"/>
                </a:cubicBezTo>
                <a:lnTo>
                  <a:pt x="1918189" y="332575"/>
                </a:lnTo>
                <a:lnTo>
                  <a:pt x="1890832" y="0"/>
                </a:lnTo>
                <a:lnTo>
                  <a:pt x="2671027" y="630875"/>
                </a:lnTo>
                <a:lnTo>
                  <a:pt x="2004405" y="1380640"/>
                </a:lnTo>
                <a:lnTo>
                  <a:pt x="1981468" y="1101800"/>
                </a:lnTo>
                <a:lnTo>
                  <a:pt x="1926740" y="1093692"/>
                </a:lnTo>
                <a:lnTo>
                  <a:pt x="1749540" y="1076501"/>
                </a:lnTo>
                <a:lnTo>
                  <a:pt x="1660417" y="1068833"/>
                </a:lnTo>
                <a:lnTo>
                  <a:pt x="1372174" y="1059211"/>
                </a:lnTo>
                <a:lnTo>
                  <a:pt x="1122776" y="1065160"/>
                </a:lnTo>
                <a:lnTo>
                  <a:pt x="1047596" y="1069953"/>
                </a:lnTo>
                <a:lnTo>
                  <a:pt x="933889" y="1079032"/>
                </a:lnTo>
                <a:lnTo>
                  <a:pt x="897612" y="1081593"/>
                </a:lnTo>
                <a:lnTo>
                  <a:pt x="808177" y="1091585"/>
                </a:lnTo>
                <a:lnTo>
                  <a:pt x="739055" y="1101393"/>
                </a:lnTo>
                <a:lnTo>
                  <a:pt x="688158" y="1108097"/>
                </a:lnTo>
                <a:lnTo>
                  <a:pt x="598733" y="1122924"/>
                </a:lnTo>
                <a:lnTo>
                  <a:pt x="526206" y="1138679"/>
                </a:lnTo>
                <a:lnTo>
                  <a:pt x="484911" y="1147181"/>
                </a:lnTo>
                <a:lnTo>
                  <a:pt x="409814" y="1164528"/>
                </a:lnTo>
                <a:cubicBezTo>
                  <a:pt x="336511" y="1184344"/>
                  <a:pt x="271901" y="1206466"/>
                  <a:pt x="217618" y="1230465"/>
                </a:cubicBezTo>
                <a:lnTo>
                  <a:pt x="190986" y="1244003"/>
                </a:lnTo>
                <a:lnTo>
                  <a:pt x="209196" y="1263188"/>
                </a:lnTo>
                <a:cubicBezTo>
                  <a:pt x="384138" y="1415718"/>
                  <a:pt x="920317" y="1540690"/>
                  <a:pt x="1558334" y="1562869"/>
                </a:cubicBezTo>
                <a:cubicBezTo>
                  <a:pt x="1656492" y="1566281"/>
                  <a:pt x="1752413" y="1567099"/>
                  <a:pt x="1845136" y="156553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wrap="square" lIns="45720" tIns="22860" rIns="45720" bIns="22860" anchor="ctr">
            <a:noAutofit/>
          </a:bodyPr>
          <a:lstStyle/>
          <a:p>
            <a:pPr algn="ctr"/>
            <a:endParaRPr lang="zh-CN" altLang="zh-CN" sz="12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5" name="koppt-箭头">
            <a:extLst>
              <a:ext uri="{FF2B5EF4-FFF2-40B4-BE49-F238E27FC236}">
                <a16:creationId xmlns:a16="http://schemas.microsoft.com/office/drawing/2014/main" xmlns="" id="{37A07ABD-A206-4A7B-A96C-5A03E28C4CF8}"/>
              </a:ext>
            </a:extLst>
          </p:cNvPr>
          <p:cNvSpPr>
            <a:spLocks noChangeArrowheads="1"/>
          </p:cNvSpPr>
          <p:nvPr/>
        </p:nvSpPr>
        <p:spPr bwMode="auto">
          <a:xfrm rot="18981277" flipV="1">
            <a:off x="2518176" y="4054023"/>
            <a:ext cx="1977343" cy="1607981"/>
          </a:xfrm>
          <a:custGeom>
            <a:avLst/>
            <a:gdLst>
              <a:gd name="connsiteX0" fmla="*/ 1869945 w 2671026"/>
              <a:gd name="connsiteY0" fmla="*/ 1564449 h 1629065"/>
              <a:gd name="connsiteX1" fmla="*/ 1845136 w 2671026"/>
              <a:gd name="connsiteY1" fmla="*/ 1565529 h 1629065"/>
              <a:gd name="connsiteX2" fmla="*/ 1558334 w 2671026"/>
              <a:gd name="connsiteY2" fmla="*/ 1562868 h 1629065"/>
              <a:gd name="connsiteX3" fmla="*/ 209196 w 2671026"/>
              <a:gd name="connsiteY3" fmla="*/ 1263187 h 1629065"/>
              <a:gd name="connsiteX4" fmla="*/ 190987 w 2671026"/>
              <a:gd name="connsiteY4" fmla="*/ 1244002 h 1629065"/>
              <a:gd name="connsiteX5" fmla="*/ 217617 w 2671026"/>
              <a:gd name="connsiteY5" fmla="*/ 1230465 h 1629065"/>
              <a:gd name="connsiteX6" fmla="*/ 409813 w 2671026"/>
              <a:gd name="connsiteY6" fmla="*/ 1164527 h 1629065"/>
              <a:gd name="connsiteX7" fmla="*/ 484910 w 2671026"/>
              <a:gd name="connsiteY7" fmla="*/ 1147181 h 1629065"/>
              <a:gd name="connsiteX8" fmla="*/ 526205 w 2671026"/>
              <a:gd name="connsiteY8" fmla="*/ 1138679 h 1629065"/>
              <a:gd name="connsiteX9" fmla="*/ 598732 w 2671026"/>
              <a:gd name="connsiteY9" fmla="*/ 1122923 h 1629065"/>
              <a:gd name="connsiteX10" fmla="*/ 688157 w 2671026"/>
              <a:gd name="connsiteY10" fmla="*/ 1108097 h 1629065"/>
              <a:gd name="connsiteX11" fmla="*/ 739055 w 2671026"/>
              <a:gd name="connsiteY11" fmla="*/ 1101392 h 1629065"/>
              <a:gd name="connsiteX12" fmla="*/ 808177 w 2671026"/>
              <a:gd name="connsiteY12" fmla="*/ 1091585 h 1629065"/>
              <a:gd name="connsiteX13" fmla="*/ 897611 w 2671026"/>
              <a:gd name="connsiteY13" fmla="*/ 1081593 h 1629065"/>
              <a:gd name="connsiteX14" fmla="*/ 933889 w 2671026"/>
              <a:gd name="connsiteY14" fmla="*/ 1079031 h 1629065"/>
              <a:gd name="connsiteX15" fmla="*/ 1047595 w 2671026"/>
              <a:gd name="connsiteY15" fmla="*/ 1069953 h 1629065"/>
              <a:gd name="connsiteX16" fmla="*/ 1122775 w 2671026"/>
              <a:gd name="connsiteY16" fmla="*/ 1065159 h 1629065"/>
              <a:gd name="connsiteX17" fmla="*/ 1372173 w 2671026"/>
              <a:gd name="connsiteY17" fmla="*/ 1059211 h 1629065"/>
              <a:gd name="connsiteX18" fmla="*/ 1660416 w 2671026"/>
              <a:gd name="connsiteY18" fmla="*/ 1068832 h 1629065"/>
              <a:gd name="connsiteX19" fmla="*/ 1749540 w 2671026"/>
              <a:gd name="connsiteY19" fmla="*/ 1076500 h 1629065"/>
              <a:gd name="connsiteX20" fmla="*/ 1926739 w 2671026"/>
              <a:gd name="connsiteY20" fmla="*/ 1093691 h 1629065"/>
              <a:gd name="connsiteX21" fmla="*/ 1981467 w 2671026"/>
              <a:gd name="connsiteY21" fmla="*/ 1101800 h 1629065"/>
              <a:gd name="connsiteX22" fmla="*/ 2004404 w 2671026"/>
              <a:gd name="connsiteY22" fmla="*/ 1380640 h 1629065"/>
              <a:gd name="connsiteX23" fmla="*/ 2671026 w 2671026"/>
              <a:gd name="connsiteY23" fmla="*/ 630875 h 1629065"/>
              <a:gd name="connsiteX24" fmla="*/ 1890831 w 2671026"/>
              <a:gd name="connsiteY24" fmla="*/ 0 h 1629065"/>
              <a:gd name="connsiteX25" fmla="*/ 1918189 w 2671026"/>
              <a:gd name="connsiteY25" fmla="*/ 332575 h 1629065"/>
              <a:gd name="connsiteX26" fmla="*/ 1885697 w 2671026"/>
              <a:gd name="connsiteY26" fmla="*/ 331636 h 1629065"/>
              <a:gd name="connsiteX27" fmla="*/ 1202905 w 2671026"/>
              <a:gd name="connsiteY27" fmla="*/ 394601 h 1629065"/>
              <a:gd name="connsiteX28" fmla="*/ 775963 w 2671026"/>
              <a:gd name="connsiteY28" fmla="*/ 497565 h 1629065"/>
              <a:gd name="connsiteX29" fmla="*/ 693914 w 2671026"/>
              <a:gd name="connsiteY29" fmla="*/ 525074 h 1629065"/>
              <a:gd name="connsiteX30" fmla="*/ 680567 w 2671026"/>
              <a:gd name="connsiteY30" fmla="*/ 528967 h 1629065"/>
              <a:gd name="connsiteX31" fmla="*/ 663799 w 2671026"/>
              <a:gd name="connsiteY31" fmla="*/ 535170 h 1629065"/>
              <a:gd name="connsiteX32" fmla="*/ 595666 w 2671026"/>
              <a:gd name="connsiteY32" fmla="*/ 558014 h 1629065"/>
              <a:gd name="connsiteX33" fmla="*/ 597330 w 2671026"/>
              <a:gd name="connsiteY33" fmla="*/ 559758 h 1629065"/>
              <a:gd name="connsiteX34" fmla="*/ 563918 w 2671026"/>
              <a:gd name="connsiteY34" fmla="*/ 572117 h 1629065"/>
              <a:gd name="connsiteX35" fmla="*/ 190084 w 2671026"/>
              <a:gd name="connsiteY35" fmla="*/ 799508 h 1629065"/>
              <a:gd name="connsiteX36" fmla="*/ 124382 w 2671026"/>
              <a:gd name="connsiteY36" fmla="*/ 866392 h 1629065"/>
              <a:gd name="connsiteX37" fmla="*/ 5095 w 2671026"/>
              <a:gd name="connsiteY37" fmla="*/ 1210027 h 1629065"/>
              <a:gd name="connsiteX38" fmla="*/ 46604 w 2671026"/>
              <a:gd name="connsiteY38" fmla="*/ 1318428 h 1629065"/>
              <a:gd name="connsiteX39" fmla="*/ 59574 w 2671026"/>
              <a:gd name="connsiteY39" fmla="*/ 1336378 h 1629065"/>
              <a:gd name="connsiteX40" fmla="*/ 60967 w 2671026"/>
              <a:gd name="connsiteY40" fmla="*/ 1334939 h 1629065"/>
              <a:gd name="connsiteX41" fmla="*/ 64449 w 2671026"/>
              <a:gd name="connsiteY41" fmla="*/ 1341981 h 1629065"/>
              <a:gd name="connsiteX42" fmla="*/ 1205900 w 2671026"/>
              <a:gd name="connsiteY42" fmla="*/ 1629065 h 1629065"/>
              <a:gd name="connsiteX43" fmla="*/ 1857331 w 2671026"/>
              <a:gd name="connsiteY43" fmla="*/ 1567660 h 1629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2671026" h="1629065">
                <a:moveTo>
                  <a:pt x="1869945" y="1564449"/>
                </a:moveTo>
                <a:lnTo>
                  <a:pt x="1845136" y="1565529"/>
                </a:lnTo>
                <a:cubicBezTo>
                  <a:pt x="1752413" y="1567098"/>
                  <a:pt x="1656492" y="1566280"/>
                  <a:pt x="1558334" y="1562868"/>
                </a:cubicBezTo>
                <a:cubicBezTo>
                  <a:pt x="920317" y="1540689"/>
                  <a:pt x="384138" y="1415717"/>
                  <a:pt x="209196" y="1263187"/>
                </a:cubicBezTo>
                <a:lnTo>
                  <a:pt x="190987" y="1244002"/>
                </a:lnTo>
                <a:lnTo>
                  <a:pt x="217617" y="1230465"/>
                </a:lnTo>
                <a:cubicBezTo>
                  <a:pt x="271901" y="1206466"/>
                  <a:pt x="336510" y="1184343"/>
                  <a:pt x="409813" y="1164527"/>
                </a:cubicBezTo>
                <a:lnTo>
                  <a:pt x="484910" y="1147181"/>
                </a:lnTo>
                <a:lnTo>
                  <a:pt x="526205" y="1138679"/>
                </a:lnTo>
                <a:lnTo>
                  <a:pt x="598732" y="1122923"/>
                </a:lnTo>
                <a:lnTo>
                  <a:pt x="688157" y="1108097"/>
                </a:lnTo>
                <a:lnTo>
                  <a:pt x="739055" y="1101392"/>
                </a:lnTo>
                <a:lnTo>
                  <a:pt x="808177" y="1091585"/>
                </a:lnTo>
                <a:lnTo>
                  <a:pt x="897611" y="1081593"/>
                </a:lnTo>
                <a:lnTo>
                  <a:pt x="933889" y="1079031"/>
                </a:lnTo>
                <a:lnTo>
                  <a:pt x="1047595" y="1069953"/>
                </a:lnTo>
                <a:lnTo>
                  <a:pt x="1122775" y="1065159"/>
                </a:lnTo>
                <a:lnTo>
                  <a:pt x="1372173" y="1059211"/>
                </a:lnTo>
                <a:lnTo>
                  <a:pt x="1660416" y="1068832"/>
                </a:lnTo>
                <a:lnTo>
                  <a:pt x="1749540" y="1076500"/>
                </a:lnTo>
                <a:lnTo>
                  <a:pt x="1926739" y="1093691"/>
                </a:lnTo>
                <a:lnTo>
                  <a:pt x="1981467" y="1101800"/>
                </a:lnTo>
                <a:lnTo>
                  <a:pt x="2004404" y="1380640"/>
                </a:lnTo>
                <a:lnTo>
                  <a:pt x="2671026" y="630875"/>
                </a:lnTo>
                <a:lnTo>
                  <a:pt x="1890831" y="0"/>
                </a:lnTo>
                <a:lnTo>
                  <a:pt x="1918189" y="332575"/>
                </a:lnTo>
                <a:lnTo>
                  <a:pt x="1885697" y="331636"/>
                </a:lnTo>
                <a:cubicBezTo>
                  <a:pt x="1672141" y="330802"/>
                  <a:pt x="1441209" y="350991"/>
                  <a:pt x="1202905" y="394601"/>
                </a:cubicBezTo>
                <a:cubicBezTo>
                  <a:pt x="1053967" y="421856"/>
                  <a:pt x="910960" y="456650"/>
                  <a:pt x="775963" y="497565"/>
                </a:cubicBezTo>
                <a:lnTo>
                  <a:pt x="693914" y="525074"/>
                </a:lnTo>
                <a:lnTo>
                  <a:pt x="680567" y="528967"/>
                </a:lnTo>
                <a:lnTo>
                  <a:pt x="663799" y="535170"/>
                </a:lnTo>
                <a:lnTo>
                  <a:pt x="595666" y="558014"/>
                </a:lnTo>
                <a:lnTo>
                  <a:pt x="597330" y="559758"/>
                </a:lnTo>
                <a:lnTo>
                  <a:pt x="563918" y="572117"/>
                </a:lnTo>
                <a:cubicBezTo>
                  <a:pt x="413757" y="633954"/>
                  <a:pt x="285899" y="712354"/>
                  <a:pt x="190084" y="799508"/>
                </a:cubicBezTo>
                <a:cubicBezTo>
                  <a:pt x="166130" y="821296"/>
                  <a:pt x="144179" y="843632"/>
                  <a:pt x="124382" y="866392"/>
                </a:cubicBezTo>
                <a:cubicBezTo>
                  <a:pt x="29360" y="975643"/>
                  <a:pt x="-16013" y="1094686"/>
                  <a:pt x="5095" y="1210027"/>
                </a:cubicBezTo>
                <a:cubicBezTo>
                  <a:pt x="12130" y="1248475"/>
                  <a:pt x="26221" y="1284690"/>
                  <a:pt x="46604" y="1318428"/>
                </a:cubicBezTo>
                <a:lnTo>
                  <a:pt x="59574" y="1336378"/>
                </a:lnTo>
                <a:lnTo>
                  <a:pt x="60967" y="1334939"/>
                </a:lnTo>
                <a:lnTo>
                  <a:pt x="64449" y="1341981"/>
                </a:lnTo>
                <a:cubicBezTo>
                  <a:pt x="173093" y="1505819"/>
                  <a:pt x="642856" y="1629065"/>
                  <a:pt x="1205900" y="1629065"/>
                </a:cubicBezTo>
                <a:cubicBezTo>
                  <a:pt x="1447205" y="1629065"/>
                  <a:pt x="1671376" y="1606428"/>
                  <a:pt x="1857331" y="156766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wrap="square" lIns="45720" tIns="22860" rIns="45720" bIns="22860" anchor="ctr">
            <a:noAutofit/>
          </a:bodyPr>
          <a:lstStyle/>
          <a:p>
            <a:pPr algn="ctr"/>
            <a:endParaRPr lang="zh-CN" altLang="zh-CN" sz="12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0DA628B9-3969-47A5-8E84-E4FBC70AE06F}"/>
              </a:ext>
            </a:extLst>
          </p:cNvPr>
          <p:cNvSpPr/>
          <p:nvPr/>
        </p:nvSpPr>
        <p:spPr>
          <a:xfrm>
            <a:off x="6588225" y="1978345"/>
            <a:ext cx="1931142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700" b="1" dirty="0" smtClean="0">
                <a:latin typeface="Baskerville Old Face" pitchFamily="18" charset="0"/>
              </a:rPr>
              <a:t>PELAKSANAAN</a:t>
            </a:r>
            <a:endParaRPr lang="en-US" sz="1700" b="1" dirty="0">
              <a:latin typeface="Baskerville Old Face" pitchFamily="18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06C60800-7743-442D-98E3-C8BF81072B50}"/>
              </a:ext>
            </a:extLst>
          </p:cNvPr>
          <p:cNvSpPr/>
          <p:nvPr/>
        </p:nvSpPr>
        <p:spPr>
          <a:xfrm>
            <a:off x="6588225" y="2286120"/>
            <a:ext cx="2376263" cy="26622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Wingdings" pitchFamily="2" charset="2"/>
              <a:buChar char="§"/>
            </a:pPr>
            <a:r>
              <a:rPr lang="en-US" sz="1400" dirty="0" err="1" smtClean="0">
                <a:latin typeface="Bahnschrift SemiLight SemiConde" pitchFamily="34" charset="0"/>
              </a:rPr>
              <a:t>Mengirim</a:t>
            </a:r>
            <a:r>
              <a:rPr lang="en-US" sz="1400" dirty="0" smtClean="0">
                <a:latin typeface="Bahnschrift SemiLight SemiConde" pitchFamily="34" charset="0"/>
              </a:rPr>
              <a:t> </a:t>
            </a:r>
            <a:r>
              <a:rPr lang="en-US" sz="1400" dirty="0" err="1" smtClean="0">
                <a:latin typeface="Bahnschrift SemiLight SemiConde" pitchFamily="34" charset="0"/>
              </a:rPr>
              <a:t>undangan</a:t>
            </a:r>
            <a:endParaRPr lang="en-US" sz="1400" dirty="0" smtClean="0">
              <a:latin typeface="Bahnschrift SemiLight SemiConde" pitchFamily="34" charset="0"/>
            </a:endParaRPr>
          </a:p>
          <a:p>
            <a:pPr marL="171450" indent="-171450">
              <a:buFont typeface="Wingdings" pitchFamily="2" charset="2"/>
              <a:buChar char="§"/>
            </a:pPr>
            <a:r>
              <a:rPr lang="en-US" sz="1400" dirty="0" err="1" smtClean="0">
                <a:latin typeface="Bahnschrift SemiLight SemiConde" pitchFamily="34" charset="0"/>
              </a:rPr>
              <a:t>Melaksanakan</a:t>
            </a:r>
            <a:r>
              <a:rPr lang="en-US" sz="1400" dirty="0" smtClean="0">
                <a:latin typeface="Bahnschrift SemiLight SemiConde" pitchFamily="34" charset="0"/>
              </a:rPr>
              <a:t> </a:t>
            </a:r>
            <a:r>
              <a:rPr lang="en-US" sz="1400" dirty="0" err="1" smtClean="0">
                <a:latin typeface="Bahnschrift SemiLight SemiConde" pitchFamily="34" charset="0"/>
              </a:rPr>
              <a:t>Pertemuan</a:t>
            </a:r>
            <a:r>
              <a:rPr lang="en-US" sz="1400" dirty="0" smtClean="0">
                <a:latin typeface="Bahnschrift SemiLight SemiConde" pitchFamily="34" charset="0"/>
              </a:rPr>
              <a:t> </a:t>
            </a:r>
            <a:r>
              <a:rPr lang="en-US" sz="1400" dirty="0" err="1" smtClean="0">
                <a:latin typeface="Bahnschrift SemiLight SemiConde" pitchFamily="34" charset="0"/>
              </a:rPr>
              <a:t>secara</a:t>
            </a:r>
            <a:r>
              <a:rPr lang="en-US" sz="1400" dirty="0" smtClean="0">
                <a:latin typeface="Bahnschrift SemiLight SemiConde" pitchFamily="34" charset="0"/>
              </a:rPr>
              <a:t> virtual</a:t>
            </a:r>
          </a:p>
          <a:p>
            <a:pPr marL="171450" indent="-171450">
              <a:buFont typeface="Wingdings" pitchFamily="2" charset="2"/>
              <a:buChar char="§"/>
            </a:pPr>
            <a:r>
              <a:rPr lang="en-US" sz="1400" dirty="0" err="1" smtClean="0">
                <a:latin typeface="Bahnschrift SemiLight SemiConde" pitchFamily="34" charset="0"/>
              </a:rPr>
              <a:t>Paparan</a:t>
            </a:r>
            <a:r>
              <a:rPr lang="en-US" sz="1400" dirty="0" smtClean="0">
                <a:latin typeface="Bahnschrift SemiLight SemiConde" pitchFamily="34" charset="0"/>
              </a:rPr>
              <a:t>/</a:t>
            </a:r>
            <a:r>
              <a:rPr lang="en-US" sz="1400" dirty="0" err="1" smtClean="0">
                <a:latin typeface="Bahnschrift SemiLight SemiConde" pitchFamily="34" charset="0"/>
              </a:rPr>
              <a:t>penjelasan</a:t>
            </a:r>
            <a:r>
              <a:rPr lang="en-US" sz="1400" dirty="0" smtClean="0">
                <a:latin typeface="Bahnschrift SemiLight SemiConde" pitchFamily="34" charset="0"/>
              </a:rPr>
              <a:t> </a:t>
            </a:r>
            <a:r>
              <a:rPr lang="en-US" sz="1400" dirty="0" err="1" smtClean="0">
                <a:latin typeface="Bahnschrift SemiLight SemiConde" pitchFamily="34" charset="0"/>
              </a:rPr>
              <a:t>materi</a:t>
            </a:r>
            <a:endParaRPr lang="en-US" sz="1400" dirty="0" smtClean="0">
              <a:latin typeface="Bahnschrift SemiLight SemiConde" pitchFamily="34" charset="0"/>
            </a:endParaRPr>
          </a:p>
          <a:p>
            <a:pPr marL="171450" indent="-171450">
              <a:buFont typeface="Wingdings" pitchFamily="2" charset="2"/>
              <a:buChar char="§"/>
            </a:pPr>
            <a:r>
              <a:rPr lang="en-US" sz="1400" dirty="0" err="1" smtClean="0">
                <a:latin typeface="Bahnschrift SemiLight SemiConde" pitchFamily="34" charset="0"/>
              </a:rPr>
              <a:t>Penjelasan</a:t>
            </a:r>
            <a:r>
              <a:rPr lang="en-US" sz="1400" dirty="0" smtClean="0">
                <a:latin typeface="Bahnschrift SemiLight SemiConde" pitchFamily="34" charset="0"/>
              </a:rPr>
              <a:t> </a:t>
            </a:r>
            <a:r>
              <a:rPr lang="en-US" sz="1400" dirty="0" err="1" smtClean="0">
                <a:latin typeface="Bahnschrift SemiLight SemiConde" pitchFamily="34" charset="0"/>
              </a:rPr>
              <a:t>instrumen</a:t>
            </a:r>
            <a:r>
              <a:rPr lang="en-US" sz="1400" dirty="0" smtClean="0">
                <a:latin typeface="Bahnschrift SemiLight SemiConde" pitchFamily="34" charset="0"/>
              </a:rPr>
              <a:t> </a:t>
            </a:r>
            <a:r>
              <a:rPr lang="en-US" sz="1400" dirty="0" err="1" smtClean="0">
                <a:latin typeface="Bahnschrift SemiLight SemiConde" pitchFamily="34" charset="0"/>
              </a:rPr>
              <a:t>telaah</a:t>
            </a:r>
            <a:endParaRPr lang="en-US" sz="1400" dirty="0" smtClean="0">
              <a:latin typeface="Bahnschrift SemiLight SemiConde" pitchFamily="34" charset="0"/>
            </a:endParaRPr>
          </a:p>
          <a:p>
            <a:pPr marL="171450" indent="-171450">
              <a:buFont typeface="Wingdings" pitchFamily="2" charset="2"/>
              <a:buChar char="§"/>
            </a:pPr>
            <a:r>
              <a:rPr lang="en-US" sz="1400" dirty="0" err="1" smtClean="0">
                <a:latin typeface="Bahnschrift SemiLight SemiConde" pitchFamily="34" charset="0"/>
              </a:rPr>
              <a:t>Paparan</a:t>
            </a:r>
            <a:r>
              <a:rPr lang="en-US" sz="1400" dirty="0" smtClean="0">
                <a:latin typeface="Bahnschrift SemiLight SemiConde" pitchFamily="34" charset="0"/>
              </a:rPr>
              <a:t> </a:t>
            </a:r>
            <a:r>
              <a:rPr lang="en-US" sz="1400" dirty="0" err="1" smtClean="0">
                <a:latin typeface="Bahnschrift SemiLight SemiConde" pitchFamily="34" charset="0"/>
              </a:rPr>
              <a:t>hasil</a:t>
            </a:r>
            <a:endParaRPr lang="en-US" sz="1400" dirty="0" smtClean="0">
              <a:latin typeface="Bahnschrift SemiLight SemiConde" pitchFamily="34" charset="0"/>
            </a:endParaRPr>
          </a:p>
          <a:p>
            <a:pPr marL="171450" indent="-171450">
              <a:buFont typeface="Wingdings" pitchFamily="2" charset="2"/>
              <a:buChar char="§"/>
            </a:pPr>
            <a:r>
              <a:rPr lang="en-US" sz="1400" dirty="0" smtClean="0">
                <a:latin typeface="Bahnschrift SemiLight SemiConde" pitchFamily="34" charset="0"/>
              </a:rPr>
              <a:t>Tanya </a:t>
            </a:r>
            <a:r>
              <a:rPr lang="en-US" sz="1400" dirty="0" err="1" smtClean="0">
                <a:latin typeface="Bahnschrift SemiLight SemiConde" pitchFamily="34" charset="0"/>
              </a:rPr>
              <a:t>jawab</a:t>
            </a:r>
            <a:endParaRPr lang="en-US" sz="1400" dirty="0" smtClean="0">
              <a:latin typeface="Bahnschrift SemiLight SemiConde" pitchFamily="34" charset="0"/>
            </a:endParaRPr>
          </a:p>
          <a:p>
            <a:pPr marL="171450" indent="-171450">
              <a:buFont typeface="Wingdings" pitchFamily="2" charset="2"/>
              <a:buChar char="§"/>
            </a:pPr>
            <a:r>
              <a:rPr lang="en-US" sz="1400" dirty="0" err="1" smtClean="0">
                <a:latin typeface="Bahnschrift SemiLight SemiConde" pitchFamily="34" charset="0"/>
              </a:rPr>
              <a:t>Diskusi</a:t>
            </a:r>
            <a:r>
              <a:rPr lang="en-US" sz="1400" dirty="0" smtClean="0">
                <a:latin typeface="Bahnschrift SemiLight SemiConde" pitchFamily="34" charset="0"/>
              </a:rPr>
              <a:t> </a:t>
            </a:r>
            <a:r>
              <a:rPr lang="en-US" sz="1400" dirty="0" err="1" smtClean="0">
                <a:latin typeface="Bahnschrift SemiLight SemiConde" pitchFamily="34" charset="0"/>
              </a:rPr>
              <a:t>hasil</a:t>
            </a:r>
            <a:r>
              <a:rPr lang="en-US" sz="1400" dirty="0" smtClean="0">
                <a:latin typeface="Bahnschrift SemiLight SemiConde" pitchFamily="34" charset="0"/>
              </a:rPr>
              <a:t> </a:t>
            </a:r>
            <a:r>
              <a:rPr lang="en-US" sz="1400" dirty="0" err="1" smtClean="0">
                <a:latin typeface="Bahnschrift SemiLight SemiConde" pitchFamily="34" charset="0"/>
              </a:rPr>
              <a:t>paparan</a:t>
            </a:r>
            <a:r>
              <a:rPr lang="en-US" sz="1400" dirty="0" smtClean="0">
                <a:latin typeface="Bahnschrift SemiLight SemiConde" pitchFamily="34" charset="0"/>
              </a:rPr>
              <a:t> </a:t>
            </a:r>
          </a:p>
          <a:p>
            <a:pPr marL="171450" indent="-171450">
              <a:buFont typeface="Wingdings" pitchFamily="2" charset="2"/>
              <a:buChar char="§"/>
            </a:pPr>
            <a:r>
              <a:rPr lang="en-US" sz="1400" dirty="0" err="1" smtClean="0">
                <a:latin typeface="Bahnschrift SemiLight SemiConde" pitchFamily="34" charset="0"/>
              </a:rPr>
              <a:t>Perbaikan</a:t>
            </a:r>
            <a:r>
              <a:rPr lang="en-US" sz="1400" dirty="0" smtClean="0">
                <a:latin typeface="Bahnschrift SemiLight SemiConde" pitchFamily="34" charset="0"/>
              </a:rPr>
              <a:t> </a:t>
            </a:r>
            <a:r>
              <a:rPr lang="en-US" sz="1400" dirty="0" err="1" smtClean="0">
                <a:latin typeface="Bahnschrift SemiLight SemiConde" pitchFamily="34" charset="0"/>
              </a:rPr>
              <a:t>kurikulum</a:t>
            </a:r>
            <a:endParaRPr lang="en-US" sz="1400" dirty="0" smtClean="0">
              <a:latin typeface="Bahnschrift SemiLight SemiConde" pitchFamily="34" charset="0"/>
            </a:endParaRPr>
          </a:p>
          <a:p>
            <a:pPr marL="171450" indent="-171450">
              <a:buFont typeface="Wingdings" pitchFamily="2" charset="2"/>
              <a:buChar char="§"/>
            </a:pPr>
            <a:endParaRPr lang="en-US" sz="1400" dirty="0" smtClean="0">
              <a:latin typeface="Bahnschrift SemiLight SemiConde" pitchFamily="34" charset="0"/>
            </a:endParaRPr>
          </a:p>
          <a:p>
            <a:pPr>
              <a:lnSpc>
                <a:spcPct val="150000"/>
              </a:lnSpc>
            </a:pPr>
            <a:endParaRPr lang="en-US" sz="900" dirty="0" smtClean="0">
              <a:latin typeface="Calibri Light" panose="020F0302020204030204" pitchFamily="34" charset="0"/>
            </a:endParaRPr>
          </a:p>
          <a:p>
            <a:pPr marL="171450" indent="-171450">
              <a:lnSpc>
                <a:spcPct val="150000"/>
              </a:lnSpc>
              <a:buFont typeface="Wingdings" pitchFamily="2" charset="2"/>
              <a:buChar char="§"/>
            </a:pPr>
            <a:endParaRPr lang="en-US" sz="900" dirty="0">
              <a:latin typeface="Calibri Light" panose="020F030202020403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DA39043F-60BA-4019-9975-BCB10CA75D60}"/>
              </a:ext>
            </a:extLst>
          </p:cNvPr>
          <p:cNvSpPr/>
          <p:nvPr/>
        </p:nvSpPr>
        <p:spPr>
          <a:xfrm>
            <a:off x="6300193" y="4816510"/>
            <a:ext cx="2178025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700" b="1" dirty="0" smtClean="0">
                <a:latin typeface="Baskerville Old Face" pitchFamily="18" charset="0"/>
              </a:rPr>
              <a:t>TINDAK LANJUT</a:t>
            </a:r>
            <a:endParaRPr lang="en-US" sz="1700" b="1" dirty="0">
              <a:latin typeface="Baskerville Old Face" pitchFamily="18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CC8EA7E8-1FA0-44C2-AC99-2783203E84BA}"/>
              </a:ext>
            </a:extLst>
          </p:cNvPr>
          <p:cNvSpPr/>
          <p:nvPr/>
        </p:nvSpPr>
        <p:spPr>
          <a:xfrm>
            <a:off x="6444209" y="5124286"/>
            <a:ext cx="252028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err="1" smtClean="0">
                <a:latin typeface="Bahnschrift SemiLight SemiConde" pitchFamily="34" charset="0"/>
              </a:rPr>
              <a:t>Apabila</a:t>
            </a:r>
            <a:r>
              <a:rPr lang="en-US" sz="1400" dirty="0" smtClean="0">
                <a:latin typeface="Bahnschrift SemiLight SemiConde" pitchFamily="34" charset="0"/>
              </a:rPr>
              <a:t> </a:t>
            </a:r>
            <a:r>
              <a:rPr lang="en-US" sz="1400" dirty="0" err="1" smtClean="0">
                <a:latin typeface="Bahnschrift SemiLight SemiConde" pitchFamily="34" charset="0"/>
              </a:rPr>
              <a:t>semua</a:t>
            </a:r>
            <a:r>
              <a:rPr lang="en-US" sz="1400" dirty="0" smtClean="0">
                <a:latin typeface="Bahnschrift SemiLight SemiConde" pitchFamily="34" charset="0"/>
              </a:rPr>
              <a:t> </a:t>
            </a:r>
            <a:r>
              <a:rPr lang="en-US" sz="1400" dirty="0" err="1" smtClean="0">
                <a:latin typeface="Bahnschrift SemiLight SemiConde" pitchFamily="34" charset="0"/>
              </a:rPr>
              <a:t>sekolah</a:t>
            </a:r>
            <a:r>
              <a:rPr lang="en-US" sz="1400" dirty="0" smtClean="0">
                <a:latin typeface="Bahnschrift SemiLight SemiConde" pitchFamily="34" charset="0"/>
              </a:rPr>
              <a:t> </a:t>
            </a:r>
            <a:r>
              <a:rPr lang="en-US" sz="1400" dirty="0" err="1" smtClean="0">
                <a:latin typeface="Bahnschrift SemiLight SemiConde" pitchFamily="34" charset="0"/>
              </a:rPr>
              <a:t>sudah</a:t>
            </a:r>
            <a:r>
              <a:rPr lang="en-US" sz="1400" dirty="0" smtClean="0">
                <a:latin typeface="Bahnschrift SemiLight SemiConde" pitchFamily="34" charset="0"/>
              </a:rPr>
              <a:t> </a:t>
            </a:r>
            <a:r>
              <a:rPr lang="en-US" sz="1400" dirty="0" err="1" smtClean="0">
                <a:latin typeface="Bahnschrift SemiLight SemiConde" pitchFamily="34" charset="0"/>
              </a:rPr>
              <a:t>benar</a:t>
            </a:r>
            <a:r>
              <a:rPr lang="en-US" sz="1400" dirty="0" smtClean="0">
                <a:latin typeface="Bahnschrift SemiLight SemiConde" pitchFamily="34" charset="0"/>
              </a:rPr>
              <a:t> </a:t>
            </a:r>
            <a:r>
              <a:rPr lang="en-US" sz="1400" dirty="0" err="1" smtClean="0">
                <a:latin typeface="Bahnschrift SemiLight SemiConde" pitchFamily="34" charset="0"/>
              </a:rPr>
              <a:t>dalam</a:t>
            </a:r>
            <a:r>
              <a:rPr lang="en-US" sz="1400" dirty="0" smtClean="0">
                <a:latin typeface="Bahnschrift SemiLight SemiConde" pitchFamily="34" charset="0"/>
              </a:rPr>
              <a:t> me-review </a:t>
            </a:r>
            <a:r>
              <a:rPr lang="en-US" sz="1400" dirty="0" err="1" smtClean="0">
                <a:latin typeface="Bahnschrift SemiLight SemiConde" pitchFamily="34" charset="0"/>
              </a:rPr>
              <a:t>dokumen</a:t>
            </a:r>
            <a:r>
              <a:rPr lang="en-US" sz="1400" dirty="0" smtClean="0">
                <a:latin typeface="Bahnschrift SemiLight SemiConde" pitchFamily="34" charset="0"/>
              </a:rPr>
              <a:t> 1 KTSP </a:t>
            </a:r>
            <a:r>
              <a:rPr lang="en-US" sz="1400" dirty="0" err="1" smtClean="0">
                <a:latin typeface="Bahnschrift SemiLight SemiConde" pitchFamily="34" charset="0"/>
              </a:rPr>
              <a:t>dilanjutkan</a:t>
            </a:r>
            <a:r>
              <a:rPr lang="en-US" sz="1400" dirty="0" smtClean="0">
                <a:latin typeface="Bahnschrift SemiLight SemiConde" pitchFamily="34" charset="0"/>
              </a:rPr>
              <a:t> </a:t>
            </a:r>
            <a:r>
              <a:rPr lang="en-US" sz="1400" dirty="0" err="1" smtClean="0">
                <a:latin typeface="Bahnschrift SemiLight SemiConde" pitchFamily="34" charset="0"/>
              </a:rPr>
              <a:t>pembinaan</a:t>
            </a:r>
            <a:r>
              <a:rPr lang="en-US" sz="1400" dirty="0" smtClean="0">
                <a:latin typeface="Bahnschrift SemiLight SemiConde" pitchFamily="34" charset="0"/>
              </a:rPr>
              <a:t> </a:t>
            </a:r>
            <a:r>
              <a:rPr lang="en-US" sz="1400" dirty="0" err="1" smtClean="0">
                <a:latin typeface="Bahnschrift SemiLight SemiConde" pitchFamily="34" charset="0"/>
              </a:rPr>
              <a:t>materi</a:t>
            </a:r>
            <a:r>
              <a:rPr lang="en-US" sz="1400" dirty="0" smtClean="0">
                <a:latin typeface="Bahnschrift SemiLight SemiConde" pitchFamily="34" charset="0"/>
              </a:rPr>
              <a:t> lain </a:t>
            </a:r>
            <a:r>
              <a:rPr lang="en-US" sz="1400" dirty="0" err="1" smtClean="0">
                <a:latin typeface="Bahnschrift SemiLight SemiConde" pitchFamily="34" charset="0"/>
              </a:rPr>
              <a:t>dengan</a:t>
            </a:r>
            <a:r>
              <a:rPr lang="en-US" sz="1400" dirty="0" smtClean="0">
                <a:latin typeface="Bahnschrift SemiLight SemiConde" pitchFamily="34" charset="0"/>
              </a:rPr>
              <a:t> </a:t>
            </a:r>
            <a:r>
              <a:rPr lang="en-US" sz="1400" dirty="0" err="1" smtClean="0">
                <a:latin typeface="Bahnschrift SemiLight SemiConde" pitchFamily="34" charset="0"/>
              </a:rPr>
              <a:t>aplikasi</a:t>
            </a:r>
            <a:r>
              <a:rPr lang="en-US" sz="1400" dirty="0" smtClean="0">
                <a:latin typeface="Bahnschrift SemiLight SemiConde" pitchFamily="34" charset="0"/>
              </a:rPr>
              <a:t> yang </a:t>
            </a:r>
            <a:r>
              <a:rPr lang="en-US" sz="1400" dirty="0" err="1" smtClean="0">
                <a:latin typeface="Bahnschrift SemiLight SemiConde" pitchFamily="34" charset="0"/>
              </a:rPr>
              <a:t>berbeda</a:t>
            </a:r>
            <a:r>
              <a:rPr lang="en-US" sz="900" dirty="0" smtClean="0">
                <a:latin typeface="Calibri Light" panose="020F0302020204030204" pitchFamily="34" charset="0"/>
              </a:rPr>
              <a:t>.</a:t>
            </a:r>
            <a:endParaRPr lang="en-US" sz="900" dirty="0">
              <a:latin typeface="Calibri Light" panose="020F030202020403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02B09B18-3CA3-40F4-931C-19FE1151EA0D}"/>
              </a:ext>
            </a:extLst>
          </p:cNvPr>
          <p:cNvSpPr/>
          <p:nvPr/>
        </p:nvSpPr>
        <p:spPr>
          <a:xfrm>
            <a:off x="597506" y="1978345"/>
            <a:ext cx="180977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 smtClean="0">
                <a:latin typeface="Baskerville Old Face" pitchFamily="18" charset="0"/>
              </a:rPr>
              <a:t>PERENCANAAN</a:t>
            </a:r>
            <a:endParaRPr lang="en-US" sz="1600" b="1" dirty="0">
              <a:latin typeface="Baskerville Old Face" pitchFamily="18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C8E3CA25-6228-4C5F-BAD0-3867A3775D9A}"/>
              </a:ext>
            </a:extLst>
          </p:cNvPr>
          <p:cNvSpPr/>
          <p:nvPr/>
        </p:nvSpPr>
        <p:spPr>
          <a:xfrm>
            <a:off x="251520" y="2286120"/>
            <a:ext cx="2448271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Wingdings" pitchFamily="2" charset="2"/>
              <a:buChar char="§"/>
            </a:pPr>
            <a:r>
              <a:rPr lang="en-US" sz="1400" dirty="0" err="1" smtClean="0">
                <a:latin typeface="Bahnschrift SemiLight SemiConde" pitchFamily="34" charset="0"/>
              </a:rPr>
              <a:t>Menyusun</a:t>
            </a:r>
            <a:r>
              <a:rPr lang="en-US" sz="1400" dirty="0" smtClean="0">
                <a:latin typeface="Bahnschrift SemiLight SemiConde" pitchFamily="34" charset="0"/>
              </a:rPr>
              <a:t> </a:t>
            </a:r>
            <a:r>
              <a:rPr lang="en-US" sz="1400" dirty="0" err="1" smtClean="0">
                <a:latin typeface="Bahnschrift SemiLight SemiConde" pitchFamily="34" charset="0"/>
              </a:rPr>
              <a:t>instrunen</a:t>
            </a:r>
            <a:r>
              <a:rPr lang="en-US" sz="1400" dirty="0" smtClean="0">
                <a:latin typeface="Bahnschrift SemiLight SemiConde" pitchFamily="34" charset="0"/>
              </a:rPr>
              <a:t> </a:t>
            </a:r>
            <a:r>
              <a:rPr lang="en-US" sz="1400" dirty="0" err="1" smtClean="0">
                <a:latin typeface="Bahnschrift SemiLight SemiConde" pitchFamily="34" charset="0"/>
              </a:rPr>
              <a:t>telaah</a:t>
            </a:r>
            <a:endParaRPr lang="en-US" sz="1400" dirty="0" smtClean="0">
              <a:latin typeface="Bahnschrift SemiLight SemiConde" pitchFamily="34" charset="0"/>
            </a:endParaRPr>
          </a:p>
          <a:p>
            <a:pPr marL="171450" indent="-171450">
              <a:buFont typeface="Wingdings" pitchFamily="2" charset="2"/>
              <a:buChar char="§"/>
            </a:pPr>
            <a:r>
              <a:rPr lang="en-US" sz="1400" dirty="0" err="1" smtClean="0">
                <a:latin typeface="Bahnschrift SemiLight SemiConde" pitchFamily="34" charset="0"/>
              </a:rPr>
              <a:t>Mempersiapkan</a:t>
            </a:r>
            <a:r>
              <a:rPr lang="en-US" sz="1400" dirty="0" smtClean="0">
                <a:latin typeface="Bahnschrift SemiLight SemiConde" pitchFamily="34" charset="0"/>
              </a:rPr>
              <a:t> </a:t>
            </a:r>
            <a:r>
              <a:rPr lang="en-US" sz="1400" dirty="0" err="1" smtClean="0">
                <a:latin typeface="Bahnschrift SemiLight SemiConde" pitchFamily="34" charset="0"/>
              </a:rPr>
              <a:t>materi</a:t>
            </a:r>
            <a:endParaRPr lang="en-US" sz="1400" dirty="0" smtClean="0">
              <a:latin typeface="Bahnschrift SemiLight SemiConde" pitchFamily="34" charset="0"/>
            </a:endParaRPr>
          </a:p>
          <a:p>
            <a:pPr marL="171450" indent="-171450">
              <a:buFont typeface="Wingdings" pitchFamily="2" charset="2"/>
              <a:buChar char="§"/>
            </a:pPr>
            <a:r>
              <a:rPr lang="en-US" sz="1400" dirty="0" err="1" smtClean="0">
                <a:latin typeface="Bahnschrift SemiLight SemiConde" pitchFamily="34" charset="0"/>
              </a:rPr>
              <a:t>Membuat</a:t>
            </a:r>
            <a:r>
              <a:rPr lang="en-US" sz="1400" dirty="0" smtClean="0">
                <a:latin typeface="Bahnschrift SemiLight SemiConde" pitchFamily="34" charset="0"/>
              </a:rPr>
              <a:t> PPT</a:t>
            </a:r>
          </a:p>
          <a:p>
            <a:pPr marL="171450" indent="-171450">
              <a:buFont typeface="Wingdings" pitchFamily="2" charset="2"/>
              <a:buChar char="§"/>
            </a:pPr>
            <a:r>
              <a:rPr lang="en-US" sz="1400" dirty="0" err="1" smtClean="0">
                <a:latin typeface="Bahnschrift SemiLight SemiConde" pitchFamily="34" charset="0"/>
              </a:rPr>
              <a:t>Menyusun</a:t>
            </a:r>
            <a:r>
              <a:rPr lang="en-US" sz="1400" dirty="0" smtClean="0">
                <a:latin typeface="Bahnschrift SemiLight SemiConde" pitchFamily="34" charset="0"/>
              </a:rPr>
              <a:t> </a:t>
            </a:r>
            <a:r>
              <a:rPr lang="en-US" sz="1400" dirty="0" err="1" smtClean="0">
                <a:latin typeface="Bahnschrift SemiLight SemiConde" pitchFamily="34" charset="0"/>
              </a:rPr>
              <a:t>jadwal</a:t>
            </a:r>
            <a:endParaRPr lang="en-US" sz="1400" dirty="0" smtClean="0">
              <a:latin typeface="Bahnschrift SemiLight SemiConde" pitchFamily="34" charset="0"/>
            </a:endParaRPr>
          </a:p>
          <a:p>
            <a:pPr marL="171450" indent="-171450">
              <a:buFont typeface="Wingdings" pitchFamily="2" charset="2"/>
              <a:buChar char="§"/>
            </a:pPr>
            <a:r>
              <a:rPr lang="en-US" sz="1400" dirty="0" err="1" smtClean="0">
                <a:latin typeface="Bahnschrift SemiLight SemiConde" pitchFamily="34" charset="0"/>
              </a:rPr>
              <a:t>Membuat</a:t>
            </a:r>
            <a:r>
              <a:rPr lang="en-US" sz="1400" dirty="0" smtClean="0">
                <a:latin typeface="Bahnschrift SemiLight SemiConde" pitchFamily="34" charset="0"/>
              </a:rPr>
              <a:t> link</a:t>
            </a:r>
          </a:p>
          <a:p>
            <a:pPr marL="171450" indent="-171450">
              <a:buFont typeface="Wingdings" pitchFamily="2" charset="2"/>
              <a:buChar char="§"/>
            </a:pPr>
            <a:r>
              <a:rPr lang="en-US" sz="1400" dirty="0" err="1" smtClean="0">
                <a:latin typeface="Bahnschrift SemiLight SemiConde" pitchFamily="34" charset="0"/>
              </a:rPr>
              <a:t>Membuat</a:t>
            </a:r>
            <a:r>
              <a:rPr lang="en-US" sz="1400" dirty="0" smtClean="0">
                <a:latin typeface="Bahnschrift SemiLight SemiConde" pitchFamily="34" charset="0"/>
              </a:rPr>
              <a:t> </a:t>
            </a:r>
            <a:r>
              <a:rPr lang="en-US" sz="1400" dirty="0" err="1" smtClean="0">
                <a:latin typeface="Bahnschrift SemiLight SemiConde" pitchFamily="34" charset="0"/>
              </a:rPr>
              <a:t>daftar</a:t>
            </a:r>
            <a:r>
              <a:rPr lang="en-US" sz="1400" dirty="0" smtClean="0">
                <a:latin typeface="Bahnschrift SemiLight SemiConde" pitchFamily="34" charset="0"/>
              </a:rPr>
              <a:t> </a:t>
            </a:r>
            <a:r>
              <a:rPr lang="en-US" sz="1400" dirty="0" err="1" smtClean="0">
                <a:latin typeface="Bahnschrift SemiLight SemiConde" pitchFamily="34" charset="0"/>
              </a:rPr>
              <a:t>hadir</a:t>
            </a:r>
            <a:endParaRPr lang="en-US" sz="1400" dirty="0" smtClean="0">
              <a:latin typeface="Bahnschrift SemiLight SemiConde" pitchFamily="34" charset="0"/>
            </a:endParaRPr>
          </a:p>
          <a:p>
            <a:pPr marL="171450" indent="-171450">
              <a:buFont typeface="Wingdings" pitchFamily="2" charset="2"/>
              <a:buChar char="§"/>
            </a:pPr>
            <a:r>
              <a:rPr lang="en-US" sz="1400" dirty="0" err="1" smtClean="0">
                <a:latin typeface="Bahnschrift SemiLight SemiConde" pitchFamily="34" charset="0"/>
              </a:rPr>
              <a:t>Membuat</a:t>
            </a:r>
            <a:r>
              <a:rPr lang="en-US" sz="1400" dirty="0" smtClean="0">
                <a:latin typeface="Bahnschrift SemiLight SemiConde" pitchFamily="34" charset="0"/>
              </a:rPr>
              <a:t> </a:t>
            </a:r>
            <a:r>
              <a:rPr lang="en-US" sz="1400" dirty="0" err="1" smtClean="0">
                <a:latin typeface="Bahnschrift SemiLight SemiConde" pitchFamily="34" charset="0"/>
              </a:rPr>
              <a:t>undangan</a:t>
            </a:r>
            <a:endParaRPr lang="en-US" sz="1400" dirty="0" smtClean="0">
              <a:latin typeface="Bahnschrift SemiLight SemiConde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xmlns="" id="{1E0128F7-BE6E-4879-ABE8-86DBC713AA43}"/>
              </a:ext>
            </a:extLst>
          </p:cNvPr>
          <p:cNvSpPr/>
          <p:nvPr/>
        </p:nvSpPr>
        <p:spPr>
          <a:xfrm>
            <a:off x="731778" y="4816510"/>
            <a:ext cx="1504733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700" b="1" dirty="0" smtClean="0">
                <a:latin typeface="Baskerville Old Face" pitchFamily="18" charset="0"/>
              </a:rPr>
              <a:t>EVALUASI</a:t>
            </a:r>
            <a:endParaRPr lang="en-US" sz="1700" b="1" dirty="0">
              <a:latin typeface="Baskerville Old Face" pitchFamily="18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xmlns="" id="{33CE451A-6065-4EFB-84C2-DE7D7EAEC334}"/>
              </a:ext>
            </a:extLst>
          </p:cNvPr>
          <p:cNvSpPr/>
          <p:nvPr/>
        </p:nvSpPr>
        <p:spPr>
          <a:xfrm>
            <a:off x="251520" y="5124286"/>
            <a:ext cx="2952328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Wingdings" pitchFamily="2" charset="2"/>
              <a:buChar char="§"/>
            </a:pPr>
            <a:r>
              <a:rPr lang="en-US" sz="1400" dirty="0" err="1" smtClean="0">
                <a:latin typeface="Bahnschrift SemiLight SemiConde" pitchFamily="34" charset="0"/>
              </a:rPr>
              <a:t>Koreksi</a:t>
            </a:r>
            <a:r>
              <a:rPr lang="en-US" sz="1400" dirty="0" smtClean="0">
                <a:latin typeface="Bahnschrift SemiLight SemiConde" pitchFamily="34" charset="0"/>
              </a:rPr>
              <a:t> </a:t>
            </a:r>
            <a:r>
              <a:rPr lang="en-US" sz="1400" dirty="0" err="1" smtClean="0">
                <a:latin typeface="Bahnschrift SemiLight SemiConde" pitchFamily="34" charset="0"/>
              </a:rPr>
              <a:t>kurikulum</a:t>
            </a:r>
            <a:r>
              <a:rPr lang="en-US" sz="1400" dirty="0" smtClean="0">
                <a:latin typeface="Bahnschrift SemiLight SemiConde" pitchFamily="34" charset="0"/>
              </a:rPr>
              <a:t> </a:t>
            </a:r>
            <a:r>
              <a:rPr lang="en-US" sz="1400" dirty="0" err="1" smtClean="0">
                <a:latin typeface="Bahnschrift SemiLight SemiConde" pitchFamily="34" charset="0"/>
              </a:rPr>
              <a:t>hasil</a:t>
            </a:r>
            <a:r>
              <a:rPr lang="en-US" sz="1400" dirty="0" smtClean="0">
                <a:latin typeface="Bahnschrift SemiLight SemiConde" pitchFamily="34" charset="0"/>
              </a:rPr>
              <a:t> </a:t>
            </a:r>
            <a:r>
              <a:rPr lang="en-US" sz="1400" dirty="0" err="1" smtClean="0">
                <a:latin typeface="Bahnschrift SemiLight SemiConde" pitchFamily="34" charset="0"/>
              </a:rPr>
              <a:t>revisi</a:t>
            </a:r>
            <a:endParaRPr lang="en-US" sz="1400" dirty="0" smtClean="0">
              <a:latin typeface="Bahnschrift SemiLight SemiConde" pitchFamily="34" charset="0"/>
            </a:endParaRPr>
          </a:p>
          <a:p>
            <a:pPr marL="171450" indent="-171450">
              <a:buFont typeface="Wingdings" pitchFamily="2" charset="2"/>
              <a:buChar char="§"/>
            </a:pPr>
            <a:r>
              <a:rPr lang="en-US" sz="1400" dirty="0" err="1" smtClean="0">
                <a:latin typeface="Bahnschrift SemiLight SemiConde" pitchFamily="34" charset="0"/>
              </a:rPr>
              <a:t>Benar</a:t>
            </a:r>
            <a:r>
              <a:rPr lang="en-US" sz="1400" dirty="0" smtClean="0">
                <a:latin typeface="Bahnschrift SemiLight SemiConde" pitchFamily="34" charset="0"/>
              </a:rPr>
              <a:t>, </a:t>
            </a:r>
            <a:r>
              <a:rPr lang="en-US" sz="1400" dirty="0" err="1" smtClean="0">
                <a:latin typeface="Bahnschrift SemiLight SemiConde" pitchFamily="34" charset="0"/>
              </a:rPr>
              <a:t>tanda</a:t>
            </a:r>
            <a:r>
              <a:rPr lang="en-US" sz="1400" dirty="0" smtClean="0">
                <a:latin typeface="Bahnschrift SemiLight SemiConde" pitchFamily="34" charset="0"/>
              </a:rPr>
              <a:t> </a:t>
            </a:r>
            <a:r>
              <a:rPr lang="en-US" sz="1400" dirty="0" err="1" smtClean="0">
                <a:latin typeface="Bahnschrift SemiLight SemiConde" pitchFamily="34" charset="0"/>
              </a:rPr>
              <a:t>tangan</a:t>
            </a:r>
            <a:r>
              <a:rPr lang="en-US" sz="1400" dirty="0" smtClean="0">
                <a:latin typeface="Bahnschrift SemiLight SemiConde" pitchFamily="34" charset="0"/>
              </a:rPr>
              <a:t> </a:t>
            </a:r>
            <a:r>
              <a:rPr lang="en-US" sz="1400" dirty="0" err="1" smtClean="0">
                <a:latin typeface="Bahnschrift SemiLight SemiConde" pitchFamily="34" charset="0"/>
              </a:rPr>
              <a:t>lembar</a:t>
            </a:r>
            <a:r>
              <a:rPr lang="en-US" sz="1400" dirty="0" smtClean="0">
                <a:latin typeface="Bahnschrift SemiLight SemiConde" pitchFamily="34" charset="0"/>
              </a:rPr>
              <a:t> </a:t>
            </a:r>
            <a:r>
              <a:rPr lang="en-US" sz="1400" dirty="0" err="1" smtClean="0">
                <a:latin typeface="Bahnschrift SemiLight SemiConde" pitchFamily="34" charset="0"/>
              </a:rPr>
              <a:t>pengesahan</a:t>
            </a:r>
            <a:endParaRPr lang="en-US" sz="1400" dirty="0" smtClean="0">
              <a:latin typeface="Bahnschrift SemiLight SemiConde" pitchFamily="34" charset="0"/>
            </a:endParaRPr>
          </a:p>
          <a:p>
            <a:pPr marL="171450" indent="-171450">
              <a:buFont typeface="Wingdings" pitchFamily="2" charset="2"/>
              <a:buChar char="§"/>
            </a:pPr>
            <a:r>
              <a:rPr lang="en-US" sz="1400" dirty="0" err="1" smtClean="0">
                <a:latin typeface="Bahnschrift SemiLight SemiConde" pitchFamily="34" charset="0"/>
              </a:rPr>
              <a:t>Belum</a:t>
            </a:r>
            <a:r>
              <a:rPr lang="en-US" sz="1400" dirty="0" smtClean="0">
                <a:latin typeface="Bahnschrift SemiLight SemiConde" pitchFamily="34" charset="0"/>
              </a:rPr>
              <a:t> </a:t>
            </a:r>
            <a:r>
              <a:rPr lang="en-US" sz="1400" dirty="0" err="1" smtClean="0">
                <a:latin typeface="Bahnschrift SemiLight SemiConde" pitchFamily="34" charset="0"/>
              </a:rPr>
              <a:t>berhasil</a:t>
            </a:r>
            <a:r>
              <a:rPr lang="en-US" sz="1400" dirty="0" smtClean="0">
                <a:latin typeface="Bahnschrift SemiLight SemiConde" pitchFamily="34" charset="0"/>
              </a:rPr>
              <a:t>, </a:t>
            </a:r>
            <a:r>
              <a:rPr lang="en-US" sz="1400" dirty="0" err="1" smtClean="0">
                <a:latin typeface="Bahnschrift SemiLight SemiConde" pitchFamily="34" charset="0"/>
              </a:rPr>
              <a:t>perbaiki</a:t>
            </a:r>
            <a:r>
              <a:rPr lang="en-US" sz="1400" dirty="0" smtClean="0">
                <a:latin typeface="Bahnschrift SemiLight SemiConde" pitchFamily="34" charset="0"/>
              </a:rPr>
              <a:t> </a:t>
            </a:r>
            <a:r>
              <a:rPr lang="en-US" sz="1400" dirty="0" err="1" smtClean="0">
                <a:latin typeface="Bahnschrift SemiLight SemiConde" pitchFamily="34" charset="0"/>
              </a:rPr>
              <a:t>sampai</a:t>
            </a:r>
            <a:r>
              <a:rPr lang="en-US" sz="1400" dirty="0" smtClean="0">
                <a:latin typeface="Bahnschrift SemiLight SemiConde" pitchFamily="34" charset="0"/>
              </a:rPr>
              <a:t> </a:t>
            </a:r>
            <a:r>
              <a:rPr lang="en-US" sz="1400" dirty="0" err="1" smtClean="0">
                <a:latin typeface="Bahnschrift SemiLight SemiConde" pitchFamily="34" charset="0"/>
              </a:rPr>
              <a:t>benar</a:t>
            </a:r>
            <a:r>
              <a:rPr lang="en-US" sz="1400" dirty="0" smtClean="0">
                <a:latin typeface="Bahnschrift SemiLight SemiConde" pitchFamily="34" charset="0"/>
              </a:rPr>
              <a:t>, </a:t>
            </a:r>
            <a:r>
              <a:rPr lang="en-US" sz="1400" dirty="0" err="1" smtClean="0">
                <a:latin typeface="Bahnschrift SemiLight SemiConde" pitchFamily="34" charset="0"/>
              </a:rPr>
              <a:t>tanda</a:t>
            </a:r>
            <a:r>
              <a:rPr lang="en-US" sz="1400" dirty="0" smtClean="0">
                <a:latin typeface="Bahnschrift SemiLight SemiConde" pitchFamily="34" charset="0"/>
              </a:rPr>
              <a:t> </a:t>
            </a:r>
            <a:r>
              <a:rPr lang="en-US" sz="1400" dirty="0" err="1" smtClean="0">
                <a:latin typeface="Bahnschrift SemiLight SemiConde" pitchFamily="34" charset="0"/>
              </a:rPr>
              <a:t>tangan</a:t>
            </a:r>
            <a:r>
              <a:rPr lang="en-US" sz="1400" dirty="0" smtClean="0">
                <a:latin typeface="Bahnschrift SemiLight SemiConde" pitchFamily="34" charset="0"/>
              </a:rPr>
              <a:t> </a:t>
            </a:r>
            <a:r>
              <a:rPr lang="en-US" sz="1400" dirty="0" err="1" smtClean="0">
                <a:latin typeface="Bahnschrift SemiLight SemiConde" pitchFamily="34" charset="0"/>
              </a:rPr>
              <a:t>pengesahan</a:t>
            </a:r>
            <a:r>
              <a:rPr lang="en-US" sz="1400" dirty="0" smtClean="0">
                <a:latin typeface="Bahnschrift SemiLight SemiConde" pitchFamily="34" charset="0"/>
              </a:rPr>
              <a:t> </a:t>
            </a:r>
            <a:endParaRPr lang="en-US" sz="1400" dirty="0">
              <a:latin typeface="Bahnschrift SemiLight SemiConde" pitchFamily="34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xmlns="" id="{E72C9230-F137-4310-87C9-FEBDA221C591}"/>
              </a:ext>
            </a:extLst>
          </p:cNvPr>
          <p:cNvSpPr/>
          <p:nvPr/>
        </p:nvSpPr>
        <p:spPr>
          <a:xfrm>
            <a:off x="3698166" y="2775196"/>
            <a:ext cx="566182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000" b="1" dirty="0">
                <a:solidFill>
                  <a:schemeClr val="bg1"/>
                </a:solidFill>
                <a:latin typeface="Calibri Light" panose="020F0302020204030204" pitchFamily="34" charset="0"/>
              </a:rPr>
              <a:t>01</a:t>
            </a:r>
            <a:endParaRPr lang="en-US" sz="3000" b="1" dirty="0">
              <a:solidFill>
                <a:schemeClr val="bg1"/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xmlns="" id="{8AD1377E-4C3C-42A3-9007-FBA19F80BBCB}"/>
              </a:ext>
            </a:extLst>
          </p:cNvPr>
          <p:cNvSpPr/>
          <p:nvPr/>
        </p:nvSpPr>
        <p:spPr>
          <a:xfrm>
            <a:off x="4821015" y="2806972"/>
            <a:ext cx="566182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000" b="1" dirty="0">
                <a:solidFill>
                  <a:schemeClr val="bg1"/>
                </a:solidFill>
                <a:latin typeface="Calibri Light" panose="020F0302020204030204" pitchFamily="34" charset="0"/>
              </a:rPr>
              <a:t>02</a:t>
            </a:r>
            <a:endParaRPr lang="en-US" sz="3000" b="1" dirty="0">
              <a:solidFill>
                <a:schemeClr val="bg1"/>
              </a:solidFill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xmlns="" id="{013A3F8E-C717-4BD7-A66D-BA4CE5834B3C}"/>
              </a:ext>
            </a:extLst>
          </p:cNvPr>
          <p:cNvSpPr/>
          <p:nvPr/>
        </p:nvSpPr>
        <p:spPr>
          <a:xfrm>
            <a:off x="3698166" y="4163943"/>
            <a:ext cx="566182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000" b="1" dirty="0">
                <a:solidFill>
                  <a:schemeClr val="bg1"/>
                </a:solidFill>
                <a:latin typeface="Calibri Light" panose="020F0302020204030204" pitchFamily="34" charset="0"/>
              </a:rPr>
              <a:t>03</a:t>
            </a:r>
            <a:endParaRPr lang="en-US" sz="3000" b="1" dirty="0">
              <a:solidFill>
                <a:schemeClr val="bg1"/>
              </a:solidFill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xmlns="" id="{5428E041-9F82-4C3E-BD32-26DF3967935A}"/>
              </a:ext>
            </a:extLst>
          </p:cNvPr>
          <p:cNvSpPr/>
          <p:nvPr/>
        </p:nvSpPr>
        <p:spPr>
          <a:xfrm>
            <a:off x="4821015" y="4185351"/>
            <a:ext cx="566182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000" b="1" dirty="0">
                <a:solidFill>
                  <a:schemeClr val="bg1"/>
                </a:solidFill>
                <a:latin typeface="Calibri Light" panose="020F0302020204030204" pitchFamily="34" charset="0"/>
              </a:rPr>
              <a:t>04</a:t>
            </a:r>
            <a:endParaRPr lang="en-US" sz="3000" b="1" dirty="0">
              <a:solidFill>
                <a:schemeClr val="bg1"/>
              </a:solidFill>
            </a:endParaRP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xmlns="" id="{72B566B1-9605-4CB9-AA07-585E4666B72A}"/>
              </a:ext>
            </a:extLst>
          </p:cNvPr>
          <p:cNvSpPr/>
          <p:nvPr/>
        </p:nvSpPr>
        <p:spPr>
          <a:xfrm>
            <a:off x="3981257" y="3212977"/>
            <a:ext cx="1122849" cy="972374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22860" rIns="45720" bIns="228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900"/>
          </a:p>
        </p:txBody>
      </p:sp>
      <p:sp>
        <p:nvSpPr>
          <p:cNvPr id="26" name="Shape 2785">
            <a:extLst>
              <a:ext uri="{FF2B5EF4-FFF2-40B4-BE49-F238E27FC236}">
                <a16:creationId xmlns:a16="http://schemas.microsoft.com/office/drawing/2014/main" xmlns="" id="{38EC6463-93D2-4A25-94D9-2B46B31D06DD}"/>
              </a:ext>
            </a:extLst>
          </p:cNvPr>
          <p:cNvSpPr/>
          <p:nvPr/>
        </p:nvSpPr>
        <p:spPr>
          <a:xfrm>
            <a:off x="3981257" y="3329194"/>
            <a:ext cx="1122849" cy="6758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691" y="20400"/>
                </a:moveTo>
                <a:cubicBezTo>
                  <a:pt x="14522" y="20400"/>
                  <a:pt x="12764" y="18251"/>
                  <a:pt x="12764" y="15600"/>
                </a:cubicBezTo>
                <a:cubicBezTo>
                  <a:pt x="12764" y="12949"/>
                  <a:pt x="14522" y="10800"/>
                  <a:pt x="16691" y="10800"/>
                </a:cubicBezTo>
                <a:cubicBezTo>
                  <a:pt x="18860" y="10800"/>
                  <a:pt x="20618" y="12949"/>
                  <a:pt x="20618" y="15600"/>
                </a:cubicBezTo>
                <a:cubicBezTo>
                  <a:pt x="20618" y="18251"/>
                  <a:pt x="18860" y="20400"/>
                  <a:pt x="16691" y="20400"/>
                </a:cubicBezTo>
                <a:moveTo>
                  <a:pt x="12762" y="3393"/>
                </a:moveTo>
                <a:lnTo>
                  <a:pt x="12781" y="3388"/>
                </a:lnTo>
                <a:cubicBezTo>
                  <a:pt x="12870" y="2164"/>
                  <a:pt x="13702" y="1200"/>
                  <a:pt x="14727" y="1200"/>
                </a:cubicBezTo>
                <a:cubicBezTo>
                  <a:pt x="15521" y="1200"/>
                  <a:pt x="16202" y="1779"/>
                  <a:pt x="16511" y="2609"/>
                </a:cubicBezTo>
                <a:lnTo>
                  <a:pt x="16509" y="2609"/>
                </a:lnTo>
                <a:lnTo>
                  <a:pt x="19162" y="10421"/>
                </a:lnTo>
                <a:cubicBezTo>
                  <a:pt x="18436" y="9902"/>
                  <a:pt x="17593" y="9600"/>
                  <a:pt x="16691" y="9600"/>
                </a:cubicBezTo>
                <a:cubicBezTo>
                  <a:pt x="15082" y="9600"/>
                  <a:pt x="13658" y="10550"/>
                  <a:pt x="12763" y="12012"/>
                </a:cubicBezTo>
                <a:cubicBezTo>
                  <a:pt x="12763" y="12012"/>
                  <a:pt x="12762" y="3393"/>
                  <a:pt x="12762" y="3393"/>
                </a:cubicBezTo>
                <a:close/>
                <a:moveTo>
                  <a:pt x="11782" y="13200"/>
                </a:moveTo>
                <a:lnTo>
                  <a:pt x="9818" y="13200"/>
                </a:lnTo>
                <a:lnTo>
                  <a:pt x="9818" y="4800"/>
                </a:lnTo>
                <a:lnTo>
                  <a:pt x="11782" y="4800"/>
                </a:lnTo>
                <a:cubicBezTo>
                  <a:pt x="11782" y="4800"/>
                  <a:pt x="11782" y="13200"/>
                  <a:pt x="11782" y="13200"/>
                </a:cubicBezTo>
                <a:close/>
                <a:moveTo>
                  <a:pt x="11782" y="15600"/>
                </a:moveTo>
                <a:lnTo>
                  <a:pt x="9818" y="15600"/>
                </a:lnTo>
                <a:lnTo>
                  <a:pt x="9818" y="14400"/>
                </a:lnTo>
                <a:lnTo>
                  <a:pt x="11782" y="14400"/>
                </a:lnTo>
                <a:cubicBezTo>
                  <a:pt x="11782" y="14400"/>
                  <a:pt x="11782" y="15600"/>
                  <a:pt x="11782" y="15600"/>
                </a:cubicBezTo>
                <a:close/>
                <a:moveTo>
                  <a:pt x="8837" y="12012"/>
                </a:moveTo>
                <a:cubicBezTo>
                  <a:pt x="7942" y="10550"/>
                  <a:pt x="6518" y="9600"/>
                  <a:pt x="4909" y="9600"/>
                </a:cubicBezTo>
                <a:cubicBezTo>
                  <a:pt x="4007" y="9600"/>
                  <a:pt x="3164" y="9902"/>
                  <a:pt x="2438" y="10421"/>
                </a:cubicBezTo>
                <a:lnTo>
                  <a:pt x="5091" y="2609"/>
                </a:lnTo>
                <a:lnTo>
                  <a:pt x="5089" y="2609"/>
                </a:lnTo>
                <a:cubicBezTo>
                  <a:pt x="5398" y="1779"/>
                  <a:pt x="6079" y="1200"/>
                  <a:pt x="6873" y="1200"/>
                </a:cubicBezTo>
                <a:cubicBezTo>
                  <a:pt x="7898" y="1200"/>
                  <a:pt x="8730" y="2164"/>
                  <a:pt x="8819" y="3388"/>
                </a:cubicBezTo>
                <a:lnTo>
                  <a:pt x="8838" y="3393"/>
                </a:lnTo>
                <a:cubicBezTo>
                  <a:pt x="8838" y="3393"/>
                  <a:pt x="8837" y="12012"/>
                  <a:pt x="8837" y="12012"/>
                </a:cubicBezTo>
                <a:close/>
                <a:moveTo>
                  <a:pt x="4909" y="20400"/>
                </a:moveTo>
                <a:cubicBezTo>
                  <a:pt x="2740" y="20400"/>
                  <a:pt x="982" y="18251"/>
                  <a:pt x="982" y="15600"/>
                </a:cubicBezTo>
                <a:cubicBezTo>
                  <a:pt x="982" y="12949"/>
                  <a:pt x="2740" y="10800"/>
                  <a:pt x="4909" y="10800"/>
                </a:cubicBezTo>
                <a:cubicBezTo>
                  <a:pt x="7078" y="10800"/>
                  <a:pt x="8836" y="12949"/>
                  <a:pt x="8836" y="15600"/>
                </a:cubicBezTo>
                <a:cubicBezTo>
                  <a:pt x="8836" y="18251"/>
                  <a:pt x="7078" y="20400"/>
                  <a:pt x="4909" y="20400"/>
                </a:cubicBezTo>
                <a:moveTo>
                  <a:pt x="21102" y="12980"/>
                </a:moveTo>
                <a:lnTo>
                  <a:pt x="17504" y="2400"/>
                </a:lnTo>
                <a:lnTo>
                  <a:pt x="17493" y="2402"/>
                </a:lnTo>
                <a:cubicBezTo>
                  <a:pt x="17088" y="1006"/>
                  <a:pt x="16009" y="0"/>
                  <a:pt x="14727" y="0"/>
                </a:cubicBezTo>
                <a:cubicBezTo>
                  <a:pt x="13101" y="0"/>
                  <a:pt x="11782" y="1612"/>
                  <a:pt x="11782" y="3600"/>
                </a:cubicBezTo>
                <a:lnTo>
                  <a:pt x="9818" y="3600"/>
                </a:lnTo>
                <a:cubicBezTo>
                  <a:pt x="9818" y="1612"/>
                  <a:pt x="8499" y="0"/>
                  <a:pt x="6873" y="0"/>
                </a:cubicBezTo>
                <a:cubicBezTo>
                  <a:pt x="5592" y="0"/>
                  <a:pt x="4512" y="1006"/>
                  <a:pt x="4107" y="2402"/>
                </a:cubicBezTo>
                <a:lnTo>
                  <a:pt x="4096" y="2400"/>
                </a:lnTo>
                <a:lnTo>
                  <a:pt x="498" y="12980"/>
                </a:lnTo>
                <a:cubicBezTo>
                  <a:pt x="182" y="13772"/>
                  <a:pt x="0" y="14659"/>
                  <a:pt x="0" y="15600"/>
                </a:cubicBezTo>
                <a:cubicBezTo>
                  <a:pt x="0" y="18914"/>
                  <a:pt x="2198" y="21600"/>
                  <a:pt x="4909" y="21600"/>
                </a:cubicBezTo>
                <a:cubicBezTo>
                  <a:pt x="7284" y="21600"/>
                  <a:pt x="9265" y="19539"/>
                  <a:pt x="9719" y="16800"/>
                </a:cubicBezTo>
                <a:lnTo>
                  <a:pt x="11881" y="16800"/>
                </a:lnTo>
                <a:cubicBezTo>
                  <a:pt x="12335" y="19539"/>
                  <a:pt x="14316" y="21600"/>
                  <a:pt x="16691" y="21600"/>
                </a:cubicBezTo>
                <a:cubicBezTo>
                  <a:pt x="19402" y="21600"/>
                  <a:pt x="21600" y="18914"/>
                  <a:pt x="21600" y="15600"/>
                </a:cubicBezTo>
                <a:cubicBezTo>
                  <a:pt x="21600" y="14659"/>
                  <a:pt x="21418" y="13772"/>
                  <a:pt x="21102" y="12980"/>
                </a:cubicBezTo>
                <a:moveTo>
                  <a:pt x="16691" y="12000"/>
                </a:moveTo>
                <a:cubicBezTo>
                  <a:pt x="15064" y="12000"/>
                  <a:pt x="13745" y="13612"/>
                  <a:pt x="13745" y="15600"/>
                </a:cubicBezTo>
                <a:cubicBezTo>
                  <a:pt x="13745" y="15932"/>
                  <a:pt x="13965" y="16200"/>
                  <a:pt x="14236" y="16200"/>
                </a:cubicBezTo>
                <a:cubicBezTo>
                  <a:pt x="14508" y="16200"/>
                  <a:pt x="14727" y="15932"/>
                  <a:pt x="14727" y="15600"/>
                </a:cubicBezTo>
                <a:cubicBezTo>
                  <a:pt x="14727" y="14275"/>
                  <a:pt x="15606" y="13200"/>
                  <a:pt x="16691" y="13200"/>
                </a:cubicBezTo>
                <a:cubicBezTo>
                  <a:pt x="16962" y="13200"/>
                  <a:pt x="17182" y="12932"/>
                  <a:pt x="17182" y="12600"/>
                </a:cubicBezTo>
                <a:cubicBezTo>
                  <a:pt x="17182" y="12268"/>
                  <a:pt x="16962" y="12000"/>
                  <a:pt x="16691" y="12000"/>
                </a:cubicBezTo>
                <a:moveTo>
                  <a:pt x="4909" y="12000"/>
                </a:moveTo>
                <a:cubicBezTo>
                  <a:pt x="3282" y="12000"/>
                  <a:pt x="1964" y="13612"/>
                  <a:pt x="1964" y="15600"/>
                </a:cubicBezTo>
                <a:cubicBezTo>
                  <a:pt x="1964" y="15932"/>
                  <a:pt x="2183" y="16200"/>
                  <a:pt x="2455" y="16200"/>
                </a:cubicBezTo>
                <a:cubicBezTo>
                  <a:pt x="2726" y="16200"/>
                  <a:pt x="2945" y="15932"/>
                  <a:pt x="2945" y="15600"/>
                </a:cubicBezTo>
                <a:cubicBezTo>
                  <a:pt x="2945" y="14275"/>
                  <a:pt x="3825" y="13200"/>
                  <a:pt x="4909" y="13200"/>
                </a:cubicBezTo>
                <a:cubicBezTo>
                  <a:pt x="5180" y="13200"/>
                  <a:pt x="5400" y="12932"/>
                  <a:pt x="5400" y="12600"/>
                </a:cubicBezTo>
                <a:cubicBezTo>
                  <a:pt x="5400" y="12268"/>
                  <a:pt x="5180" y="12000"/>
                  <a:pt x="4909" y="12000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9523" tIns="9523" rIns="9523" bIns="9523" anchor="ctr"/>
          <a:lstStyle/>
          <a:p>
            <a:pPr defTabSz="114266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750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xmlns="" id="{D9DFA279-C2BF-4ECC-9025-4491A0F2966B}"/>
              </a:ext>
            </a:extLst>
          </p:cNvPr>
          <p:cNvSpPr/>
          <p:nvPr/>
        </p:nvSpPr>
        <p:spPr>
          <a:xfrm>
            <a:off x="597506" y="2077368"/>
            <a:ext cx="82296" cy="10972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22860" rIns="45720" bIns="228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900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xmlns="" id="{37476D16-E359-4459-8B49-7E7E1F4D35F9}"/>
              </a:ext>
            </a:extLst>
          </p:cNvPr>
          <p:cNvSpPr/>
          <p:nvPr/>
        </p:nvSpPr>
        <p:spPr>
          <a:xfrm>
            <a:off x="597506" y="4915533"/>
            <a:ext cx="82296" cy="10972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22860" rIns="45720" bIns="228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900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xmlns="" id="{BD77B508-4EBC-4EA4-B515-76126968D795}"/>
              </a:ext>
            </a:extLst>
          </p:cNvPr>
          <p:cNvSpPr/>
          <p:nvPr/>
        </p:nvSpPr>
        <p:spPr>
          <a:xfrm>
            <a:off x="8437070" y="2077368"/>
            <a:ext cx="82296" cy="10972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22860" rIns="45720" bIns="228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900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xmlns="" id="{04BF4926-CE94-48D7-A33B-1E7A93F0A218}"/>
              </a:ext>
            </a:extLst>
          </p:cNvPr>
          <p:cNvSpPr/>
          <p:nvPr/>
        </p:nvSpPr>
        <p:spPr>
          <a:xfrm>
            <a:off x="8437070" y="4915533"/>
            <a:ext cx="82296" cy="10972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22860" rIns="45720" bIns="228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90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9D4526A8-B47A-4C8A-AB06-004DD7580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291E7198-A10B-436B-8235-3A865F0EA4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AE622-D36E-4A1A-A23A-EB2B7BC88D49}" type="slidenum">
              <a:rPr lang="id-ID" smtClean="0"/>
              <a:t>8</a:t>
            </a:fld>
            <a:endParaRPr lang="id-ID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xmlns="" id="{F475497E-E9F8-457E-8D14-9126CF480207}"/>
              </a:ext>
            </a:extLst>
          </p:cNvPr>
          <p:cNvSpPr/>
          <p:nvPr/>
        </p:nvSpPr>
        <p:spPr>
          <a:xfrm>
            <a:off x="1484144" y="311302"/>
            <a:ext cx="5968175" cy="47705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id-ID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500" b="1" dirty="0" smtClean="0">
                <a:latin typeface="Century Gothic" panose="020B0502020202020204" pitchFamily="34" charset="0"/>
              </a:rPr>
              <a:t>KEGIATAN PEMBINAAN</a:t>
            </a:r>
            <a:endParaRPr lang="en-US" sz="2500" b="1" dirty="0">
              <a:latin typeface="Century Gothic" panose="020B0502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xmlns="" id="{1F76AD47-C256-4F33-B6A6-15036FB194AB}"/>
              </a:ext>
            </a:extLst>
          </p:cNvPr>
          <p:cNvSpPr/>
          <p:nvPr/>
        </p:nvSpPr>
        <p:spPr>
          <a:xfrm>
            <a:off x="1484144" y="747897"/>
            <a:ext cx="5905061" cy="33855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id-ID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dirty="0" err="1" smtClean="0">
                <a:solidFill>
                  <a:srgbClr val="C00000"/>
                </a:solidFill>
                <a:latin typeface="Arial Rounded MT Bold" pitchFamily="34" charset="0"/>
              </a:rPr>
              <a:t>Dalam</a:t>
            </a:r>
            <a:r>
              <a:rPr lang="en-US" sz="1600" b="1" dirty="0" smtClean="0">
                <a:solidFill>
                  <a:srgbClr val="C00000"/>
                </a:solidFill>
                <a:latin typeface="Arial Rounded MT Bold" pitchFamily="34" charset="0"/>
              </a:rPr>
              <a:t> me-review </a:t>
            </a:r>
            <a:r>
              <a:rPr lang="en-US" sz="1600" b="1" dirty="0" err="1" smtClean="0">
                <a:solidFill>
                  <a:srgbClr val="C00000"/>
                </a:solidFill>
                <a:latin typeface="Arial Rounded MT Bold" pitchFamily="34" charset="0"/>
              </a:rPr>
              <a:t>Dokumen</a:t>
            </a:r>
            <a:r>
              <a:rPr lang="en-US" sz="1600" b="1" dirty="0" smtClean="0">
                <a:solidFill>
                  <a:srgbClr val="C00000"/>
                </a:solidFill>
                <a:latin typeface="Arial Rounded MT Bold" pitchFamily="34" charset="0"/>
              </a:rPr>
              <a:t> 1 KTSP  </a:t>
            </a:r>
            <a:r>
              <a:rPr lang="en-US" sz="1600" b="1" dirty="0" err="1" smtClean="0">
                <a:solidFill>
                  <a:srgbClr val="C00000"/>
                </a:solidFill>
                <a:latin typeface="Arial Rounded MT Bold" pitchFamily="34" charset="0"/>
              </a:rPr>
              <a:t>Kondisi</a:t>
            </a:r>
            <a:r>
              <a:rPr lang="en-US" sz="1600" b="1" dirty="0" smtClean="0">
                <a:solidFill>
                  <a:srgbClr val="C00000"/>
                </a:solidFill>
                <a:latin typeface="Arial Rounded MT Bold" pitchFamily="34" charset="0"/>
              </a:rPr>
              <a:t> </a:t>
            </a:r>
            <a:r>
              <a:rPr lang="en-US" sz="1600" b="1" dirty="0" err="1" smtClean="0">
                <a:solidFill>
                  <a:srgbClr val="C00000"/>
                </a:solidFill>
                <a:latin typeface="Arial Rounded MT Bold" pitchFamily="34" charset="0"/>
              </a:rPr>
              <a:t>Khusus</a:t>
            </a:r>
            <a:endParaRPr lang="en-US" sz="1600" b="1" dirty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19062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C32FAEB3-A0BE-4F2C-B499-C295E406C68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187624" y="50295"/>
            <a:ext cx="7776865" cy="70508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>
                <a:solidFill>
                  <a:srgbClr val="C00000"/>
                </a:solidFill>
                <a:latin typeface="Bahnschrift Condensed" pitchFamily="34" charset="0"/>
              </a:rPr>
              <a:t>TELAAH </a:t>
            </a:r>
            <a:r>
              <a:rPr lang="en-US" dirty="0">
                <a:solidFill>
                  <a:srgbClr val="C00000"/>
                </a:solidFill>
                <a:latin typeface="Bahnschrift Condensed" pitchFamily="34" charset="0"/>
              </a:rPr>
              <a:t>DOKUMEN </a:t>
            </a:r>
            <a:r>
              <a:rPr lang="en-US" dirty="0" smtClean="0">
                <a:solidFill>
                  <a:srgbClr val="C00000"/>
                </a:solidFill>
                <a:latin typeface="Bahnschrift Condensed" pitchFamily="34" charset="0"/>
              </a:rPr>
              <a:t>1 </a:t>
            </a:r>
            <a:r>
              <a:rPr lang="en-US" dirty="0">
                <a:solidFill>
                  <a:srgbClr val="C00000"/>
                </a:solidFill>
                <a:latin typeface="Bahnschrift Condensed" pitchFamily="34" charset="0"/>
              </a:rPr>
              <a:t>KTSP KONDISI KHUSUS</a:t>
            </a:r>
            <a:endParaRPr lang="en-ID" dirty="0">
              <a:solidFill>
                <a:srgbClr val="C00000"/>
              </a:solidFill>
              <a:latin typeface="Bahnschrift Condensed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B069A0EA-37E8-45EE-9D90-7CC3973B40A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25189" y="0"/>
            <a:ext cx="8700447" cy="6858000"/>
          </a:xfrm>
        </p:spPr>
        <p:txBody>
          <a:bodyPr numCol="2">
            <a:noAutofit/>
          </a:bodyPr>
          <a:lstStyle/>
          <a:p>
            <a:endParaRPr lang="en-ID" sz="2000" dirty="0"/>
          </a:p>
        </p:txBody>
      </p:sp>
      <p:sp>
        <p:nvSpPr>
          <p:cNvPr id="5" name="Action Button: Go Home 4">
            <a:hlinkClick r:id="" action="ppaction://noaction" highlightClick="1"/>
            <a:extLst>
              <a:ext uri="{FF2B5EF4-FFF2-40B4-BE49-F238E27FC236}">
                <a16:creationId xmlns="" xmlns:a16="http://schemas.microsoft.com/office/drawing/2014/main" id="{31E4C635-6800-4E1D-9EC0-AEBCB6D33C4E}"/>
              </a:ext>
            </a:extLst>
          </p:cNvPr>
          <p:cNvSpPr/>
          <p:nvPr/>
        </p:nvSpPr>
        <p:spPr>
          <a:xfrm>
            <a:off x="8626573" y="6126480"/>
            <a:ext cx="496956" cy="623820"/>
          </a:xfrm>
          <a:prstGeom prst="actionButtonHome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7548192"/>
              </p:ext>
            </p:extLst>
          </p:nvPr>
        </p:nvGraphicFramePr>
        <p:xfrm>
          <a:off x="251519" y="836712"/>
          <a:ext cx="8496945" cy="57953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25187"/>
                <a:gridCol w="3192795"/>
                <a:gridCol w="567608"/>
                <a:gridCol w="567608"/>
                <a:gridCol w="1543747"/>
              </a:tblGrid>
              <a:tr h="648072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rgbClr val="7030A0"/>
                          </a:solidFill>
                          <a:latin typeface="Arial Rounded MT Bold" pitchFamily="34" charset="0"/>
                          <a:cs typeface="Arial" pitchFamily="34" charset="0"/>
                        </a:rPr>
                        <a:t>ASPEK</a:t>
                      </a:r>
                      <a:r>
                        <a:rPr lang="en-US" sz="1100" baseline="0" dirty="0" smtClean="0">
                          <a:solidFill>
                            <a:srgbClr val="7030A0"/>
                          </a:solidFill>
                          <a:latin typeface="Arial Rounded MT Bold" pitchFamily="34" charset="0"/>
                          <a:cs typeface="Arial" pitchFamily="34" charset="0"/>
                        </a:rPr>
                        <a:t> YG DITELAAH</a:t>
                      </a:r>
                      <a:endParaRPr lang="en-US" sz="1100" dirty="0">
                        <a:solidFill>
                          <a:srgbClr val="7030A0"/>
                        </a:solidFill>
                        <a:latin typeface="Arial Rounded MT Bold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rgbClr val="7030A0"/>
                          </a:solidFill>
                          <a:latin typeface="Arial Rounded MT Bold" pitchFamily="34" charset="0"/>
                          <a:cs typeface="Arial" pitchFamily="34" charset="0"/>
                        </a:rPr>
                        <a:t>DESKRIPSI</a:t>
                      </a:r>
                      <a:endParaRPr lang="en-US" sz="1100" dirty="0">
                        <a:solidFill>
                          <a:srgbClr val="7030A0"/>
                        </a:solidFill>
                        <a:latin typeface="Arial Rounded MT Bold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rgbClr val="7030A0"/>
                          </a:solidFill>
                          <a:latin typeface="Arial Rounded MT Bold" pitchFamily="34" charset="0"/>
                          <a:cs typeface="Arial" pitchFamily="34" charset="0"/>
                        </a:rPr>
                        <a:t>HASIL IDENTIFIKASI</a:t>
                      </a:r>
                    </a:p>
                    <a:p>
                      <a:pPr algn="ctr"/>
                      <a:r>
                        <a:rPr lang="en-US" sz="1100" dirty="0" smtClean="0">
                          <a:solidFill>
                            <a:srgbClr val="7030A0"/>
                          </a:solidFill>
                          <a:latin typeface="Arial Rounded MT Bold" pitchFamily="34" charset="0"/>
                          <a:cs typeface="Arial" pitchFamily="34" charset="0"/>
                        </a:rPr>
                        <a:t>YA</a:t>
                      </a:r>
                      <a:r>
                        <a:rPr lang="en-US" sz="1100" baseline="0" dirty="0" smtClean="0">
                          <a:solidFill>
                            <a:srgbClr val="7030A0"/>
                          </a:solidFill>
                          <a:latin typeface="Arial Rounded MT Bold" pitchFamily="34" charset="0"/>
                          <a:cs typeface="Arial" pitchFamily="34" charset="0"/>
                        </a:rPr>
                        <a:t>       TDK</a:t>
                      </a:r>
                      <a:endParaRPr lang="en-US" sz="1100" dirty="0">
                        <a:solidFill>
                          <a:srgbClr val="7030A0"/>
                        </a:solidFill>
                        <a:latin typeface="Arial Rounded MT Bold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100" dirty="0">
                        <a:solidFill>
                          <a:srgbClr val="7030A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rgbClr val="7030A0"/>
                          </a:solidFill>
                          <a:latin typeface="Arial Rounded MT Bold" pitchFamily="34" charset="0"/>
                          <a:cs typeface="Arial" pitchFamily="34" charset="0"/>
                        </a:rPr>
                        <a:t>SARAN</a:t>
                      </a:r>
                      <a:r>
                        <a:rPr lang="en-US" sz="1100" baseline="0" dirty="0" smtClean="0">
                          <a:solidFill>
                            <a:srgbClr val="7030A0"/>
                          </a:solidFill>
                          <a:latin typeface="Arial Rounded MT Bold" pitchFamily="34" charset="0"/>
                          <a:cs typeface="Arial" pitchFamily="34" charset="0"/>
                        </a:rPr>
                        <a:t> </a:t>
                      </a:r>
                    </a:p>
                    <a:p>
                      <a:pPr algn="ctr"/>
                      <a:r>
                        <a:rPr lang="en-US" sz="1100" baseline="0" dirty="0" smtClean="0">
                          <a:solidFill>
                            <a:srgbClr val="7030A0"/>
                          </a:solidFill>
                          <a:latin typeface="Arial Rounded MT Bold" pitchFamily="34" charset="0"/>
                          <a:cs typeface="Arial" pitchFamily="34" charset="0"/>
                        </a:rPr>
                        <a:t>PERBAIKAN</a:t>
                      </a:r>
                      <a:endParaRPr lang="en-US" sz="1100" dirty="0">
                        <a:solidFill>
                          <a:srgbClr val="7030A0"/>
                        </a:solidFill>
                        <a:latin typeface="Arial Rounded MT Bold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278164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Arial Rounded MT Bold" pitchFamily="34" charset="0"/>
                        </a:rPr>
                        <a:t>Cover/</a:t>
                      </a:r>
                      <a:r>
                        <a:rPr lang="en-US" sz="1200" dirty="0" err="1" smtClean="0">
                          <a:latin typeface="Arial Rounded MT Bold" pitchFamily="34" charset="0"/>
                        </a:rPr>
                        <a:t>Halaman</a:t>
                      </a:r>
                      <a:r>
                        <a:rPr lang="en-US" sz="1200" dirty="0" smtClean="0">
                          <a:latin typeface="Arial Rounded MT Bold" pitchFamily="34" charset="0"/>
                        </a:rPr>
                        <a:t> </a:t>
                      </a:r>
                      <a:r>
                        <a:rPr lang="en-US" sz="1200" dirty="0" err="1" smtClean="0">
                          <a:latin typeface="Arial Rounded MT Bold" pitchFamily="34" charset="0"/>
                        </a:rPr>
                        <a:t>Judul</a:t>
                      </a:r>
                      <a:endParaRPr lang="en-US" sz="1200" dirty="0">
                        <a:latin typeface="Arial Rounded MT Bol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Arial Rounded MT Bold" pitchFamily="34" charset="0"/>
                        </a:rPr>
                        <a:t>Ada logo,</a:t>
                      </a:r>
                      <a:r>
                        <a:rPr lang="en-US" sz="1200" baseline="0" dirty="0" smtClean="0">
                          <a:latin typeface="Arial Rounded MT Bold" pitchFamily="34" charset="0"/>
                        </a:rPr>
                        <a:t>  </a:t>
                      </a:r>
                      <a:r>
                        <a:rPr lang="en-US" sz="1200" baseline="0" dirty="0" err="1" smtClean="0">
                          <a:latin typeface="Arial Rounded MT Bold" pitchFamily="34" charset="0"/>
                        </a:rPr>
                        <a:t>judul</a:t>
                      </a:r>
                      <a:r>
                        <a:rPr lang="en-US" sz="1200" baseline="0" dirty="0" smtClean="0">
                          <a:latin typeface="Arial Rounded MT Bold" pitchFamily="34" charset="0"/>
                        </a:rPr>
                        <a:t> </a:t>
                      </a:r>
                      <a:r>
                        <a:rPr lang="en-US" sz="1200" baseline="0" dirty="0" err="1" smtClean="0">
                          <a:latin typeface="Arial Rounded MT Bold" pitchFamily="34" charset="0"/>
                        </a:rPr>
                        <a:t>benar</a:t>
                      </a:r>
                      <a:r>
                        <a:rPr lang="en-US" sz="1200" baseline="0" dirty="0" smtClean="0">
                          <a:latin typeface="Arial Rounded MT Bold" pitchFamily="34" charset="0"/>
                        </a:rPr>
                        <a:t>,  </a:t>
                      </a:r>
                      <a:r>
                        <a:rPr lang="en-US" sz="1200" baseline="0" dirty="0" err="1" smtClean="0">
                          <a:latin typeface="Arial Rounded MT Bold" pitchFamily="34" charset="0"/>
                        </a:rPr>
                        <a:t>ada</a:t>
                      </a:r>
                      <a:r>
                        <a:rPr lang="en-US" sz="1200" baseline="0" dirty="0" smtClean="0">
                          <a:latin typeface="Arial Rounded MT Bold" pitchFamily="34" charset="0"/>
                        </a:rPr>
                        <a:t> </a:t>
                      </a:r>
                      <a:r>
                        <a:rPr lang="en-US" sz="1200" baseline="0" dirty="0" err="1" smtClean="0">
                          <a:latin typeface="Arial Rounded MT Bold" pitchFamily="34" charset="0"/>
                        </a:rPr>
                        <a:t>alamat</a:t>
                      </a:r>
                      <a:endParaRPr lang="en-US" sz="1200" dirty="0">
                        <a:latin typeface="Arial Rounded MT Bol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Arial Rounded MT Bold" pitchFamily="34" charset="0"/>
                        </a:rPr>
                        <a:t>    V</a:t>
                      </a:r>
                      <a:endParaRPr lang="en-US" sz="1200" dirty="0">
                        <a:latin typeface="Arial Rounded MT Bol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>
                        <a:latin typeface="Arial Rounded MT Bol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>
                        <a:latin typeface="Arial Rounded MT Bold" pitchFamily="34" charset="0"/>
                      </a:endParaRPr>
                    </a:p>
                  </a:txBody>
                  <a:tcPr/>
                </a:tc>
              </a:tr>
              <a:tr h="273561">
                <a:tc>
                  <a:txBody>
                    <a:bodyPr/>
                    <a:lstStyle/>
                    <a:p>
                      <a:r>
                        <a:rPr lang="en-US" sz="1200" dirty="0" err="1" smtClean="0">
                          <a:latin typeface="Arial Rounded MT Bold" pitchFamily="34" charset="0"/>
                        </a:rPr>
                        <a:t>Lembar</a:t>
                      </a:r>
                      <a:r>
                        <a:rPr lang="en-US" sz="1200" dirty="0" smtClean="0">
                          <a:latin typeface="Arial Rounded MT Bold" pitchFamily="34" charset="0"/>
                        </a:rPr>
                        <a:t> </a:t>
                      </a:r>
                      <a:r>
                        <a:rPr lang="en-US" sz="1200" dirty="0" err="1" smtClean="0">
                          <a:latin typeface="Arial Rounded MT Bold" pitchFamily="34" charset="0"/>
                        </a:rPr>
                        <a:t>Pengesahan</a:t>
                      </a:r>
                      <a:endParaRPr lang="en-US" sz="1200" dirty="0">
                        <a:latin typeface="Arial Rounded MT Bol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err="1" smtClean="0">
                          <a:latin typeface="Arial Rounded MT Bold" pitchFamily="34" charset="0"/>
                        </a:rPr>
                        <a:t>Rumusan</a:t>
                      </a:r>
                      <a:r>
                        <a:rPr lang="en-US" sz="1200" dirty="0" smtClean="0">
                          <a:latin typeface="Arial Rounded MT Bold" pitchFamily="34" charset="0"/>
                        </a:rPr>
                        <a:t> </a:t>
                      </a:r>
                      <a:r>
                        <a:rPr lang="en-US" sz="1200" dirty="0" err="1" smtClean="0">
                          <a:latin typeface="Arial Rounded MT Bold" pitchFamily="34" charset="0"/>
                        </a:rPr>
                        <a:t>kalimat</a:t>
                      </a:r>
                      <a:r>
                        <a:rPr lang="en-US" sz="1200" dirty="0" smtClean="0">
                          <a:latin typeface="Arial Rounded MT Bold" pitchFamily="34" charset="0"/>
                        </a:rPr>
                        <a:t> </a:t>
                      </a:r>
                      <a:r>
                        <a:rPr lang="en-US" sz="1200" dirty="0" err="1" smtClean="0">
                          <a:latin typeface="Arial Rounded MT Bold" pitchFamily="34" charset="0"/>
                        </a:rPr>
                        <a:t>benar</a:t>
                      </a:r>
                      <a:r>
                        <a:rPr lang="en-US" sz="1200" dirty="0" smtClean="0">
                          <a:latin typeface="Arial Rounded MT Bold" pitchFamily="34" charset="0"/>
                        </a:rPr>
                        <a:t>,…..</a:t>
                      </a:r>
                      <a:endParaRPr lang="en-US" sz="1200" dirty="0">
                        <a:latin typeface="Arial Rounded MT Bol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Arial Rounded MT Bold" pitchFamily="34" charset="0"/>
                        </a:rPr>
                        <a:t>    V</a:t>
                      </a:r>
                      <a:endParaRPr lang="en-US" sz="1200" dirty="0">
                        <a:latin typeface="Arial Rounded MT Bol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>
                        <a:latin typeface="Arial Rounded MT Bol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>
                        <a:latin typeface="Arial Rounded MT Bold" pitchFamily="34" charset="0"/>
                      </a:endParaRPr>
                    </a:p>
                  </a:txBody>
                  <a:tcPr/>
                </a:tc>
              </a:tr>
              <a:tr h="273561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Arial Rounded MT Bold" pitchFamily="34" charset="0"/>
                        </a:rPr>
                        <a:t>SK </a:t>
                      </a:r>
                      <a:r>
                        <a:rPr lang="en-US" sz="1200" dirty="0" err="1" smtClean="0">
                          <a:latin typeface="Arial Rounded MT Bold" pitchFamily="34" charset="0"/>
                        </a:rPr>
                        <a:t>Kepala</a:t>
                      </a:r>
                      <a:r>
                        <a:rPr lang="en-US" sz="1200" dirty="0" smtClean="0">
                          <a:latin typeface="Arial Rounded MT Bold" pitchFamily="34" charset="0"/>
                        </a:rPr>
                        <a:t> </a:t>
                      </a:r>
                      <a:r>
                        <a:rPr lang="en-US" sz="1200" dirty="0" err="1" smtClean="0">
                          <a:latin typeface="Arial Rounded MT Bold" pitchFamily="34" charset="0"/>
                        </a:rPr>
                        <a:t>Sekolah</a:t>
                      </a:r>
                      <a:endParaRPr lang="en-US" sz="1200" dirty="0">
                        <a:latin typeface="Arial Rounded MT Bol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Arial Rounded MT Bold" pitchFamily="34" charset="0"/>
                        </a:rPr>
                        <a:t>SK </a:t>
                      </a:r>
                      <a:r>
                        <a:rPr lang="en-US" sz="1200" dirty="0" err="1" smtClean="0">
                          <a:latin typeface="Arial Rounded MT Bold" pitchFamily="34" charset="0"/>
                        </a:rPr>
                        <a:t>Pemberlakuan</a:t>
                      </a:r>
                      <a:r>
                        <a:rPr lang="en-US" sz="1200" dirty="0" smtClean="0">
                          <a:latin typeface="Arial Rounded MT Bold" pitchFamily="34" charset="0"/>
                        </a:rPr>
                        <a:t> </a:t>
                      </a:r>
                      <a:r>
                        <a:rPr lang="en-US" sz="1200" dirty="0" err="1" smtClean="0">
                          <a:latin typeface="Arial Rounded MT Bold" pitchFamily="34" charset="0"/>
                        </a:rPr>
                        <a:t>kurikulum</a:t>
                      </a:r>
                      <a:endParaRPr lang="en-US" sz="1200" dirty="0">
                        <a:latin typeface="Arial Rounded MT Bol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Arial Rounded MT Bold" pitchFamily="34" charset="0"/>
                        </a:rPr>
                        <a:t>    V</a:t>
                      </a:r>
                      <a:endParaRPr lang="en-US" sz="1200" dirty="0">
                        <a:latin typeface="Arial Rounded MT Bol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>
                        <a:latin typeface="Arial Rounded MT Bol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Arial Rounded MT Bold" pitchFamily="34" charset="0"/>
                        </a:rPr>
                        <a:t>SK Tim </a:t>
                      </a:r>
                      <a:r>
                        <a:rPr lang="en-US" sz="1200" dirty="0" err="1" smtClean="0">
                          <a:latin typeface="Arial Rounded MT Bold" pitchFamily="34" charset="0"/>
                        </a:rPr>
                        <a:t>Pengembang</a:t>
                      </a:r>
                      <a:endParaRPr lang="en-US" sz="1200" dirty="0">
                        <a:latin typeface="Arial Rounded MT Bold" pitchFamily="34" charset="0"/>
                      </a:endParaRPr>
                    </a:p>
                  </a:txBody>
                  <a:tcPr/>
                </a:tc>
              </a:tr>
              <a:tr h="273561">
                <a:tc>
                  <a:txBody>
                    <a:bodyPr/>
                    <a:lstStyle/>
                    <a:p>
                      <a:r>
                        <a:rPr lang="en-US" sz="1200" dirty="0" err="1" smtClean="0">
                          <a:latin typeface="Arial Rounded MT Bold" pitchFamily="34" charset="0"/>
                        </a:rPr>
                        <a:t>Daftar</a:t>
                      </a:r>
                      <a:r>
                        <a:rPr lang="en-US" sz="1200" dirty="0" smtClean="0">
                          <a:latin typeface="Arial Rounded MT Bold" pitchFamily="34" charset="0"/>
                        </a:rPr>
                        <a:t> Isi</a:t>
                      </a:r>
                      <a:endParaRPr lang="en-US" sz="1200" dirty="0">
                        <a:latin typeface="Arial Rounded MT Bol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>
                        <a:latin typeface="Arial Rounded MT Bol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>
                        <a:latin typeface="Arial Rounded MT Bol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>
                        <a:latin typeface="Arial Rounded MT Bol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>
                        <a:latin typeface="Arial Rounded MT Bold" pitchFamily="34" charset="0"/>
                      </a:endParaRPr>
                    </a:p>
                  </a:txBody>
                  <a:tcPr/>
                </a:tc>
              </a:tr>
              <a:tr h="516966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Arial Rounded MT Bold" pitchFamily="34" charset="0"/>
                        </a:rPr>
                        <a:t>BAB I. PENDAHULUAN:</a:t>
                      </a:r>
                    </a:p>
                    <a:p>
                      <a:r>
                        <a:rPr lang="en-US" sz="1200" dirty="0" smtClean="0">
                          <a:latin typeface="Arial Rounded MT Bold" pitchFamily="34" charset="0"/>
                        </a:rPr>
                        <a:t>      A. </a:t>
                      </a:r>
                      <a:r>
                        <a:rPr lang="en-US" sz="1200" dirty="0" err="1" smtClean="0">
                          <a:latin typeface="Arial Rounded MT Bold" pitchFamily="34" charset="0"/>
                        </a:rPr>
                        <a:t>Latar</a:t>
                      </a:r>
                      <a:r>
                        <a:rPr lang="en-US" sz="1200" dirty="0" smtClean="0">
                          <a:latin typeface="Arial Rounded MT Bold" pitchFamily="34" charset="0"/>
                        </a:rPr>
                        <a:t> </a:t>
                      </a:r>
                      <a:r>
                        <a:rPr lang="en-US" sz="1200" dirty="0" err="1" smtClean="0">
                          <a:latin typeface="Arial Rounded MT Bold" pitchFamily="34" charset="0"/>
                        </a:rPr>
                        <a:t>Belakang</a:t>
                      </a:r>
                      <a:endParaRPr lang="en-US" sz="1200" dirty="0" smtClean="0">
                        <a:latin typeface="Arial Rounded MT Bol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>
                        <a:latin typeface="Arial Rounded MT Bol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>
                        <a:latin typeface="Arial Rounded MT Bol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>
                        <a:latin typeface="Arial Rounded MT Bol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>
                        <a:latin typeface="Arial Rounded MT Bold" pitchFamily="34" charset="0"/>
                      </a:endParaRPr>
                    </a:p>
                  </a:txBody>
                  <a:tcPr/>
                </a:tc>
              </a:tr>
              <a:tr h="455935">
                <a:tc>
                  <a:txBody>
                    <a:bodyPr/>
                    <a:lstStyle/>
                    <a:p>
                      <a:pPr marL="450850" marR="0" indent="-4508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latin typeface="Arial Rounded MT Bold" pitchFamily="34" charset="0"/>
                        </a:rPr>
                        <a:t>      B. </a:t>
                      </a:r>
                      <a:r>
                        <a:rPr lang="en-US" sz="1200" dirty="0" err="1" smtClean="0">
                          <a:latin typeface="Arial Rounded MT Bold" pitchFamily="34" charset="0"/>
                        </a:rPr>
                        <a:t>Acuan</a:t>
                      </a:r>
                      <a:r>
                        <a:rPr lang="en-US" sz="1200" dirty="0" smtClean="0">
                          <a:latin typeface="Arial Rounded MT Bold" pitchFamily="34" charset="0"/>
                        </a:rPr>
                        <a:t> </a:t>
                      </a:r>
                      <a:r>
                        <a:rPr lang="en-US" sz="1200" dirty="0" err="1" smtClean="0">
                          <a:latin typeface="Arial Rounded MT Bold" pitchFamily="34" charset="0"/>
                        </a:rPr>
                        <a:t>Konseptual</a:t>
                      </a:r>
                      <a:r>
                        <a:rPr lang="en-US" sz="1200" dirty="0" smtClean="0">
                          <a:latin typeface="Arial Rounded MT Bold" pitchFamily="34" charset="0"/>
                        </a:rPr>
                        <a:t>       </a:t>
                      </a:r>
                      <a:r>
                        <a:rPr lang="en-US" sz="1200" dirty="0" err="1" smtClean="0">
                          <a:latin typeface="Arial Rounded MT Bold" pitchFamily="34" charset="0"/>
                        </a:rPr>
                        <a:t>Pengembangan</a:t>
                      </a:r>
                      <a:r>
                        <a:rPr lang="en-US" sz="1200" dirty="0" smtClean="0">
                          <a:latin typeface="Arial Rounded MT Bold" pitchFamily="34" charset="0"/>
                        </a:rPr>
                        <a:t> KTSP</a:t>
                      </a:r>
                      <a:endParaRPr lang="en-US" sz="1200" dirty="0">
                        <a:latin typeface="Arial Rounded MT Bol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>
                        <a:latin typeface="Arial Rounded MT Bol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>
                        <a:latin typeface="Arial Rounded MT Bol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>
                        <a:latin typeface="Arial Rounded MT Bol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>
                        <a:latin typeface="Arial Rounded MT Bold" pitchFamily="34" charset="0"/>
                      </a:endParaRPr>
                    </a:p>
                  </a:txBody>
                  <a:tcPr/>
                </a:tc>
              </a:tr>
              <a:tr h="361134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Arial Rounded MT Bold" pitchFamily="34" charset="0"/>
                        </a:rPr>
                        <a:t>       C. </a:t>
                      </a:r>
                      <a:r>
                        <a:rPr lang="en-US" sz="1200" dirty="0" err="1" smtClean="0">
                          <a:latin typeface="Arial Rounded MT Bold" pitchFamily="34" charset="0"/>
                        </a:rPr>
                        <a:t>Prinsip</a:t>
                      </a:r>
                      <a:r>
                        <a:rPr lang="en-US" sz="1200" dirty="0" smtClean="0">
                          <a:latin typeface="Arial Rounded MT Bold" pitchFamily="34" charset="0"/>
                        </a:rPr>
                        <a:t> </a:t>
                      </a:r>
                      <a:r>
                        <a:rPr lang="en-US" sz="1200" dirty="0" err="1" smtClean="0">
                          <a:latin typeface="Arial Rounded MT Bold" pitchFamily="34" charset="0"/>
                        </a:rPr>
                        <a:t>Pengemb</a:t>
                      </a:r>
                      <a:r>
                        <a:rPr lang="en-US" sz="1200" dirty="0" smtClean="0">
                          <a:latin typeface="Arial Rounded MT Bold" pitchFamily="34" charset="0"/>
                        </a:rPr>
                        <a:t> KTSP</a:t>
                      </a:r>
                      <a:endParaRPr lang="en-US" sz="1200" dirty="0">
                        <a:latin typeface="Arial Rounded MT Bol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>
                        <a:latin typeface="Arial Rounded MT Bol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>
                        <a:latin typeface="Arial Rounded MT Bol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>
                        <a:latin typeface="Arial Rounded MT Bol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>
                        <a:latin typeface="Arial Rounded MT Bold" pitchFamily="34" charset="0"/>
                      </a:endParaRPr>
                    </a:p>
                  </a:txBody>
                  <a:tcPr/>
                </a:tc>
              </a:tr>
              <a:tr h="361134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Arial Rounded MT Bold" pitchFamily="34" charset="0"/>
                        </a:rPr>
                        <a:t>BAB. II. VISI, MISI, TUJUAN</a:t>
                      </a:r>
                      <a:endParaRPr lang="en-US" sz="1200" dirty="0">
                        <a:latin typeface="Arial Rounded MT Bol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>
                        <a:latin typeface="Arial Rounded MT Bol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>
                        <a:latin typeface="Arial Rounded MT Bol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>
                        <a:latin typeface="Arial Rounded MT Bol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>
                        <a:latin typeface="Arial Rounded MT Bold" pitchFamily="34" charset="0"/>
                      </a:endParaRPr>
                    </a:p>
                  </a:txBody>
                  <a:tcPr/>
                </a:tc>
              </a:tr>
              <a:tr h="361134">
                <a:tc gridSpan="2">
                  <a:txBody>
                    <a:bodyPr/>
                    <a:lstStyle/>
                    <a:p>
                      <a:r>
                        <a:rPr lang="en-US" sz="1200" dirty="0" smtClean="0">
                          <a:latin typeface="Arial Rounded MT Bold" pitchFamily="34" charset="0"/>
                        </a:rPr>
                        <a:t>BAB III. MUATAN KURIKULUM SATUAN PENDIDIKAN</a:t>
                      </a:r>
                      <a:endParaRPr lang="en-US" sz="1200" dirty="0">
                        <a:latin typeface="Arial Rounded MT Bold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200" dirty="0">
                        <a:latin typeface="Arial Rounded MT Bol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>
                        <a:latin typeface="Arial Rounded MT Bol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>
                        <a:latin typeface="Arial Rounded MT Bol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>
                        <a:latin typeface="Arial Rounded MT Bold" pitchFamily="34" charset="0"/>
                      </a:endParaRPr>
                    </a:p>
                  </a:txBody>
                  <a:tcPr/>
                </a:tc>
              </a:tr>
              <a:tr h="361134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Arial Rounded MT Bold" pitchFamily="34" charset="0"/>
                        </a:rPr>
                        <a:t>     A. Program </a:t>
                      </a:r>
                      <a:r>
                        <a:rPr lang="en-US" sz="1200" dirty="0" err="1" smtClean="0">
                          <a:latin typeface="Arial Rounded MT Bold" pitchFamily="34" charset="0"/>
                        </a:rPr>
                        <a:t>Pengembangan</a:t>
                      </a:r>
                      <a:endParaRPr lang="en-US" sz="1200" dirty="0">
                        <a:latin typeface="Arial Rounded MT Bol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>
                        <a:latin typeface="Arial Rounded MT Bol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>
                        <a:latin typeface="Arial Rounded MT Bol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>
                        <a:latin typeface="Arial Rounded MT Bol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>
                        <a:latin typeface="Arial Rounded MT Bold" pitchFamily="34" charset="0"/>
                      </a:endParaRPr>
                    </a:p>
                  </a:txBody>
                  <a:tcPr/>
                </a:tc>
              </a:tr>
              <a:tr h="361134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Arial Rounded MT Bold" pitchFamily="34" charset="0"/>
                        </a:rPr>
                        <a:t>     B. </a:t>
                      </a:r>
                      <a:r>
                        <a:rPr lang="en-US" sz="1200" dirty="0" err="1" smtClean="0">
                          <a:latin typeface="Arial Rounded MT Bold" pitchFamily="34" charset="0"/>
                        </a:rPr>
                        <a:t>Muatan</a:t>
                      </a:r>
                      <a:r>
                        <a:rPr lang="en-US" sz="1200" dirty="0" smtClean="0">
                          <a:latin typeface="Arial Rounded MT Bold" pitchFamily="34" charset="0"/>
                        </a:rPr>
                        <a:t> </a:t>
                      </a:r>
                      <a:r>
                        <a:rPr lang="en-US" sz="1200" dirty="0" err="1" smtClean="0">
                          <a:latin typeface="Arial Rounded MT Bold" pitchFamily="34" charset="0"/>
                        </a:rPr>
                        <a:t>Pembelajaran</a:t>
                      </a:r>
                      <a:endParaRPr lang="en-US" sz="1200" dirty="0">
                        <a:latin typeface="Arial Rounded MT Bol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>
                        <a:latin typeface="Arial Rounded MT Bol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>
                        <a:latin typeface="Arial Rounded MT Bol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>
                        <a:latin typeface="Arial Rounded MT Bol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>
                        <a:latin typeface="Arial Rounded MT Bold" pitchFamily="34" charset="0"/>
                      </a:endParaRPr>
                    </a:p>
                  </a:txBody>
                  <a:tcPr/>
                </a:tc>
              </a:tr>
              <a:tr h="361134">
                <a:tc>
                  <a:txBody>
                    <a:bodyPr/>
                    <a:lstStyle/>
                    <a:p>
                      <a:r>
                        <a:rPr lang="en-US" sz="1200" dirty="0" err="1" smtClean="0">
                          <a:latin typeface="Arial Rounded MT Bold" pitchFamily="34" charset="0"/>
                        </a:rPr>
                        <a:t>Kalender</a:t>
                      </a:r>
                      <a:r>
                        <a:rPr lang="en-US" sz="1200" dirty="0" smtClean="0">
                          <a:latin typeface="Arial Rounded MT Bold" pitchFamily="34" charset="0"/>
                        </a:rPr>
                        <a:t> </a:t>
                      </a:r>
                      <a:r>
                        <a:rPr lang="en-US" sz="1200" dirty="0" err="1" smtClean="0">
                          <a:latin typeface="Arial Rounded MT Bold" pitchFamily="34" charset="0"/>
                        </a:rPr>
                        <a:t>Pendidikan</a:t>
                      </a:r>
                      <a:r>
                        <a:rPr lang="en-US" sz="1200" dirty="0" smtClean="0">
                          <a:latin typeface="Arial Rounded MT Bold" pitchFamily="34" charset="0"/>
                        </a:rPr>
                        <a:t>, </a:t>
                      </a:r>
                      <a:r>
                        <a:rPr lang="en-US" sz="1200" dirty="0" err="1" smtClean="0">
                          <a:latin typeface="Arial Rounded MT Bold" pitchFamily="34" charset="0"/>
                        </a:rPr>
                        <a:t>Prota</a:t>
                      </a:r>
                      <a:endParaRPr lang="en-US" sz="1200" dirty="0">
                        <a:latin typeface="Arial Rounded MT Bol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>
                        <a:latin typeface="Arial Rounded MT Bol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>
                        <a:latin typeface="Arial Rounded MT Bol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>
                        <a:latin typeface="Arial Rounded MT Bol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>
                        <a:latin typeface="Arial Rounded MT Bold" pitchFamily="34" charset="0"/>
                      </a:endParaRPr>
                    </a:p>
                  </a:txBody>
                  <a:tcPr/>
                </a:tc>
              </a:tr>
              <a:tr h="361134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Arial Rounded MT Bold" pitchFamily="34" charset="0"/>
                        </a:rPr>
                        <a:t>SOP</a:t>
                      </a:r>
                      <a:endParaRPr lang="en-US" sz="1200" dirty="0">
                        <a:latin typeface="Arial Rounded MT Bol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>
                        <a:latin typeface="Arial Rounded MT Bol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>
                        <a:latin typeface="Arial Rounded MT Bol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>
                        <a:latin typeface="Arial Rounded MT Bol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>
                        <a:latin typeface="Arial Rounded MT Bold" pitchFamily="34" charset="0"/>
                      </a:endParaRPr>
                    </a:p>
                  </a:txBody>
                  <a:tcPr/>
                </a:tc>
              </a:tr>
              <a:tr h="361134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Arial Rounded MT Bold" pitchFamily="34" charset="0"/>
                        </a:rPr>
                        <a:t>PENUTUP</a:t>
                      </a:r>
                      <a:endParaRPr lang="en-US" sz="1200" dirty="0">
                        <a:latin typeface="Arial Rounded MT Bol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>
                        <a:latin typeface="Arial Rounded MT Bol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>
                        <a:latin typeface="Arial Rounded MT Bol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>
                        <a:latin typeface="Arial Rounded MT Bol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>
                        <a:latin typeface="Arial Rounded MT Bold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7894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1403648" y="1340768"/>
            <a:ext cx="7488832" cy="3624404"/>
          </a:xfrm>
        </p:spPr>
        <p:txBody>
          <a:bodyPr>
            <a:normAutofit lnSpcReduction="10000"/>
          </a:bodyPr>
          <a:lstStyle/>
          <a:p>
            <a:pPr marL="355600" indent="-355600">
              <a:buFont typeface="+mj-lt"/>
              <a:buAutoNum type="alphaLcParenR"/>
            </a:pPr>
            <a:r>
              <a:rPr lang="en-US" sz="2000" dirty="0" err="1" smtClean="0">
                <a:latin typeface="Bahnschrift SemiLight SemiConde" pitchFamily="34" charset="0"/>
              </a:rPr>
              <a:t>Pada</a:t>
            </a:r>
            <a:r>
              <a:rPr lang="en-US" sz="2000" dirty="0" smtClean="0">
                <a:latin typeface="Bahnschrift SemiLight SemiConde" pitchFamily="34" charset="0"/>
              </a:rPr>
              <a:t> </a:t>
            </a:r>
            <a:r>
              <a:rPr lang="en-US" sz="2000" dirty="0" err="1" smtClean="0">
                <a:latin typeface="Bahnschrift SemiLight SemiConde" pitchFamily="34" charset="0"/>
              </a:rPr>
              <a:t>masa</a:t>
            </a:r>
            <a:r>
              <a:rPr lang="en-US" sz="2000" dirty="0" smtClean="0">
                <a:latin typeface="Bahnschrift SemiLight SemiConde" pitchFamily="34" charset="0"/>
              </a:rPr>
              <a:t> </a:t>
            </a:r>
            <a:r>
              <a:rPr lang="en-US" sz="2000" dirty="0" err="1" smtClean="0">
                <a:latin typeface="Bahnschrift SemiLight SemiConde" pitchFamily="34" charset="0"/>
              </a:rPr>
              <a:t>pandemi</a:t>
            </a:r>
            <a:r>
              <a:rPr lang="en-US" sz="2000" dirty="0" smtClean="0">
                <a:latin typeface="Bahnschrift SemiLight SemiConde" pitchFamily="34" charset="0"/>
              </a:rPr>
              <a:t> COVID-19 </a:t>
            </a:r>
            <a:r>
              <a:rPr lang="en-US" sz="2000" dirty="0" err="1" smtClean="0">
                <a:latin typeface="Bahnschrift SemiLight SemiConde" pitchFamily="34" charset="0"/>
              </a:rPr>
              <a:t>fokus</a:t>
            </a:r>
            <a:r>
              <a:rPr lang="en-US" sz="2000" dirty="0" smtClean="0">
                <a:latin typeface="Bahnschrift SemiLight SemiConde" pitchFamily="34" charset="0"/>
              </a:rPr>
              <a:t> </a:t>
            </a:r>
            <a:r>
              <a:rPr lang="en-US" sz="2000" dirty="0" err="1" smtClean="0">
                <a:latin typeface="Bahnschrift SemiLight SemiConde" pitchFamily="34" charset="0"/>
              </a:rPr>
              <a:t>pembinaan</a:t>
            </a:r>
            <a:r>
              <a:rPr lang="en-US" sz="2000" dirty="0" smtClean="0">
                <a:latin typeface="Bahnschrift SemiLight SemiConde" pitchFamily="34" charset="0"/>
              </a:rPr>
              <a:t> </a:t>
            </a:r>
            <a:r>
              <a:rPr lang="en-US" sz="2000" dirty="0" err="1" smtClean="0">
                <a:latin typeface="Bahnschrift SemiLight SemiConde" pitchFamily="34" charset="0"/>
              </a:rPr>
              <a:t>kepala</a:t>
            </a:r>
            <a:r>
              <a:rPr lang="en-US" sz="2000" dirty="0" smtClean="0">
                <a:latin typeface="Bahnschrift SemiLight SemiConde" pitchFamily="34" charset="0"/>
              </a:rPr>
              <a:t> </a:t>
            </a:r>
            <a:r>
              <a:rPr lang="en-US" sz="2000" dirty="0" err="1" smtClean="0">
                <a:latin typeface="Bahnschrift SemiLight SemiConde" pitchFamily="34" charset="0"/>
              </a:rPr>
              <a:t>sekolah</a:t>
            </a:r>
            <a:r>
              <a:rPr lang="en-US" sz="2000" dirty="0" smtClean="0">
                <a:latin typeface="Bahnschrift SemiLight SemiConde" pitchFamily="34" charset="0"/>
              </a:rPr>
              <a:t> </a:t>
            </a:r>
            <a:r>
              <a:rPr lang="en-US" sz="2000" dirty="0" err="1" smtClean="0">
                <a:latin typeface="Bahnschrift SemiLight SemiConde" pitchFamily="34" charset="0"/>
              </a:rPr>
              <a:t>dengan</a:t>
            </a:r>
            <a:r>
              <a:rPr lang="en-US" sz="2000" dirty="0" smtClean="0">
                <a:latin typeface="Bahnschrift SemiLight SemiConde" pitchFamily="34" charset="0"/>
              </a:rPr>
              <a:t> </a:t>
            </a:r>
            <a:r>
              <a:rPr lang="en-US" sz="2000" dirty="0" err="1" smtClean="0">
                <a:latin typeface="Bahnschrift SemiLight SemiConde" pitchFamily="34" charset="0"/>
              </a:rPr>
              <a:t>sistem</a:t>
            </a:r>
            <a:r>
              <a:rPr lang="en-US" sz="2000" dirty="0" smtClean="0">
                <a:latin typeface="Bahnschrift SemiLight SemiConde" pitchFamily="34" charset="0"/>
              </a:rPr>
              <a:t> </a:t>
            </a:r>
            <a:r>
              <a:rPr lang="en-US" sz="2000" dirty="0" err="1" smtClean="0">
                <a:latin typeface="Bahnschrift SemiLight SemiConde" pitchFamily="34" charset="0"/>
              </a:rPr>
              <a:t>jarak</a:t>
            </a:r>
            <a:r>
              <a:rPr lang="en-US" sz="2000" dirty="0" smtClean="0">
                <a:latin typeface="Bahnschrift SemiLight SemiConde" pitchFamily="34" charset="0"/>
              </a:rPr>
              <a:t> </a:t>
            </a:r>
            <a:r>
              <a:rPr lang="en-US" sz="2000" dirty="0" err="1" smtClean="0">
                <a:latin typeface="Bahnschrift SemiLight SemiConde" pitchFamily="34" charset="0"/>
              </a:rPr>
              <a:t>jauh</a:t>
            </a:r>
            <a:r>
              <a:rPr lang="en-US" sz="2000" dirty="0" smtClean="0">
                <a:latin typeface="Bahnschrift SemiLight SemiConde" pitchFamily="34" charset="0"/>
              </a:rPr>
              <a:t> </a:t>
            </a:r>
            <a:r>
              <a:rPr lang="en-US" sz="2000" dirty="0">
                <a:latin typeface="Bahnschrift SemiLight SemiConde" pitchFamily="34" charset="0"/>
              </a:rPr>
              <a:t> </a:t>
            </a:r>
            <a:r>
              <a:rPr lang="en-US" sz="2000" dirty="0" err="1" smtClean="0">
                <a:latin typeface="Bahnschrift SemiLight SemiConde" pitchFamily="34" charset="0"/>
              </a:rPr>
              <a:t>dilakukan</a:t>
            </a:r>
            <a:r>
              <a:rPr lang="en-US" sz="2000" dirty="0" smtClean="0">
                <a:latin typeface="Bahnschrift SemiLight SemiConde" pitchFamily="34" charset="0"/>
              </a:rPr>
              <a:t> </a:t>
            </a:r>
            <a:r>
              <a:rPr lang="en-US" sz="2000" dirty="0" err="1" smtClean="0">
                <a:latin typeface="Bahnschrift SemiLight SemiConde" pitchFamily="34" charset="0"/>
              </a:rPr>
              <a:t>secara</a:t>
            </a:r>
            <a:r>
              <a:rPr lang="en-US" sz="2000" dirty="0" smtClean="0">
                <a:latin typeface="Bahnschrift SemiLight SemiConde" pitchFamily="34" charset="0"/>
              </a:rPr>
              <a:t> daring </a:t>
            </a:r>
            <a:r>
              <a:rPr lang="en-US" sz="2000" dirty="0" err="1" smtClean="0">
                <a:latin typeface="Bahnschrift SemiLight SemiConde" pitchFamily="34" charset="0"/>
              </a:rPr>
              <a:t>dengan</a:t>
            </a:r>
            <a:r>
              <a:rPr lang="en-US" sz="2000" dirty="0" smtClean="0">
                <a:latin typeface="Bahnschrift SemiLight SemiConde" pitchFamily="34" charset="0"/>
              </a:rPr>
              <a:t> </a:t>
            </a:r>
            <a:r>
              <a:rPr lang="en-US" sz="2000" dirty="0" err="1" smtClean="0">
                <a:latin typeface="Bahnschrift SemiLight SemiConde" pitchFamily="34" charset="0"/>
              </a:rPr>
              <a:t>memanfaatkan</a:t>
            </a:r>
            <a:r>
              <a:rPr lang="en-US" sz="2000" dirty="0" smtClean="0">
                <a:latin typeface="Bahnschrift SemiLight SemiConde" pitchFamily="34" charset="0"/>
              </a:rPr>
              <a:t> </a:t>
            </a:r>
            <a:r>
              <a:rPr lang="en-US" sz="2000" dirty="0" err="1" smtClean="0">
                <a:latin typeface="Bahnschrift SemiLight SemiConde" pitchFamily="34" charset="0"/>
              </a:rPr>
              <a:t>kemajuan</a:t>
            </a:r>
            <a:r>
              <a:rPr lang="en-US" sz="2000" dirty="0" smtClean="0">
                <a:latin typeface="Bahnschrift SemiLight SemiConde" pitchFamily="34" charset="0"/>
              </a:rPr>
              <a:t>  </a:t>
            </a:r>
            <a:r>
              <a:rPr lang="en-US" sz="2000" dirty="0" err="1" smtClean="0">
                <a:latin typeface="Bahnschrift SemiLight SemiConde" pitchFamily="34" charset="0"/>
              </a:rPr>
              <a:t>dunia</a:t>
            </a:r>
            <a:r>
              <a:rPr lang="en-US" sz="2000" dirty="0" smtClean="0">
                <a:latin typeface="Bahnschrift SemiLight SemiConde" pitchFamily="34" charset="0"/>
              </a:rPr>
              <a:t> digital.</a:t>
            </a:r>
          </a:p>
          <a:p>
            <a:pPr marL="355600" indent="-355600">
              <a:buFont typeface="+mj-lt"/>
              <a:buAutoNum type="alphaLcParenR"/>
            </a:pPr>
            <a:r>
              <a:rPr lang="en-US" sz="2000" dirty="0" smtClean="0">
                <a:latin typeface="Bahnschrift SemiLight SemiConde" pitchFamily="34" charset="0"/>
              </a:rPr>
              <a:t>Review </a:t>
            </a:r>
            <a:r>
              <a:rPr lang="en-US" sz="2000" dirty="0" err="1" smtClean="0">
                <a:latin typeface="Bahnschrift SemiLight SemiConde" pitchFamily="34" charset="0"/>
              </a:rPr>
              <a:t>Dokumen</a:t>
            </a:r>
            <a:r>
              <a:rPr lang="en-US" sz="2000" dirty="0" smtClean="0">
                <a:latin typeface="Bahnschrift SemiLight SemiConde" pitchFamily="34" charset="0"/>
              </a:rPr>
              <a:t> 1 KTSP </a:t>
            </a:r>
            <a:r>
              <a:rPr lang="en-US" sz="2000" dirty="0" err="1" smtClean="0">
                <a:latin typeface="Bahnschrift SemiLight SemiConde" pitchFamily="34" charset="0"/>
              </a:rPr>
              <a:t>Kondisi</a:t>
            </a:r>
            <a:r>
              <a:rPr lang="en-US" sz="2000" dirty="0" smtClean="0">
                <a:latin typeface="Bahnschrift SemiLight SemiConde" pitchFamily="34" charset="0"/>
              </a:rPr>
              <a:t> </a:t>
            </a:r>
            <a:r>
              <a:rPr lang="en-US" sz="2000" dirty="0" err="1" smtClean="0">
                <a:latin typeface="Bahnschrift SemiLight SemiConde" pitchFamily="34" charset="0"/>
              </a:rPr>
              <a:t>Khusus</a:t>
            </a:r>
            <a:r>
              <a:rPr lang="en-US" sz="2000" dirty="0" smtClean="0">
                <a:latin typeface="Bahnschrift SemiLight SemiConde" pitchFamily="34" charset="0"/>
              </a:rPr>
              <a:t> </a:t>
            </a:r>
            <a:r>
              <a:rPr lang="en-US" sz="2000" dirty="0" err="1" smtClean="0">
                <a:latin typeface="Bahnschrift SemiLight SemiConde" pitchFamily="34" charset="0"/>
              </a:rPr>
              <a:t>mengacu</a:t>
            </a:r>
            <a:r>
              <a:rPr lang="en-US" sz="2000" dirty="0" smtClean="0">
                <a:latin typeface="Bahnschrift SemiLight SemiConde" pitchFamily="34" charset="0"/>
              </a:rPr>
              <a:t> </a:t>
            </a:r>
            <a:r>
              <a:rPr lang="en-US" sz="2000" dirty="0" err="1" smtClean="0">
                <a:latin typeface="Bahnschrift SemiLight SemiConde" pitchFamily="34" charset="0"/>
              </a:rPr>
              <a:t>pada</a:t>
            </a:r>
            <a:r>
              <a:rPr lang="en-US" sz="2000" dirty="0" smtClean="0">
                <a:latin typeface="Bahnschrift SemiLight SemiConde" pitchFamily="34" charset="0"/>
              </a:rPr>
              <a:t> </a:t>
            </a:r>
            <a:r>
              <a:rPr lang="en-US" sz="2000" dirty="0" err="1" smtClean="0">
                <a:latin typeface="Bahnschrift SemiLight SemiConde" pitchFamily="34" charset="0"/>
              </a:rPr>
              <a:t>Kemendikbud</a:t>
            </a:r>
            <a:r>
              <a:rPr lang="en-US" sz="2000" dirty="0" smtClean="0">
                <a:latin typeface="Bahnschrift SemiLight SemiConde" pitchFamily="34" charset="0"/>
              </a:rPr>
              <a:t> NO.719/P/2020  </a:t>
            </a:r>
            <a:r>
              <a:rPr lang="en-US" sz="2000" dirty="0" err="1" smtClean="0">
                <a:latin typeface="Bahnschrift SemiLight SemiConde" pitchFamily="34" charset="0"/>
              </a:rPr>
              <a:t>segera</a:t>
            </a:r>
            <a:r>
              <a:rPr lang="en-US" sz="2000" dirty="0" smtClean="0">
                <a:latin typeface="Bahnschrift SemiLight SemiConde" pitchFamily="34" charset="0"/>
              </a:rPr>
              <a:t> </a:t>
            </a:r>
            <a:r>
              <a:rPr lang="en-US" sz="2000" dirty="0" err="1" smtClean="0">
                <a:latin typeface="Bahnschrift SemiLight SemiConde" pitchFamily="34" charset="0"/>
              </a:rPr>
              <a:t>dilakukan</a:t>
            </a:r>
            <a:r>
              <a:rPr lang="en-US" sz="2000" dirty="0" smtClean="0">
                <a:latin typeface="Bahnschrift SemiLight SemiConde" pitchFamily="34" charset="0"/>
              </a:rPr>
              <a:t> </a:t>
            </a:r>
            <a:r>
              <a:rPr lang="en-US" sz="2000" dirty="0">
                <a:latin typeface="Bahnschrift SemiLight SemiConde" pitchFamily="34" charset="0"/>
              </a:rPr>
              <a:t> </a:t>
            </a:r>
            <a:r>
              <a:rPr lang="en-US" sz="2000" dirty="0" err="1" smtClean="0">
                <a:latin typeface="Bahnschrift SemiLight SemiConde" pitchFamily="34" charset="0"/>
              </a:rPr>
              <a:t>oleh</a:t>
            </a:r>
            <a:r>
              <a:rPr lang="en-US" sz="2000" dirty="0" smtClean="0">
                <a:latin typeface="Bahnschrift SemiLight SemiConde" pitchFamily="34" charset="0"/>
              </a:rPr>
              <a:t> </a:t>
            </a:r>
            <a:r>
              <a:rPr lang="en-US" sz="2000" dirty="0" err="1" smtClean="0">
                <a:latin typeface="Bahnschrift SemiLight SemiConde" pitchFamily="34" charset="0"/>
              </a:rPr>
              <a:t>lembaga</a:t>
            </a:r>
            <a:r>
              <a:rPr lang="en-US" sz="2000" dirty="0" smtClean="0">
                <a:latin typeface="Bahnschrift SemiLight SemiConde" pitchFamily="34" charset="0"/>
              </a:rPr>
              <a:t> </a:t>
            </a:r>
            <a:r>
              <a:rPr lang="en-US" sz="2000" dirty="0" err="1" smtClean="0">
                <a:latin typeface="Bahnschrift SemiLight SemiConde" pitchFamily="34" charset="0"/>
              </a:rPr>
              <a:t>sebagai</a:t>
            </a:r>
            <a:r>
              <a:rPr lang="en-US" sz="2000" dirty="0" smtClean="0">
                <a:latin typeface="Bahnschrift SemiLight SemiConde" pitchFamily="34" charset="0"/>
              </a:rPr>
              <a:t> </a:t>
            </a:r>
            <a:r>
              <a:rPr lang="en-US" sz="2000" dirty="0" err="1" smtClean="0">
                <a:latin typeface="Bahnschrift SemiLight SemiConde" pitchFamily="34" charset="0"/>
              </a:rPr>
              <a:t>pedoman</a:t>
            </a:r>
            <a:r>
              <a:rPr lang="en-US" sz="2000" dirty="0" smtClean="0">
                <a:latin typeface="Bahnschrift SemiLight SemiConde" pitchFamily="34" charset="0"/>
              </a:rPr>
              <a:t> </a:t>
            </a:r>
            <a:r>
              <a:rPr lang="en-US" sz="2000" dirty="0" err="1" smtClean="0">
                <a:latin typeface="Bahnschrift SemiLight SemiConde" pitchFamily="34" charset="0"/>
              </a:rPr>
              <a:t>dalam</a:t>
            </a:r>
            <a:r>
              <a:rPr lang="en-US" sz="2000" dirty="0" smtClean="0">
                <a:latin typeface="Bahnschrift SemiLight SemiConde" pitchFamily="34" charset="0"/>
              </a:rPr>
              <a:t> </a:t>
            </a:r>
            <a:r>
              <a:rPr lang="en-US" sz="2000" dirty="0" err="1" smtClean="0">
                <a:latin typeface="Bahnschrift SemiLight SemiConde" pitchFamily="34" charset="0"/>
              </a:rPr>
              <a:t>pelaksanaan</a:t>
            </a:r>
            <a:r>
              <a:rPr lang="en-US" sz="2000" dirty="0" smtClean="0">
                <a:latin typeface="Bahnschrift SemiLight SemiConde" pitchFamily="34" charset="0"/>
              </a:rPr>
              <a:t> </a:t>
            </a:r>
            <a:r>
              <a:rPr lang="en-US" sz="2000" dirty="0" err="1" smtClean="0">
                <a:latin typeface="Bahnschrift SemiLight SemiConde" pitchFamily="34" charset="0"/>
              </a:rPr>
              <a:t>pembelajaran</a:t>
            </a:r>
            <a:r>
              <a:rPr lang="en-US" sz="2000" dirty="0" smtClean="0">
                <a:latin typeface="Bahnschrift SemiLight SemiConde" pitchFamily="34" charset="0"/>
              </a:rPr>
              <a:t> </a:t>
            </a:r>
            <a:r>
              <a:rPr lang="en-US" sz="2000" dirty="0" err="1" smtClean="0">
                <a:latin typeface="Bahnschrift SemiLight SemiConde" pitchFamily="34" charset="0"/>
              </a:rPr>
              <a:t>selama</a:t>
            </a:r>
            <a:r>
              <a:rPr lang="en-US" sz="2000" dirty="0" smtClean="0">
                <a:latin typeface="Bahnschrift SemiLight SemiConde" pitchFamily="34" charset="0"/>
              </a:rPr>
              <a:t> </a:t>
            </a:r>
            <a:r>
              <a:rPr lang="en-US" sz="2000" dirty="0" err="1" smtClean="0">
                <a:latin typeface="Bahnschrift SemiLight SemiConde" pitchFamily="34" charset="0"/>
              </a:rPr>
              <a:t>pandemi</a:t>
            </a:r>
            <a:r>
              <a:rPr lang="en-US" sz="2000" dirty="0" smtClean="0">
                <a:latin typeface="Bahnschrift SemiLight SemiConde" pitchFamily="34" charset="0"/>
              </a:rPr>
              <a:t> Covid-19.</a:t>
            </a:r>
          </a:p>
          <a:p>
            <a:pPr marL="355600" indent="-355600">
              <a:buFont typeface="+mj-lt"/>
              <a:buAutoNum type="alphaLcParenR"/>
            </a:pPr>
            <a:r>
              <a:rPr lang="en-US" sz="2000" dirty="0" err="1" smtClean="0">
                <a:latin typeface="Bahnschrift SemiLight SemiConde" pitchFamily="34" charset="0"/>
              </a:rPr>
              <a:t>Aplikasi</a:t>
            </a:r>
            <a:r>
              <a:rPr lang="en-US" sz="2000" dirty="0" smtClean="0">
                <a:latin typeface="Bahnschrift SemiLight SemiConde" pitchFamily="34" charset="0"/>
              </a:rPr>
              <a:t> </a:t>
            </a:r>
            <a:r>
              <a:rPr lang="en-US" sz="2000" dirty="0" err="1" smtClean="0">
                <a:latin typeface="Bahnschrift SemiLight SemiConde" pitchFamily="34" charset="0"/>
              </a:rPr>
              <a:t>WhatsApp</a:t>
            </a:r>
            <a:r>
              <a:rPr lang="en-US" sz="2000" dirty="0" smtClean="0">
                <a:latin typeface="Bahnschrift SemiLight SemiConde" pitchFamily="34" charset="0"/>
              </a:rPr>
              <a:t> Group </a:t>
            </a:r>
            <a:r>
              <a:rPr lang="en-US" sz="2000" dirty="0" err="1" smtClean="0">
                <a:latin typeface="Bahnschrift SemiLight SemiConde" pitchFamily="34" charset="0"/>
              </a:rPr>
              <a:t>dan</a:t>
            </a:r>
            <a:r>
              <a:rPr lang="en-US" sz="2000" dirty="0" smtClean="0">
                <a:latin typeface="Bahnschrift SemiLight SemiConde" pitchFamily="34" charset="0"/>
              </a:rPr>
              <a:t> Google Meet </a:t>
            </a:r>
            <a:r>
              <a:rPr lang="en-US" sz="2000" dirty="0" err="1" smtClean="0">
                <a:latin typeface="Bahnschrift SemiLight SemiConde" pitchFamily="34" charset="0"/>
              </a:rPr>
              <a:t>merupakan</a:t>
            </a:r>
            <a:r>
              <a:rPr lang="en-US" sz="2000" dirty="0" smtClean="0">
                <a:latin typeface="Bahnschrift SemiLight SemiConde" pitchFamily="34" charset="0"/>
              </a:rPr>
              <a:t> </a:t>
            </a:r>
            <a:r>
              <a:rPr lang="en-US" sz="2000" dirty="0" err="1" smtClean="0">
                <a:latin typeface="Bahnschrift SemiLight SemiConde" pitchFamily="34" charset="0"/>
              </a:rPr>
              <a:t>salah</a:t>
            </a:r>
            <a:r>
              <a:rPr lang="en-US" sz="2000" dirty="0" smtClean="0">
                <a:latin typeface="Bahnschrift SemiLight SemiConde" pitchFamily="34" charset="0"/>
              </a:rPr>
              <a:t> </a:t>
            </a:r>
            <a:r>
              <a:rPr lang="en-US" sz="2000" dirty="0" err="1" smtClean="0">
                <a:latin typeface="Bahnschrift SemiLight SemiConde" pitchFamily="34" charset="0"/>
              </a:rPr>
              <a:t>satu</a:t>
            </a:r>
            <a:r>
              <a:rPr lang="en-US" sz="2000" dirty="0" smtClean="0">
                <a:latin typeface="Bahnschrift SemiLight SemiConde" pitchFamily="34" charset="0"/>
              </a:rPr>
              <a:t> </a:t>
            </a:r>
            <a:r>
              <a:rPr lang="en-US" sz="2000" dirty="0" err="1" smtClean="0">
                <a:latin typeface="Bahnschrift SemiLight SemiConde" pitchFamily="34" charset="0"/>
              </a:rPr>
              <a:t>alternatif</a:t>
            </a:r>
            <a:r>
              <a:rPr lang="en-US" sz="2000" dirty="0" smtClean="0">
                <a:latin typeface="Bahnschrift SemiLight SemiConde" pitchFamily="34" charset="0"/>
              </a:rPr>
              <a:t> yang </a:t>
            </a:r>
            <a:r>
              <a:rPr lang="en-US" sz="2000" dirty="0" err="1" smtClean="0">
                <a:latin typeface="Bahnschrift SemiLight SemiConde" pitchFamily="34" charset="0"/>
              </a:rPr>
              <a:t>dapat</a:t>
            </a:r>
            <a:r>
              <a:rPr lang="en-US" sz="2000" dirty="0" smtClean="0">
                <a:latin typeface="Bahnschrift SemiLight SemiConde" pitchFamily="34" charset="0"/>
              </a:rPr>
              <a:t> </a:t>
            </a:r>
            <a:r>
              <a:rPr lang="en-US" sz="2000" dirty="0" err="1" smtClean="0">
                <a:latin typeface="Bahnschrift SemiLight SemiConde" pitchFamily="34" charset="0"/>
              </a:rPr>
              <a:t>dimanfaatkan</a:t>
            </a:r>
            <a:r>
              <a:rPr lang="en-US" sz="2000" dirty="0" smtClean="0">
                <a:latin typeface="Bahnschrift SemiLight SemiConde" pitchFamily="34" charset="0"/>
              </a:rPr>
              <a:t>  </a:t>
            </a:r>
            <a:r>
              <a:rPr lang="en-US" sz="2000" dirty="0" err="1" smtClean="0">
                <a:latin typeface="Bahnschrift SemiLight SemiConde" pitchFamily="34" charset="0"/>
              </a:rPr>
              <a:t>oleh</a:t>
            </a:r>
            <a:r>
              <a:rPr lang="en-US" sz="2000" dirty="0" smtClean="0">
                <a:latin typeface="Bahnschrift SemiLight SemiConde" pitchFamily="34" charset="0"/>
              </a:rPr>
              <a:t> </a:t>
            </a:r>
            <a:r>
              <a:rPr lang="en-US" sz="2000" dirty="0" err="1" smtClean="0">
                <a:latin typeface="Bahnschrift SemiLight SemiConde" pitchFamily="34" charset="0"/>
              </a:rPr>
              <a:t>pengawas</a:t>
            </a:r>
            <a:r>
              <a:rPr lang="en-US" sz="2000" dirty="0" smtClean="0">
                <a:latin typeface="Bahnschrift SemiLight SemiConde" pitchFamily="34" charset="0"/>
              </a:rPr>
              <a:t> </a:t>
            </a:r>
            <a:r>
              <a:rPr lang="en-US" sz="2000" dirty="0" err="1" smtClean="0">
                <a:latin typeface="Bahnschrift SemiLight SemiConde" pitchFamily="34" charset="0"/>
              </a:rPr>
              <a:t>untuk</a:t>
            </a:r>
            <a:r>
              <a:rPr lang="en-US" sz="2000" dirty="0" smtClean="0">
                <a:latin typeface="Bahnschrift SemiLight SemiConde" pitchFamily="34" charset="0"/>
              </a:rPr>
              <a:t> </a:t>
            </a:r>
            <a:r>
              <a:rPr lang="en-US" sz="2000" dirty="0" err="1" smtClean="0">
                <a:latin typeface="Bahnschrift SemiLight SemiConde" pitchFamily="34" charset="0"/>
              </a:rPr>
              <a:t>mengatasi</a:t>
            </a:r>
            <a:r>
              <a:rPr lang="en-US" sz="2000" dirty="0" smtClean="0">
                <a:latin typeface="Bahnschrift SemiLight SemiConde" pitchFamily="34" charset="0"/>
              </a:rPr>
              <a:t> </a:t>
            </a:r>
            <a:r>
              <a:rPr lang="en-US" sz="2000" dirty="0" err="1" smtClean="0">
                <a:latin typeface="Bahnschrift SemiLight SemiConde" pitchFamily="34" charset="0"/>
              </a:rPr>
              <a:t>permasalahan</a:t>
            </a:r>
            <a:r>
              <a:rPr lang="en-US" sz="2000" dirty="0" smtClean="0">
                <a:latin typeface="Bahnschrift SemiLight SemiConde" pitchFamily="34" charset="0"/>
              </a:rPr>
              <a:t> </a:t>
            </a:r>
            <a:r>
              <a:rPr lang="en-US" sz="2000" dirty="0" err="1" smtClean="0">
                <a:latin typeface="Bahnschrift SemiLight SemiConde" pitchFamily="34" charset="0"/>
              </a:rPr>
              <a:t>selama</a:t>
            </a:r>
            <a:r>
              <a:rPr lang="en-US" sz="2000" dirty="0" smtClean="0">
                <a:latin typeface="Bahnschrift SemiLight SemiConde" pitchFamily="34" charset="0"/>
              </a:rPr>
              <a:t> </a:t>
            </a:r>
            <a:r>
              <a:rPr lang="en-US" sz="2000" dirty="0" err="1" smtClean="0">
                <a:latin typeface="Bahnschrift SemiLight SemiConde" pitchFamily="34" charset="0"/>
              </a:rPr>
              <a:t>masa</a:t>
            </a:r>
            <a:r>
              <a:rPr lang="en-US" sz="2000" dirty="0" smtClean="0">
                <a:latin typeface="Bahnschrift SemiLight SemiConde" pitchFamily="34" charset="0"/>
              </a:rPr>
              <a:t> </a:t>
            </a:r>
            <a:r>
              <a:rPr lang="en-US" sz="2000" dirty="0" err="1" smtClean="0">
                <a:latin typeface="Bahnschrift SemiLight SemiConde" pitchFamily="34" charset="0"/>
              </a:rPr>
              <a:t>pandemi</a:t>
            </a:r>
            <a:r>
              <a:rPr lang="en-US" sz="2000" dirty="0" smtClean="0">
                <a:latin typeface="Bahnschrift SemiLight SemiConde" pitchFamily="34" charset="0"/>
              </a:rPr>
              <a:t> Covid-19</a:t>
            </a:r>
            <a:r>
              <a:rPr lang="en-US" sz="2000" dirty="0">
                <a:latin typeface="Bahnschrift SemiLight SemiConde" pitchFamily="34" charset="0"/>
              </a:rPr>
              <a:t> </a:t>
            </a:r>
            <a:r>
              <a:rPr lang="en-US" sz="2000" dirty="0" err="1" smtClean="0">
                <a:latin typeface="Bahnschrift SemiLight SemiConde" pitchFamily="34" charset="0"/>
              </a:rPr>
              <a:t>dalam</a:t>
            </a:r>
            <a:r>
              <a:rPr lang="en-US" sz="2000" dirty="0" smtClean="0">
                <a:latin typeface="Bahnschrift SemiLight SemiConde" pitchFamily="34" charset="0"/>
              </a:rPr>
              <a:t> </a:t>
            </a:r>
            <a:r>
              <a:rPr lang="en-US" sz="2000" dirty="0" err="1" smtClean="0">
                <a:latin typeface="Bahnschrift SemiLight SemiConde" pitchFamily="34" charset="0"/>
              </a:rPr>
              <a:t>melakukan</a:t>
            </a:r>
            <a:r>
              <a:rPr lang="en-US" sz="2000" dirty="0" smtClean="0">
                <a:latin typeface="Bahnschrift SemiLight SemiConde" pitchFamily="34" charset="0"/>
              </a:rPr>
              <a:t> </a:t>
            </a:r>
            <a:r>
              <a:rPr lang="en-US" sz="2000" dirty="0" err="1" smtClean="0">
                <a:latin typeface="Bahnschrift SemiLight SemiConde" pitchFamily="34" charset="0"/>
              </a:rPr>
              <a:t>pembinaan</a:t>
            </a:r>
            <a:r>
              <a:rPr lang="en-US" sz="2000" dirty="0" smtClean="0">
                <a:latin typeface="Bahnschrift SemiLight SemiConde" pitchFamily="34" charset="0"/>
              </a:rPr>
              <a:t> </a:t>
            </a:r>
            <a:r>
              <a:rPr lang="en-US" sz="2000" dirty="0" err="1" smtClean="0">
                <a:latin typeface="Bahnschrift SemiLight SemiConde" pitchFamily="34" charset="0"/>
              </a:rPr>
              <a:t>kepala</a:t>
            </a:r>
            <a:r>
              <a:rPr lang="en-US" sz="2000" dirty="0" smtClean="0">
                <a:latin typeface="Bahnschrift SemiLight SemiConde" pitchFamily="34" charset="0"/>
              </a:rPr>
              <a:t> </a:t>
            </a:r>
            <a:r>
              <a:rPr lang="en-US" sz="2000" dirty="0" err="1" smtClean="0">
                <a:latin typeface="Bahnschrift SemiLight SemiConde" pitchFamily="34" charset="0"/>
              </a:rPr>
              <a:t>sekolah</a:t>
            </a:r>
            <a:r>
              <a:rPr lang="en-US" sz="2000" dirty="0" smtClean="0">
                <a:latin typeface="Bahnschrift SemiLight SemiConde" pitchFamily="34" charset="0"/>
              </a:rPr>
              <a:t> </a:t>
            </a:r>
            <a:r>
              <a:rPr lang="en-US" sz="2000" dirty="0" err="1" smtClean="0">
                <a:latin typeface="Bahnschrift SemiLight SemiConde" pitchFamily="34" charset="0"/>
              </a:rPr>
              <a:t>dalam</a:t>
            </a:r>
            <a:r>
              <a:rPr lang="en-US" sz="2000" dirty="0" smtClean="0">
                <a:latin typeface="Bahnschrift SemiLight SemiConde" pitchFamily="34" charset="0"/>
              </a:rPr>
              <a:t> me-review </a:t>
            </a:r>
            <a:r>
              <a:rPr lang="en-US" sz="2000" dirty="0" err="1" smtClean="0">
                <a:latin typeface="Bahnschrift SemiLight SemiConde" pitchFamily="34" charset="0"/>
              </a:rPr>
              <a:t>dokumen</a:t>
            </a:r>
            <a:r>
              <a:rPr lang="en-US" sz="2000" dirty="0" smtClean="0">
                <a:latin typeface="Bahnschrift SemiLight SemiConde" pitchFamily="34" charset="0"/>
              </a:rPr>
              <a:t> 1 KTSP </a:t>
            </a:r>
            <a:r>
              <a:rPr lang="en-US" sz="2000" dirty="0" err="1" smtClean="0">
                <a:latin typeface="Bahnschrift SemiLight SemiConde" pitchFamily="34" charset="0"/>
              </a:rPr>
              <a:t>kondisi</a:t>
            </a:r>
            <a:r>
              <a:rPr lang="en-US" sz="2000" dirty="0" smtClean="0">
                <a:latin typeface="Bahnschrift SemiLight SemiConde" pitchFamily="34" charset="0"/>
              </a:rPr>
              <a:t> </a:t>
            </a:r>
            <a:r>
              <a:rPr lang="en-US" sz="2000" dirty="0" err="1" smtClean="0">
                <a:latin typeface="Bahnschrift SemiLight SemiConde" pitchFamily="34" charset="0"/>
              </a:rPr>
              <a:t>khusus</a:t>
            </a:r>
            <a:r>
              <a:rPr lang="en-US" sz="2000" dirty="0" smtClean="0">
                <a:latin typeface="Bahnschrift SemiLight SemiConde" pitchFamily="34" charset="0"/>
              </a:rPr>
              <a:t>      </a:t>
            </a:r>
            <a:endParaRPr lang="en-US" sz="2000" dirty="0">
              <a:latin typeface="Bahnschrift SemiLight SemiConde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347864" y="404664"/>
            <a:ext cx="3240360" cy="50405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rgbClr val="C00000"/>
                </a:solidFill>
                <a:latin typeface="Arial Rounded MT Bold" pitchFamily="34" charset="0"/>
              </a:rPr>
              <a:t>KESIMPULAN</a:t>
            </a:r>
            <a:endParaRPr lang="en-US" sz="2800" dirty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2421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F2AB2DC-51A0-43E6-966F-9131C3275F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21278" y="764704"/>
            <a:ext cx="6719074" cy="1296144"/>
          </a:xfrm>
        </p:spPr>
        <p:txBody>
          <a:bodyPr>
            <a:normAutofit/>
          </a:bodyPr>
          <a:lstStyle/>
          <a:p>
            <a:pPr algn="ctr"/>
            <a:r>
              <a:rPr lang="en-US" sz="6000" dirty="0" smtClean="0">
                <a:solidFill>
                  <a:schemeClr val="accent2"/>
                </a:solidFill>
              </a:rPr>
              <a:t>TERIMAKASIH*</a:t>
            </a:r>
            <a:endParaRPr lang="en-ID" sz="6000" b="1" dirty="0">
              <a:solidFill>
                <a:schemeClr val="accent2"/>
              </a:solidFill>
            </a:endParaRPr>
          </a:p>
        </p:txBody>
      </p:sp>
      <p:pic>
        <p:nvPicPr>
          <p:cNvPr id="4098" name="Picture 2" descr="Image result for coding kids">
            <a:extLst>
              <a:ext uri="{FF2B5EF4-FFF2-40B4-BE49-F238E27FC236}">
                <a16:creationId xmlns:a16="http://schemas.microsoft.com/office/drawing/2014/main" xmlns="" id="{0EF2CDFC-FB35-42D6-815F-093197843F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82955" y="2365673"/>
            <a:ext cx="4060695" cy="3938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9645004"/>
      </p:ext>
    </p:extLst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Slipstream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Slipstream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ipstream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930</TotalTime>
  <Words>708</Words>
  <Application>Microsoft Office PowerPoint</Application>
  <PresentationFormat>On-screen Show (4:3)</PresentationFormat>
  <Paragraphs>163</Paragraphs>
  <Slides>11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Slipstream</vt:lpstr>
      <vt:lpstr>SUKESI, M.PD PENGAWAS TK JAKARTA BARAT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TERIMAKASIH*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Penyusunan KTSP</dc:title>
  <dc:creator>sukesi</dc:creator>
  <cp:lastModifiedBy>sukesi</cp:lastModifiedBy>
  <cp:revision>54</cp:revision>
  <dcterms:created xsi:type="dcterms:W3CDTF">2021-07-05T00:25:55Z</dcterms:created>
  <dcterms:modified xsi:type="dcterms:W3CDTF">2021-08-04T00:24:30Z</dcterms:modified>
</cp:coreProperties>
</file>