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Lst>
  <p:sldSz cx="9144000" cy="5143500" type="screen16x9"/>
  <p:notesSz cx="6858000" cy="9144000"/>
  <p:embeddedFontLst>
    <p:embeddedFont>
      <p:font typeface="Bebas Neue" panose="020B0606020202050201" pitchFamily="34" charset="77"/>
      <p:regular r:id="rId19"/>
    </p:embeddedFont>
    <p:embeddedFont>
      <p:font typeface="Fira Sans Extra Condensed Medium" panose="020B0603050000020004" pitchFamily="34" charset="0"/>
      <p:regular r:id="rId20"/>
      <p:bold r:id="rId21"/>
      <p:italic r:id="rId22"/>
      <p:boldItalic r:id="rId23"/>
    </p:embeddedFont>
    <p:embeddedFont>
      <p:font typeface="Fredoka One" panose="02000000000000000000" pitchFamily="2" charset="77"/>
      <p:regular r:id="rId24"/>
    </p:embeddedFont>
    <p:embeddedFont>
      <p:font typeface="Open Sans" panose="020B0606030504020204" pitchFamily="34" charset="0"/>
      <p:regular r:id="rId25"/>
      <p:bold r:id="rId26"/>
      <p:italic r:id="rId27"/>
      <p:boldItalic r:id="rId28"/>
    </p:embeddedFont>
    <p:embeddedFont>
      <p:font typeface="Roboto Slab Light" pitchFamily="2"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rasatidwimardani96@outlook.com" initials="L" lastIdx="1" clrIdx="0">
    <p:extLst>
      <p:ext uri="{19B8F6BF-5375-455C-9EA6-DF929625EA0E}">
        <p15:presenceInfo xmlns:p15="http://schemas.microsoft.com/office/powerpoint/2012/main" userId="19aa02c2518e12e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48E971B-4500-43A4-800A-1A0D2DE936E2}">
  <a:tblStyle styleId="{148E971B-4500-43A4-800A-1A0D2DE936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0"/>
  </p:normalViewPr>
  <p:slideViewPr>
    <p:cSldViewPr snapToGrid="0">
      <p:cViewPr varScale="1">
        <p:scale>
          <a:sx n="160" d="100"/>
          <a:sy n="160" d="100"/>
        </p:scale>
        <p:origin x="2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1-02T21:32:05.393"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a6f660f5a9_0_20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a6f660f5a9_0_20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a6f660f5a9_0_190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a6f660f5a9_0_190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a6f660f5a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a6f660f5a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ab1fd51f2b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ab1fd51f2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a6f660f5a9_0_19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a6f660f5a9_0_19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a6f660f5a9_0_19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a6f660f5a9_0_19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a6f660f5a9_0_190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a6f660f5a9_0_190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a6f660f5a9_0_19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a6f660f5a9_0_19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ab1fd51f2b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ab1fd51f2b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ab1fd51f2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9" name="Google Shape;809;gab1fd51f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ab1fd51f2b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ab1fd51f2b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ab1fd51f2b_0_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ab1fd51f2b_0_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gab1fd51f2b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2" name="Google Shape;902;gab1fd51f2b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ab1fd51f2b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ab1fd51f2b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ac17382458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ac17382458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ab1fd51f2b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ab1fd51f2b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486286" y="-1137711"/>
            <a:ext cx="10924039" cy="7408261"/>
            <a:chOff x="-1486286" y="-1137711"/>
            <a:chExt cx="10924039" cy="7408261"/>
          </a:xfrm>
        </p:grpSpPr>
        <p:sp>
          <p:nvSpPr>
            <p:cNvPr id="10" name="Google Shape;10;p2"/>
            <p:cNvSpPr/>
            <p:nvPr/>
          </p:nvSpPr>
          <p:spPr>
            <a:xfrm>
              <a:off x="6107330" y="4083223"/>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756840" y="4330475"/>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4053590" y="4330475"/>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969390" y="4330475"/>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7684374" y="3515688"/>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5400000">
              <a:off x="7597290" y="3715112"/>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7530789" y="4384989"/>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486286" y="4366551"/>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rot="8100000" flipH="1">
              <a:off x="-1044555" y="-261060"/>
              <a:ext cx="2831422" cy="8495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4462908" y="3542789"/>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19589" y="236711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571922" y="329097"/>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330334" y="446419"/>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2"/>
          <p:cNvSpPr txBox="1">
            <a:spLocks noGrp="1"/>
          </p:cNvSpPr>
          <p:nvPr>
            <p:ph type="ctrTitle"/>
          </p:nvPr>
        </p:nvSpPr>
        <p:spPr>
          <a:xfrm>
            <a:off x="810350" y="540000"/>
            <a:ext cx="4016400" cy="31035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4" name="Google Shape;24;p2"/>
          <p:cNvSpPr txBox="1">
            <a:spLocks noGrp="1"/>
          </p:cNvSpPr>
          <p:nvPr>
            <p:ph type="subTitle" idx="1"/>
          </p:nvPr>
        </p:nvSpPr>
        <p:spPr>
          <a:xfrm>
            <a:off x="810350" y="3643500"/>
            <a:ext cx="3934200" cy="1178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0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grpSp>
        <p:nvGrpSpPr>
          <p:cNvPr id="26" name="Google Shape;26;p3"/>
          <p:cNvGrpSpPr/>
          <p:nvPr/>
        </p:nvGrpSpPr>
        <p:grpSpPr>
          <a:xfrm>
            <a:off x="-1092262" y="-1368569"/>
            <a:ext cx="11489305" cy="6530495"/>
            <a:chOff x="-1092262" y="-1368569"/>
            <a:chExt cx="11489305" cy="6530495"/>
          </a:xfrm>
        </p:grpSpPr>
        <p:sp>
          <p:nvSpPr>
            <p:cNvPr id="27" name="Google Shape;27;p3"/>
            <p:cNvSpPr/>
            <p:nvPr/>
          </p:nvSpPr>
          <p:spPr>
            <a:xfrm rot="-7632071" flipH="1">
              <a:off x="8080791" y="201543"/>
              <a:ext cx="2402224" cy="976573"/>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rot="-7632054" flipH="1">
              <a:off x="7434381" y="-408864"/>
              <a:ext cx="2831437" cy="849506"/>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9000012" flipH="1">
              <a:off x="-1047006" y="219983"/>
              <a:ext cx="2831419" cy="939698"/>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6766141" y="418535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a:off x="5753650" y="4312423"/>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9165273" flipH="1">
              <a:off x="-929310" y="-386288"/>
              <a:ext cx="2831414" cy="939706"/>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1342238" y="418535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flipH="1">
              <a:off x="-683252" y="4222227"/>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3"/>
          <p:cNvSpPr txBox="1">
            <a:spLocks noGrp="1"/>
          </p:cNvSpPr>
          <p:nvPr>
            <p:ph type="subTitle" idx="1"/>
          </p:nvPr>
        </p:nvSpPr>
        <p:spPr>
          <a:xfrm>
            <a:off x="730800" y="2275002"/>
            <a:ext cx="7682400" cy="967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800"/>
              <a:buNone/>
              <a:defRPr sz="5800">
                <a:solidFill>
                  <a:schemeClr val="dk1"/>
                </a:solidFill>
                <a:latin typeface="Fredoka One"/>
                <a:ea typeface="Fredoka One"/>
                <a:cs typeface="Fredoka One"/>
                <a:sym typeface="Fredoka One"/>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36" name="Google Shape;36;p3"/>
          <p:cNvSpPr txBox="1">
            <a:spLocks noGrp="1"/>
          </p:cNvSpPr>
          <p:nvPr>
            <p:ph type="subTitle" idx="2"/>
          </p:nvPr>
        </p:nvSpPr>
        <p:spPr>
          <a:xfrm>
            <a:off x="2646000" y="3258563"/>
            <a:ext cx="3852000" cy="86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2000">
                <a:solidFill>
                  <a:schemeClr val="dk1"/>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grpSp>
        <p:nvGrpSpPr>
          <p:cNvPr id="37" name="Google Shape;37;p3"/>
          <p:cNvGrpSpPr/>
          <p:nvPr/>
        </p:nvGrpSpPr>
        <p:grpSpPr>
          <a:xfrm>
            <a:off x="239363" y="429922"/>
            <a:ext cx="8686346" cy="4558931"/>
            <a:chOff x="239363" y="429922"/>
            <a:chExt cx="8686346" cy="4558931"/>
          </a:xfrm>
        </p:grpSpPr>
        <p:sp>
          <p:nvSpPr>
            <p:cNvPr id="38" name="Google Shape;38;p3"/>
            <p:cNvSpPr/>
            <p:nvPr/>
          </p:nvSpPr>
          <p:spPr>
            <a:xfrm>
              <a:off x="8314920" y="429926"/>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8775423" y="269407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5436275" y="4791245"/>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239363" y="321045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1598951" y="429922"/>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43;p3"/>
          <p:cNvSpPr txBox="1">
            <a:spLocks noGrp="1"/>
          </p:cNvSpPr>
          <p:nvPr>
            <p:ph type="title" hasCustomPrompt="1"/>
          </p:nvPr>
        </p:nvSpPr>
        <p:spPr>
          <a:xfrm>
            <a:off x="1683000" y="708422"/>
            <a:ext cx="5778000" cy="1694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12000"/>
              <a:buNone/>
              <a:defRPr sz="12000"/>
            </a:lvl1pPr>
            <a:lvl2pPr lvl="1"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669750" y="367404"/>
            <a:ext cx="7804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6" name="Google Shape;46;p4"/>
          <p:cNvSpPr txBox="1">
            <a:spLocks noGrp="1"/>
          </p:cNvSpPr>
          <p:nvPr>
            <p:ph type="body" idx="1"/>
          </p:nvPr>
        </p:nvSpPr>
        <p:spPr>
          <a:xfrm>
            <a:off x="612844" y="971649"/>
            <a:ext cx="7704000" cy="37407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AutoNum type="arabicPeriod"/>
              <a:defRPr sz="1200"/>
            </a:lvl1pPr>
            <a:lvl2pPr marL="914400" lvl="1" indent="-304800">
              <a:spcBef>
                <a:spcPts val="1600"/>
              </a:spcBef>
              <a:spcAft>
                <a:spcPts val="0"/>
              </a:spcAft>
              <a:buClr>
                <a:srgbClr val="262626"/>
              </a:buClr>
              <a:buSzPts val="1200"/>
              <a:buAutoNum type="alphaLcPeriod"/>
              <a:defRPr/>
            </a:lvl2pPr>
            <a:lvl3pPr marL="1371600" lvl="2" indent="-304800">
              <a:spcBef>
                <a:spcPts val="1600"/>
              </a:spcBef>
              <a:spcAft>
                <a:spcPts val="0"/>
              </a:spcAft>
              <a:buClr>
                <a:srgbClr val="262626"/>
              </a:buClr>
              <a:buSzPts val="1200"/>
              <a:buAutoNum type="romanLcPeriod"/>
              <a:defRPr/>
            </a:lvl3pPr>
            <a:lvl4pPr marL="1828800" lvl="3" indent="-304800">
              <a:spcBef>
                <a:spcPts val="1600"/>
              </a:spcBef>
              <a:spcAft>
                <a:spcPts val="0"/>
              </a:spcAft>
              <a:buClr>
                <a:srgbClr val="262626"/>
              </a:buClr>
              <a:buSzPts val="1200"/>
              <a:buAutoNum type="arabicPeriod"/>
              <a:defRPr/>
            </a:lvl4pPr>
            <a:lvl5pPr marL="2286000" lvl="4" indent="-304800">
              <a:spcBef>
                <a:spcPts val="1600"/>
              </a:spcBef>
              <a:spcAft>
                <a:spcPts val="0"/>
              </a:spcAft>
              <a:buClr>
                <a:srgbClr val="262626"/>
              </a:buClr>
              <a:buSzPts val="1200"/>
              <a:buAutoNum type="alphaLcPeriod"/>
              <a:defRPr/>
            </a:lvl5pPr>
            <a:lvl6pPr marL="2743200" lvl="5" indent="-304800">
              <a:spcBef>
                <a:spcPts val="1600"/>
              </a:spcBef>
              <a:spcAft>
                <a:spcPts val="0"/>
              </a:spcAft>
              <a:buClr>
                <a:srgbClr val="262626"/>
              </a:buClr>
              <a:buSzPts val="1200"/>
              <a:buAutoNum type="romanLcPeriod"/>
              <a:defRPr/>
            </a:lvl6pPr>
            <a:lvl7pPr marL="3200400" lvl="6" indent="-304800">
              <a:spcBef>
                <a:spcPts val="1600"/>
              </a:spcBef>
              <a:spcAft>
                <a:spcPts val="0"/>
              </a:spcAft>
              <a:buClr>
                <a:srgbClr val="262626"/>
              </a:buClr>
              <a:buSzPts val="1200"/>
              <a:buAutoNum type="arabicPeriod"/>
              <a:defRPr/>
            </a:lvl7pPr>
            <a:lvl8pPr marL="3657600" lvl="7" indent="-304800">
              <a:spcBef>
                <a:spcPts val="1600"/>
              </a:spcBef>
              <a:spcAft>
                <a:spcPts val="0"/>
              </a:spcAft>
              <a:buClr>
                <a:srgbClr val="262626"/>
              </a:buClr>
              <a:buSzPts val="1200"/>
              <a:buAutoNum type="alphaLcPeriod"/>
              <a:defRPr/>
            </a:lvl8pPr>
            <a:lvl9pPr marL="4114800" lvl="8" indent="-304800">
              <a:spcBef>
                <a:spcPts val="1600"/>
              </a:spcBef>
              <a:spcAft>
                <a:spcPts val="1600"/>
              </a:spcAft>
              <a:buClr>
                <a:srgbClr val="262626"/>
              </a:buClr>
              <a:buSzPts val="1200"/>
              <a:buAutoNum type="romanLcPeriod"/>
              <a:defRPr/>
            </a:lvl9pPr>
          </a:lstStyle>
          <a:p>
            <a:endParaRPr/>
          </a:p>
        </p:txBody>
      </p:sp>
      <p:grpSp>
        <p:nvGrpSpPr>
          <p:cNvPr id="47" name="Google Shape;47;p4"/>
          <p:cNvGrpSpPr/>
          <p:nvPr/>
        </p:nvGrpSpPr>
        <p:grpSpPr>
          <a:xfrm>
            <a:off x="-289714" y="-11"/>
            <a:ext cx="8997346" cy="4912120"/>
            <a:chOff x="-289714" y="-11"/>
            <a:chExt cx="8997346" cy="4912120"/>
          </a:xfrm>
        </p:grpSpPr>
        <p:sp>
          <p:nvSpPr>
            <p:cNvPr id="48" name="Google Shape;48;p4"/>
            <p:cNvSpPr/>
            <p:nvPr/>
          </p:nvSpPr>
          <p:spPr>
            <a:xfrm>
              <a:off x="273595" y="-11"/>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a:off x="4698223" y="51403"/>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a:off x="5830048" y="2783328"/>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289714" y="256026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308609" y="4794784"/>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8510188" y="3512957"/>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
            <p:cNvSpPr/>
            <p:nvPr/>
          </p:nvSpPr>
          <p:spPr>
            <a:xfrm>
              <a:off x="8168950" y="66800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a:off x="7394426" y="4712360"/>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
        <p:cNvGrpSpPr/>
        <p:nvPr/>
      </p:nvGrpSpPr>
      <p:grpSpPr>
        <a:xfrm>
          <a:off x="0" y="0"/>
          <a:ext cx="0" cy="0"/>
          <a:chOff x="0" y="0"/>
          <a:chExt cx="0" cy="0"/>
        </a:xfrm>
      </p:grpSpPr>
      <p:sp>
        <p:nvSpPr>
          <p:cNvPr id="57" name="Google Shape;57;p5"/>
          <p:cNvSpPr txBox="1">
            <a:spLocks noGrp="1"/>
          </p:cNvSpPr>
          <p:nvPr>
            <p:ph type="subTitle" idx="1"/>
          </p:nvPr>
        </p:nvSpPr>
        <p:spPr>
          <a:xfrm>
            <a:off x="1137454" y="2762456"/>
            <a:ext cx="29076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Bebas Neue"/>
              <a:buNone/>
              <a:defRPr sz="2200">
                <a:solidFill>
                  <a:schemeClr val="dk1"/>
                </a:solidFill>
                <a:latin typeface="Fredoka One"/>
                <a:ea typeface="Fredoka One"/>
                <a:cs typeface="Fredoka One"/>
                <a:sym typeface="Fredoka One"/>
              </a:defRPr>
            </a:lvl1pPr>
            <a:lvl2pPr lvl="1" algn="ctr" rtl="0">
              <a:lnSpc>
                <a:spcPct val="100000"/>
              </a:lnSpc>
              <a:spcBef>
                <a:spcPts val="0"/>
              </a:spcBef>
              <a:spcAft>
                <a:spcPts val="0"/>
              </a:spcAft>
              <a:buClr>
                <a:schemeClr val="dk1"/>
              </a:buClr>
              <a:buSzPts val="1400"/>
              <a:buFont typeface="Bebas Neue"/>
              <a:buNone/>
              <a:defRPr>
                <a:solidFill>
                  <a:schemeClr val="dk1"/>
                </a:solidFill>
                <a:latin typeface="Bebas Neue"/>
                <a:ea typeface="Bebas Neue"/>
                <a:cs typeface="Bebas Neue"/>
                <a:sym typeface="Bebas Neue"/>
              </a:defRPr>
            </a:lvl2pPr>
            <a:lvl3pPr lvl="2"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3pPr>
            <a:lvl4pPr lvl="3"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4pPr>
            <a:lvl5pPr lvl="4"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5pPr>
            <a:lvl6pPr lvl="5"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6pPr>
            <a:lvl7pPr lvl="6"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7pPr>
            <a:lvl8pPr lvl="7"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8pPr>
            <a:lvl9pPr lvl="8" algn="ctr" rtl="0">
              <a:lnSpc>
                <a:spcPct val="100000"/>
              </a:lnSpc>
              <a:spcBef>
                <a:spcPts val="1600"/>
              </a:spcBef>
              <a:spcAft>
                <a:spcPts val="1600"/>
              </a:spcAft>
              <a:buClr>
                <a:schemeClr val="dk1"/>
              </a:buClr>
              <a:buSzPts val="1400"/>
              <a:buFont typeface="Bebas Neue"/>
              <a:buNone/>
              <a:defRPr>
                <a:solidFill>
                  <a:schemeClr val="dk1"/>
                </a:solidFill>
                <a:latin typeface="Bebas Neue"/>
                <a:ea typeface="Bebas Neue"/>
                <a:cs typeface="Bebas Neue"/>
                <a:sym typeface="Bebas Neue"/>
              </a:defRPr>
            </a:lvl9pPr>
          </a:lstStyle>
          <a:p>
            <a:endParaRPr/>
          </a:p>
        </p:txBody>
      </p:sp>
      <p:sp>
        <p:nvSpPr>
          <p:cNvPr id="58" name="Google Shape;58;p5"/>
          <p:cNvSpPr txBox="1">
            <a:spLocks noGrp="1"/>
          </p:cNvSpPr>
          <p:nvPr>
            <p:ph type="subTitle" idx="2"/>
          </p:nvPr>
        </p:nvSpPr>
        <p:spPr>
          <a:xfrm>
            <a:off x="5098946" y="2762456"/>
            <a:ext cx="29076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Bebas Neue"/>
              <a:buNone/>
              <a:defRPr sz="2200">
                <a:solidFill>
                  <a:schemeClr val="dk1"/>
                </a:solidFill>
                <a:latin typeface="Fredoka One"/>
                <a:ea typeface="Fredoka One"/>
                <a:cs typeface="Fredoka One"/>
                <a:sym typeface="Fredoka One"/>
              </a:defRPr>
            </a:lvl1pPr>
            <a:lvl2pPr lvl="1" algn="ctr" rtl="0">
              <a:lnSpc>
                <a:spcPct val="100000"/>
              </a:lnSpc>
              <a:spcBef>
                <a:spcPts val="0"/>
              </a:spcBef>
              <a:spcAft>
                <a:spcPts val="0"/>
              </a:spcAft>
              <a:buClr>
                <a:schemeClr val="dk1"/>
              </a:buClr>
              <a:buSzPts val="1400"/>
              <a:buFont typeface="Bebas Neue"/>
              <a:buNone/>
              <a:defRPr>
                <a:solidFill>
                  <a:schemeClr val="dk1"/>
                </a:solidFill>
                <a:latin typeface="Bebas Neue"/>
                <a:ea typeface="Bebas Neue"/>
                <a:cs typeface="Bebas Neue"/>
                <a:sym typeface="Bebas Neue"/>
              </a:defRPr>
            </a:lvl2pPr>
            <a:lvl3pPr lvl="2"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3pPr>
            <a:lvl4pPr lvl="3"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4pPr>
            <a:lvl5pPr lvl="4"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5pPr>
            <a:lvl6pPr lvl="5"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6pPr>
            <a:lvl7pPr lvl="6"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7pPr>
            <a:lvl8pPr lvl="7" algn="ctr" rtl="0">
              <a:lnSpc>
                <a:spcPct val="100000"/>
              </a:lnSpc>
              <a:spcBef>
                <a:spcPts val="1600"/>
              </a:spcBef>
              <a:spcAft>
                <a:spcPts val="0"/>
              </a:spcAft>
              <a:buClr>
                <a:schemeClr val="dk1"/>
              </a:buClr>
              <a:buSzPts val="1400"/>
              <a:buFont typeface="Bebas Neue"/>
              <a:buNone/>
              <a:defRPr>
                <a:solidFill>
                  <a:schemeClr val="dk1"/>
                </a:solidFill>
                <a:latin typeface="Bebas Neue"/>
                <a:ea typeface="Bebas Neue"/>
                <a:cs typeface="Bebas Neue"/>
                <a:sym typeface="Bebas Neue"/>
              </a:defRPr>
            </a:lvl8pPr>
            <a:lvl9pPr lvl="8" algn="ctr" rtl="0">
              <a:lnSpc>
                <a:spcPct val="100000"/>
              </a:lnSpc>
              <a:spcBef>
                <a:spcPts val="1600"/>
              </a:spcBef>
              <a:spcAft>
                <a:spcPts val="1600"/>
              </a:spcAft>
              <a:buClr>
                <a:schemeClr val="dk1"/>
              </a:buClr>
              <a:buSzPts val="1400"/>
              <a:buFont typeface="Bebas Neue"/>
              <a:buNone/>
              <a:defRPr>
                <a:solidFill>
                  <a:schemeClr val="dk1"/>
                </a:solidFill>
                <a:latin typeface="Bebas Neue"/>
                <a:ea typeface="Bebas Neue"/>
                <a:cs typeface="Bebas Neue"/>
                <a:sym typeface="Bebas Neue"/>
              </a:defRPr>
            </a:lvl9pPr>
          </a:lstStyle>
          <a:p>
            <a:endParaRPr/>
          </a:p>
        </p:txBody>
      </p:sp>
      <p:sp>
        <p:nvSpPr>
          <p:cNvPr id="59" name="Google Shape;59;p5"/>
          <p:cNvSpPr txBox="1">
            <a:spLocks noGrp="1"/>
          </p:cNvSpPr>
          <p:nvPr>
            <p:ph type="subTitle" idx="3"/>
          </p:nvPr>
        </p:nvSpPr>
        <p:spPr>
          <a:xfrm>
            <a:off x="1137450" y="3152474"/>
            <a:ext cx="2907600" cy="78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1600"/>
              </a:spcBef>
              <a:spcAft>
                <a:spcPts val="0"/>
              </a:spcAft>
              <a:buClr>
                <a:schemeClr val="dk1"/>
              </a:buClr>
              <a:buSzPts val="1400"/>
              <a:buNone/>
              <a:defRPr>
                <a:solidFill>
                  <a:schemeClr val="dk1"/>
                </a:solidFill>
              </a:defRPr>
            </a:lvl3pPr>
            <a:lvl4pPr lvl="3" algn="ctr" rtl="0">
              <a:lnSpc>
                <a:spcPct val="100000"/>
              </a:lnSpc>
              <a:spcBef>
                <a:spcPts val="1600"/>
              </a:spcBef>
              <a:spcAft>
                <a:spcPts val="0"/>
              </a:spcAft>
              <a:buClr>
                <a:schemeClr val="dk1"/>
              </a:buClr>
              <a:buSzPts val="1400"/>
              <a:buNone/>
              <a:defRPr>
                <a:solidFill>
                  <a:schemeClr val="dk1"/>
                </a:solidFill>
              </a:defRPr>
            </a:lvl4pPr>
            <a:lvl5pPr lvl="4" algn="ctr" rtl="0">
              <a:lnSpc>
                <a:spcPct val="100000"/>
              </a:lnSpc>
              <a:spcBef>
                <a:spcPts val="1600"/>
              </a:spcBef>
              <a:spcAft>
                <a:spcPts val="0"/>
              </a:spcAft>
              <a:buClr>
                <a:schemeClr val="dk1"/>
              </a:buClr>
              <a:buSzPts val="1400"/>
              <a:buNone/>
              <a:defRPr>
                <a:solidFill>
                  <a:schemeClr val="dk1"/>
                </a:solidFill>
              </a:defRPr>
            </a:lvl5pPr>
            <a:lvl6pPr lvl="5" algn="ctr" rtl="0">
              <a:lnSpc>
                <a:spcPct val="100000"/>
              </a:lnSpc>
              <a:spcBef>
                <a:spcPts val="1600"/>
              </a:spcBef>
              <a:spcAft>
                <a:spcPts val="0"/>
              </a:spcAft>
              <a:buClr>
                <a:schemeClr val="dk1"/>
              </a:buClr>
              <a:buSzPts val="1400"/>
              <a:buNone/>
              <a:defRPr>
                <a:solidFill>
                  <a:schemeClr val="dk1"/>
                </a:solidFill>
              </a:defRPr>
            </a:lvl6pPr>
            <a:lvl7pPr lvl="6" algn="ctr" rtl="0">
              <a:lnSpc>
                <a:spcPct val="100000"/>
              </a:lnSpc>
              <a:spcBef>
                <a:spcPts val="1600"/>
              </a:spcBef>
              <a:spcAft>
                <a:spcPts val="0"/>
              </a:spcAft>
              <a:buClr>
                <a:schemeClr val="dk1"/>
              </a:buClr>
              <a:buSzPts val="1400"/>
              <a:buNone/>
              <a:defRPr>
                <a:solidFill>
                  <a:schemeClr val="dk1"/>
                </a:solidFill>
              </a:defRPr>
            </a:lvl7pPr>
            <a:lvl8pPr lvl="7" algn="ctr" rtl="0">
              <a:lnSpc>
                <a:spcPct val="100000"/>
              </a:lnSpc>
              <a:spcBef>
                <a:spcPts val="1600"/>
              </a:spcBef>
              <a:spcAft>
                <a:spcPts val="0"/>
              </a:spcAft>
              <a:buClr>
                <a:schemeClr val="dk1"/>
              </a:buClr>
              <a:buSzPts val="1400"/>
              <a:buNone/>
              <a:defRPr>
                <a:solidFill>
                  <a:schemeClr val="dk1"/>
                </a:solidFill>
              </a:defRPr>
            </a:lvl8pPr>
            <a:lvl9pPr lvl="8" algn="ctr" rtl="0">
              <a:lnSpc>
                <a:spcPct val="100000"/>
              </a:lnSpc>
              <a:spcBef>
                <a:spcPts val="1600"/>
              </a:spcBef>
              <a:spcAft>
                <a:spcPts val="1600"/>
              </a:spcAft>
              <a:buClr>
                <a:schemeClr val="dk1"/>
              </a:buClr>
              <a:buSzPts val="1400"/>
              <a:buNone/>
              <a:defRPr>
                <a:solidFill>
                  <a:schemeClr val="dk1"/>
                </a:solidFill>
              </a:defRPr>
            </a:lvl9pPr>
          </a:lstStyle>
          <a:p>
            <a:endParaRPr/>
          </a:p>
        </p:txBody>
      </p:sp>
      <p:sp>
        <p:nvSpPr>
          <p:cNvPr id="60" name="Google Shape;60;p5"/>
          <p:cNvSpPr txBox="1">
            <a:spLocks noGrp="1"/>
          </p:cNvSpPr>
          <p:nvPr>
            <p:ph type="subTitle" idx="4"/>
          </p:nvPr>
        </p:nvSpPr>
        <p:spPr>
          <a:xfrm>
            <a:off x="5098947" y="3152474"/>
            <a:ext cx="2907600" cy="78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1600"/>
              </a:spcBef>
              <a:spcAft>
                <a:spcPts val="0"/>
              </a:spcAft>
              <a:buClr>
                <a:schemeClr val="dk1"/>
              </a:buClr>
              <a:buSzPts val="1400"/>
              <a:buNone/>
              <a:defRPr>
                <a:solidFill>
                  <a:schemeClr val="dk1"/>
                </a:solidFill>
              </a:defRPr>
            </a:lvl3pPr>
            <a:lvl4pPr lvl="3" algn="ctr" rtl="0">
              <a:lnSpc>
                <a:spcPct val="100000"/>
              </a:lnSpc>
              <a:spcBef>
                <a:spcPts val="1600"/>
              </a:spcBef>
              <a:spcAft>
                <a:spcPts val="0"/>
              </a:spcAft>
              <a:buClr>
                <a:schemeClr val="dk1"/>
              </a:buClr>
              <a:buSzPts val="1400"/>
              <a:buNone/>
              <a:defRPr>
                <a:solidFill>
                  <a:schemeClr val="dk1"/>
                </a:solidFill>
              </a:defRPr>
            </a:lvl4pPr>
            <a:lvl5pPr lvl="4" algn="ctr" rtl="0">
              <a:lnSpc>
                <a:spcPct val="100000"/>
              </a:lnSpc>
              <a:spcBef>
                <a:spcPts val="1600"/>
              </a:spcBef>
              <a:spcAft>
                <a:spcPts val="0"/>
              </a:spcAft>
              <a:buClr>
                <a:schemeClr val="dk1"/>
              </a:buClr>
              <a:buSzPts val="1400"/>
              <a:buNone/>
              <a:defRPr>
                <a:solidFill>
                  <a:schemeClr val="dk1"/>
                </a:solidFill>
              </a:defRPr>
            </a:lvl5pPr>
            <a:lvl6pPr lvl="5" algn="ctr" rtl="0">
              <a:lnSpc>
                <a:spcPct val="100000"/>
              </a:lnSpc>
              <a:spcBef>
                <a:spcPts val="1600"/>
              </a:spcBef>
              <a:spcAft>
                <a:spcPts val="0"/>
              </a:spcAft>
              <a:buClr>
                <a:schemeClr val="dk1"/>
              </a:buClr>
              <a:buSzPts val="1400"/>
              <a:buNone/>
              <a:defRPr>
                <a:solidFill>
                  <a:schemeClr val="dk1"/>
                </a:solidFill>
              </a:defRPr>
            </a:lvl6pPr>
            <a:lvl7pPr lvl="6" algn="ctr" rtl="0">
              <a:lnSpc>
                <a:spcPct val="100000"/>
              </a:lnSpc>
              <a:spcBef>
                <a:spcPts val="1600"/>
              </a:spcBef>
              <a:spcAft>
                <a:spcPts val="0"/>
              </a:spcAft>
              <a:buClr>
                <a:schemeClr val="dk1"/>
              </a:buClr>
              <a:buSzPts val="1400"/>
              <a:buNone/>
              <a:defRPr>
                <a:solidFill>
                  <a:schemeClr val="dk1"/>
                </a:solidFill>
              </a:defRPr>
            </a:lvl7pPr>
            <a:lvl8pPr lvl="7" algn="ctr" rtl="0">
              <a:lnSpc>
                <a:spcPct val="100000"/>
              </a:lnSpc>
              <a:spcBef>
                <a:spcPts val="1600"/>
              </a:spcBef>
              <a:spcAft>
                <a:spcPts val="0"/>
              </a:spcAft>
              <a:buClr>
                <a:schemeClr val="dk1"/>
              </a:buClr>
              <a:buSzPts val="1400"/>
              <a:buNone/>
              <a:defRPr>
                <a:solidFill>
                  <a:schemeClr val="dk1"/>
                </a:solidFill>
              </a:defRPr>
            </a:lvl8pPr>
            <a:lvl9pPr lvl="8" algn="ctr" rtl="0">
              <a:lnSpc>
                <a:spcPct val="100000"/>
              </a:lnSpc>
              <a:spcBef>
                <a:spcPts val="1600"/>
              </a:spcBef>
              <a:spcAft>
                <a:spcPts val="1600"/>
              </a:spcAft>
              <a:buClr>
                <a:schemeClr val="dk1"/>
              </a:buClr>
              <a:buSzPts val="1400"/>
              <a:buNone/>
              <a:defRPr>
                <a:solidFill>
                  <a:schemeClr val="dk1"/>
                </a:solidFill>
              </a:defRPr>
            </a:lvl9pPr>
          </a:lstStyle>
          <a:p>
            <a:endParaRPr/>
          </a:p>
        </p:txBody>
      </p:sp>
      <p:sp>
        <p:nvSpPr>
          <p:cNvPr id="61" name="Google Shape;61;p5"/>
          <p:cNvSpPr txBox="1">
            <a:spLocks noGrp="1"/>
          </p:cNvSpPr>
          <p:nvPr>
            <p:ph type="title"/>
          </p:nvPr>
        </p:nvSpPr>
        <p:spPr>
          <a:xfrm>
            <a:off x="720000" y="3674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62" name="Google Shape;62;p5"/>
          <p:cNvGrpSpPr/>
          <p:nvPr/>
        </p:nvGrpSpPr>
        <p:grpSpPr>
          <a:xfrm>
            <a:off x="-1225037" y="-2037258"/>
            <a:ext cx="11517413" cy="8033444"/>
            <a:chOff x="-1225037" y="-2037258"/>
            <a:chExt cx="11517413" cy="8033444"/>
          </a:xfrm>
        </p:grpSpPr>
        <p:sp>
          <p:nvSpPr>
            <p:cNvPr id="63" name="Google Shape;63;p5"/>
            <p:cNvSpPr/>
            <p:nvPr/>
          </p:nvSpPr>
          <p:spPr>
            <a:xfrm rot="-1067096">
              <a:off x="7798407" y="4223425"/>
              <a:ext cx="2402227" cy="976574"/>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5"/>
            <p:cNvSpPr/>
            <p:nvPr/>
          </p:nvSpPr>
          <p:spPr>
            <a:xfrm rot="-1067108">
              <a:off x="7325497" y="4436538"/>
              <a:ext cx="2831419" cy="849502"/>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5"/>
            <p:cNvSpPr/>
            <p:nvPr/>
          </p:nvSpPr>
          <p:spPr>
            <a:xfrm rot="1800016" flipH="1">
              <a:off x="-1060993" y="4261522"/>
              <a:ext cx="2402219"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
            <p:cNvSpPr/>
            <p:nvPr/>
          </p:nvSpPr>
          <p:spPr>
            <a:xfrm rot="1799988" flipH="1">
              <a:off x="-1179777" y="4411583"/>
              <a:ext cx="283141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rot="5888330">
              <a:off x="-1061002" y="-335694"/>
              <a:ext cx="2402228" cy="976574"/>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rot="5888349">
              <a:off x="-1129713" y="-68712"/>
              <a:ext cx="2831424"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rot="-6473126" flipH="1">
              <a:off x="7403453" y="-1232520"/>
              <a:ext cx="2402223"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rot="-6473117" flipH="1">
              <a:off x="7762544" y="503629"/>
              <a:ext cx="2831424" cy="93969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a:off x="4492520" y="1431639"/>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4627711" y="4227991"/>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7770998" y="940091"/>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8667134" y="2757397"/>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6570450" y="469200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2234173" y="4544841"/>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0"/>
        <p:cNvGrpSpPr/>
        <p:nvPr/>
      </p:nvGrpSpPr>
      <p:grpSpPr>
        <a:xfrm>
          <a:off x="0" y="0"/>
          <a:ext cx="0" cy="0"/>
          <a:chOff x="0" y="0"/>
          <a:chExt cx="0" cy="0"/>
        </a:xfrm>
      </p:grpSpPr>
      <p:sp>
        <p:nvSpPr>
          <p:cNvPr id="91" name="Google Shape;91;p7"/>
          <p:cNvSpPr/>
          <p:nvPr/>
        </p:nvSpPr>
        <p:spPr>
          <a:xfrm>
            <a:off x="-281301" y="268301"/>
            <a:ext cx="2666155" cy="1069537"/>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6414223" y="4208993"/>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4572009" y="120488"/>
            <a:ext cx="218168" cy="218168"/>
          </a:xfrm>
          <a:custGeom>
            <a:avLst/>
            <a:gdLst/>
            <a:ahLst/>
            <a:cxnLst/>
            <a:rect l="l" t="t" r="r" b="b"/>
            <a:pathLst>
              <a:path w="1337" h="1337" extrusionOk="0">
                <a:moveTo>
                  <a:pt x="1336" y="669"/>
                </a:moveTo>
                <a:cubicBezTo>
                  <a:pt x="1336" y="1034"/>
                  <a:pt x="1046" y="1337"/>
                  <a:pt x="668" y="1337"/>
                </a:cubicBezTo>
                <a:cubicBezTo>
                  <a:pt x="303" y="1337"/>
                  <a:pt x="0" y="1034"/>
                  <a:pt x="0" y="669"/>
                </a:cubicBezTo>
                <a:cubicBezTo>
                  <a:pt x="0" y="291"/>
                  <a:pt x="303" y="1"/>
                  <a:pt x="668" y="1"/>
                </a:cubicBezTo>
                <a:cubicBezTo>
                  <a:pt x="1046" y="1"/>
                  <a:pt x="1336" y="291"/>
                  <a:pt x="1336" y="66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8351956" y="469020"/>
            <a:ext cx="144086" cy="141964"/>
          </a:xfrm>
          <a:custGeom>
            <a:avLst/>
            <a:gdLst/>
            <a:ahLst/>
            <a:cxnLst/>
            <a:rect l="l" t="t" r="r" b="b"/>
            <a:pathLst>
              <a:path w="883" h="870" extrusionOk="0">
                <a:moveTo>
                  <a:pt x="882" y="428"/>
                </a:moveTo>
                <a:cubicBezTo>
                  <a:pt x="882" y="680"/>
                  <a:pt x="693" y="869"/>
                  <a:pt x="441" y="869"/>
                </a:cubicBezTo>
                <a:cubicBezTo>
                  <a:pt x="202" y="869"/>
                  <a:pt x="0" y="680"/>
                  <a:pt x="0" y="428"/>
                </a:cubicBezTo>
                <a:cubicBezTo>
                  <a:pt x="0" y="189"/>
                  <a:pt x="202" y="0"/>
                  <a:pt x="441" y="0"/>
                </a:cubicBezTo>
                <a:cubicBezTo>
                  <a:pt x="693" y="0"/>
                  <a:pt x="882" y="189"/>
                  <a:pt x="882" y="4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1010576" y="4137852"/>
            <a:ext cx="255210" cy="255210"/>
          </a:xfrm>
          <a:custGeom>
            <a:avLst/>
            <a:gdLst/>
            <a:ahLst/>
            <a:cxnLst/>
            <a:rect l="l" t="t" r="r" b="b"/>
            <a:pathLst>
              <a:path w="1564" h="1564" extrusionOk="0">
                <a:moveTo>
                  <a:pt x="782" y="1"/>
                </a:moveTo>
                <a:cubicBezTo>
                  <a:pt x="341" y="1"/>
                  <a:pt x="1" y="353"/>
                  <a:pt x="1" y="782"/>
                </a:cubicBezTo>
                <a:cubicBezTo>
                  <a:pt x="1" y="1210"/>
                  <a:pt x="341" y="1563"/>
                  <a:pt x="782" y="1563"/>
                </a:cubicBezTo>
                <a:cubicBezTo>
                  <a:pt x="1210" y="1563"/>
                  <a:pt x="1563" y="1210"/>
                  <a:pt x="1563" y="782"/>
                </a:cubicBezTo>
                <a:cubicBezTo>
                  <a:pt x="1563" y="353"/>
                  <a:pt x="1210" y="1"/>
                  <a:pt x="7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8236672" y="2936357"/>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3618146" y="4745160"/>
            <a:ext cx="94806" cy="81426"/>
          </a:xfrm>
          <a:custGeom>
            <a:avLst/>
            <a:gdLst/>
            <a:ahLst/>
            <a:cxnLst/>
            <a:rect l="l" t="t" r="r" b="b"/>
            <a:pathLst>
              <a:path w="581" h="499" extrusionOk="0">
                <a:moveTo>
                  <a:pt x="328" y="1"/>
                </a:moveTo>
                <a:cubicBezTo>
                  <a:pt x="114" y="1"/>
                  <a:pt x="1" y="265"/>
                  <a:pt x="152" y="429"/>
                </a:cubicBezTo>
                <a:cubicBezTo>
                  <a:pt x="204" y="477"/>
                  <a:pt x="266" y="498"/>
                  <a:pt x="326" y="498"/>
                </a:cubicBezTo>
                <a:cubicBezTo>
                  <a:pt x="457" y="498"/>
                  <a:pt x="580" y="399"/>
                  <a:pt x="580" y="253"/>
                </a:cubicBezTo>
                <a:cubicBezTo>
                  <a:pt x="580" y="114"/>
                  <a:pt x="467"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a:off x="1010564" y="2043601"/>
            <a:ext cx="82405" cy="82405"/>
          </a:xfrm>
          <a:custGeom>
            <a:avLst/>
            <a:gdLst/>
            <a:ahLst/>
            <a:cxnLst/>
            <a:rect l="l" t="t" r="r" b="b"/>
            <a:pathLst>
              <a:path w="505" h="505" extrusionOk="0">
                <a:moveTo>
                  <a:pt x="253" y="1"/>
                </a:moveTo>
                <a:cubicBezTo>
                  <a:pt x="114" y="1"/>
                  <a:pt x="1" y="114"/>
                  <a:pt x="1" y="253"/>
                </a:cubicBezTo>
                <a:cubicBezTo>
                  <a:pt x="1" y="391"/>
                  <a:pt x="114" y="505"/>
                  <a:pt x="253" y="505"/>
                </a:cubicBezTo>
                <a:cubicBezTo>
                  <a:pt x="391" y="505"/>
                  <a:pt x="505" y="391"/>
                  <a:pt x="505" y="253"/>
                </a:cubicBezTo>
                <a:cubicBezTo>
                  <a:pt x="505" y="114"/>
                  <a:pt x="391"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txBox="1">
            <a:spLocks noGrp="1"/>
          </p:cNvSpPr>
          <p:nvPr>
            <p:ph type="title"/>
          </p:nvPr>
        </p:nvSpPr>
        <p:spPr>
          <a:xfrm>
            <a:off x="720000" y="1779655"/>
            <a:ext cx="3465000" cy="4848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0" name="Google Shape;100;p7"/>
          <p:cNvSpPr txBox="1">
            <a:spLocks noGrp="1"/>
          </p:cNvSpPr>
          <p:nvPr>
            <p:ph type="body" idx="1"/>
          </p:nvPr>
        </p:nvSpPr>
        <p:spPr>
          <a:xfrm>
            <a:off x="1049025" y="2337350"/>
            <a:ext cx="2806800" cy="1017600"/>
          </a:xfrm>
          <a:prstGeom prst="rect">
            <a:avLst/>
          </a:prstGeom>
        </p:spPr>
        <p:txBody>
          <a:bodyPr spcFirstLastPara="1" wrap="square" lIns="91425" tIns="91425" rIns="91425" bIns="91425" anchor="t" anchorCtr="0">
            <a:noAutofit/>
          </a:bodyPr>
          <a:lstStyle>
            <a:lvl1pPr marL="457200" lvl="0" indent="-304800" algn="ctr">
              <a:lnSpc>
                <a:spcPct val="100000"/>
              </a:lnSpc>
              <a:spcBef>
                <a:spcPts val="0"/>
              </a:spcBef>
              <a:spcAft>
                <a:spcPts val="0"/>
              </a:spcAft>
              <a:buSzPts val="1200"/>
              <a:buChar char="●"/>
              <a:defRPr sz="1400">
                <a:solidFill>
                  <a:schemeClr val="dk1"/>
                </a:solidFill>
              </a:defRPr>
            </a:lvl1pPr>
            <a:lvl2pPr marL="914400" lvl="1" indent="-304800">
              <a:spcBef>
                <a:spcPts val="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1"/>
        <p:cNvGrpSpPr/>
        <p:nvPr/>
      </p:nvGrpSpPr>
      <p:grpSpPr>
        <a:xfrm>
          <a:off x="0" y="0"/>
          <a:ext cx="0" cy="0"/>
          <a:chOff x="0" y="0"/>
          <a:chExt cx="0" cy="0"/>
        </a:xfrm>
      </p:grpSpPr>
      <p:sp>
        <p:nvSpPr>
          <p:cNvPr id="112" name="Google Shape;112;p9"/>
          <p:cNvSpPr txBox="1">
            <a:spLocks noGrp="1"/>
          </p:cNvSpPr>
          <p:nvPr>
            <p:ph type="title"/>
          </p:nvPr>
        </p:nvSpPr>
        <p:spPr>
          <a:xfrm>
            <a:off x="720600" y="1246468"/>
            <a:ext cx="3849600" cy="1363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4200"/>
              <a:buNone/>
              <a:defRPr sz="4200">
                <a:solidFill>
                  <a:schemeClr val="dk1"/>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13" name="Google Shape;113;p9"/>
          <p:cNvSpPr txBox="1">
            <a:spLocks noGrp="1"/>
          </p:cNvSpPr>
          <p:nvPr>
            <p:ph type="subTitle" idx="1"/>
          </p:nvPr>
        </p:nvSpPr>
        <p:spPr>
          <a:xfrm>
            <a:off x="720600" y="2246388"/>
            <a:ext cx="3849600" cy="16521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100"/>
              <a:buNone/>
              <a:defRPr>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grpSp>
        <p:nvGrpSpPr>
          <p:cNvPr id="114" name="Google Shape;114;p9"/>
          <p:cNvGrpSpPr/>
          <p:nvPr/>
        </p:nvGrpSpPr>
        <p:grpSpPr>
          <a:xfrm>
            <a:off x="-809109" y="335366"/>
            <a:ext cx="9954619" cy="5700774"/>
            <a:chOff x="-809109" y="335366"/>
            <a:chExt cx="9954619" cy="5700774"/>
          </a:xfrm>
        </p:grpSpPr>
        <p:sp>
          <p:nvSpPr>
            <p:cNvPr id="115" name="Google Shape;115;p9"/>
            <p:cNvSpPr/>
            <p:nvPr/>
          </p:nvSpPr>
          <p:spPr>
            <a:xfrm>
              <a:off x="610908" y="74461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9"/>
            <p:cNvSpPr/>
            <p:nvPr/>
          </p:nvSpPr>
          <p:spPr>
            <a:xfrm>
              <a:off x="5191761" y="2513078"/>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p:cNvSpPr/>
            <p:nvPr/>
          </p:nvSpPr>
          <p:spPr>
            <a:xfrm>
              <a:off x="4368373" y="33536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
            <p:cNvSpPr/>
            <p:nvPr/>
          </p:nvSpPr>
          <p:spPr>
            <a:xfrm>
              <a:off x="1273784" y="4216384"/>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9"/>
            <p:cNvSpPr/>
            <p:nvPr/>
          </p:nvSpPr>
          <p:spPr>
            <a:xfrm rot="-5400000">
              <a:off x="7456114" y="349722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9"/>
            <p:cNvSpPr/>
            <p:nvPr/>
          </p:nvSpPr>
          <p:spPr>
            <a:xfrm rot="2360339" flipH="1">
              <a:off x="-771742" y="4408822"/>
              <a:ext cx="2402212" cy="976568"/>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p:nvPr/>
          </p:nvSpPr>
          <p:spPr>
            <a:xfrm>
              <a:off x="8314920" y="1026339"/>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9"/>
          <p:cNvSpPr/>
          <p:nvPr/>
        </p:nvSpPr>
        <p:spPr>
          <a:xfrm>
            <a:off x="4444475" y="4159879"/>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29"/>
        <p:cNvGrpSpPr/>
        <p:nvPr/>
      </p:nvGrpSpPr>
      <p:grpSpPr>
        <a:xfrm>
          <a:off x="0" y="0"/>
          <a:ext cx="0" cy="0"/>
          <a:chOff x="0" y="0"/>
          <a:chExt cx="0" cy="0"/>
        </a:xfrm>
      </p:grpSpPr>
      <p:sp>
        <p:nvSpPr>
          <p:cNvPr id="130" name="Google Shape;130;p13"/>
          <p:cNvSpPr/>
          <p:nvPr/>
        </p:nvSpPr>
        <p:spPr>
          <a:xfrm flipH="1">
            <a:off x="-1103700" y="4479318"/>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flipH="1">
            <a:off x="-520411" y="4606386"/>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rot="-7200010" flipH="1">
            <a:off x="7541142" y="181151"/>
            <a:ext cx="283142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7803141" y="4314243"/>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6790650" y="4441311"/>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rot="9102685" flipH="1">
            <a:off x="-983184" y="-195164"/>
            <a:ext cx="2831423" cy="9397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1555908" y="31986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91748" y="232682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3945863" y="4441307"/>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8296475" y="2444142"/>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7266201" y="854947"/>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txBox="1">
            <a:spLocks noGrp="1"/>
          </p:cNvSpPr>
          <p:nvPr>
            <p:ph type="ctrTitle"/>
          </p:nvPr>
        </p:nvSpPr>
        <p:spPr>
          <a:xfrm>
            <a:off x="1674325" y="1422605"/>
            <a:ext cx="2831400" cy="63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42" name="Google Shape;142;p13"/>
          <p:cNvSpPr txBox="1">
            <a:spLocks noGrp="1"/>
          </p:cNvSpPr>
          <p:nvPr>
            <p:ph type="title" idx="2" hasCustomPrompt="1"/>
          </p:nvPr>
        </p:nvSpPr>
        <p:spPr>
          <a:xfrm>
            <a:off x="644612" y="1538425"/>
            <a:ext cx="1116600" cy="7533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5500">
                <a:solidFill>
                  <a:schemeClr val="accent1"/>
                </a:solidFill>
              </a:defRPr>
            </a:lvl1pPr>
            <a:lvl2pPr lvl="1"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43" name="Google Shape;143;p13"/>
          <p:cNvSpPr txBox="1">
            <a:spLocks noGrp="1"/>
          </p:cNvSpPr>
          <p:nvPr>
            <p:ph type="ctrTitle" idx="3"/>
          </p:nvPr>
        </p:nvSpPr>
        <p:spPr>
          <a:xfrm>
            <a:off x="1674325" y="2942732"/>
            <a:ext cx="2831400" cy="63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44" name="Google Shape;144;p13"/>
          <p:cNvSpPr txBox="1">
            <a:spLocks noGrp="1"/>
          </p:cNvSpPr>
          <p:nvPr>
            <p:ph type="title" idx="4" hasCustomPrompt="1"/>
          </p:nvPr>
        </p:nvSpPr>
        <p:spPr>
          <a:xfrm>
            <a:off x="644612" y="3059150"/>
            <a:ext cx="1116600" cy="7533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5500">
                <a:solidFill>
                  <a:schemeClr val="accent1"/>
                </a:solidFill>
              </a:defRPr>
            </a:lvl1pPr>
            <a:lvl2pPr lvl="1"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45" name="Google Shape;145;p13"/>
          <p:cNvSpPr txBox="1">
            <a:spLocks noGrp="1"/>
          </p:cNvSpPr>
          <p:nvPr>
            <p:ph type="ctrTitle" idx="5"/>
          </p:nvPr>
        </p:nvSpPr>
        <p:spPr>
          <a:xfrm>
            <a:off x="5815328" y="1422600"/>
            <a:ext cx="2787300" cy="63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46" name="Google Shape;146;p13"/>
          <p:cNvSpPr txBox="1">
            <a:spLocks noGrp="1"/>
          </p:cNvSpPr>
          <p:nvPr>
            <p:ph type="title" idx="6" hasCustomPrompt="1"/>
          </p:nvPr>
        </p:nvSpPr>
        <p:spPr>
          <a:xfrm>
            <a:off x="4730225" y="1538419"/>
            <a:ext cx="1116600" cy="7533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5500">
                <a:solidFill>
                  <a:schemeClr val="accent1"/>
                </a:solidFill>
              </a:defRPr>
            </a:lvl1pPr>
            <a:lvl2pPr lvl="1"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47" name="Google Shape;147;p13"/>
          <p:cNvSpPr txBox="1">
            <a:spLocks noGrp="1"/>
          </p:cNvSpPr>
          <p:nvPr>
            <p:ph type="ctrTitle" idx="7"/>
          </p:nvPr>
        </p:nvSpPr>
        <p:spPr>
          <a:xfrm>
            <a:off x="5815326" y="2942725"/>
            <a:ext cx="2787300" cy="63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48" name="Google Shape;148;p13"/>
          <p:cNvSpPr txBox="1">
            <a:spLocks noGrp="1"/>
          </p:cNvSpPr>
          <p:nvPr>
            <p:ph type="title" idx="8" hasCustomPrompt="1"/>
          </p:nvPr>
        </p:nvSpPr>
        <p:spPr>
          <a:xfrm>
            <a:off x="4730225" y="3059114"/>
            <a:ext cx="1116600" cy="7533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5500">
                <a:solidFill>
                  <a:schemeClr val="accent1"/>
                </a:solidFill>
              </a:defRPr>
            </a:lvl1pPr>
            <a:lvl2pPr lvl="1"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48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49" name="Google Shape;149;p13"/>
          <p:cNvSpPr txBox="1">
            <a:spLocks noGrp="1"/>
          </p:cNvSpPr>
          <p:nvPr>
            <p:ph type="title" idx="9"/>
          </p:nvPr>
        </p:nvSpPr>
        <p:spPr>
          <a:xfrm>
            <a:off x="720000" y="36603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0" name="Google Shape;150;p13"/>
          <p:cNvSpPr txBox="1">
            <a:spLocks noGrp="1"/>
          </p:cNvSpPr>
          <p:nvPr>
            <p:ph type="subTitle" idx="1"/>
          </p:nvPr>
        </p:nvSpPr>
        <p:spPr>
          <a:xfrm>
            <a:off x="5815326" y="1992350"/>
            <a:ext cx="2311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400">
                <a:solidFill>
                  <a:schemeClr val="dk1"/>
                </a:solidFill>
              </a:defRPr>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51" name="Google Shape;151;p13"/>
          <p:cNvSpPr txBox="1">
            <a:spLocks noGrp="1"/>
          </p:cNvSpPr>
          <p:nvPr>
            <p:ph type="subTitle" idx="13"/>
          </p:nvPr>
        </p:nvSpPr>
        <p:spPr>
          <a:xfrm>
            <a:off x="5815331" y="3511539"/>
            <a:ext cx="2311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400">
                <a:solidFill>
                  <a:schemeClr val="dk1"/>
                </a:solidFill>
              </a:defRPr>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52" name="Google Shape;152;p13"/>
          <p:cNvSpPr txBox="1">
            <a:spLocks noGrp="1"/>
          </p:cNvSpPr>
          <p:nvPr>
            <p:ph type="subTitle" idx="14"/>
          </p:nvPr>
        </p:nvSpPr>
        <p:spPr>
          <a:xfrm>
            <a:off x="1674325" y="1992350"/>
            <a:ext cx="2311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400">
                <a:solidFill>
                  <a:schemeClr val="dk1"/>
                </a:solidFill>
              </a:defRPr>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53" name="Google Shape;153;p13"/>
          <p:cNvSpPr txBox="1">
            <a:spLocks noGrp="1"/>
          </p:cNvSpPr>
          <p:nvPr>
            <p:ph type="subTitle" idx="15"/>
          </p:nvPr>
        </p:nvSpPr>
        <p:spPr>
          <a:xfrm>
            <a:off x="1674325" y="3511539"/>
            <a:ext cx="2311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400">
                <a:solidFill>
                  <a:schemeClr val="dk1"/>
                </a:solidFill>
              </a:defRPr>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1">
    <p:bg>
      <p:bgPr>
        <a:solidFill>
          <a:schemeClr val="accent1"/>
        </a:solidFill>
        <a:effectLst/>
      </p:bgPr>
    </p:bg>
    <p:spTree>
      <p:nvGrpSpPr>
        <p:cNvPr id="1" name="Shape 154"/>
        <p:cNvGrpSpPr/>
        <p:nvPr/>
      </p:nvGrpSpPr>
      <p:grpSpPr>
        <a:xfrm>
          <a:off x="0" y="0"/>
          <a:ext cx="0" cy="0"/>
          <a:chOff x="0" y="0"/>
          <a:chExt cx="0" cy="0"/>
        </a:xfrm>
      </p:grpSpPr>
      <p:sp>
        <p:nvSpPr>
          <p:cNvPr id="155" name="Google Shape;155;p14"/>
          <p:cNvSpPr txBox="1">
            <a:spLocks noGrp="1"/>
          </p:cNvSpPr>
          <p:nvPr>
            <p:ph type="ctrTitle"/>
          </p:nvPr>
        </p:nvSpPr>
        <p:spPr>
          <a:xfrm>
            <a:off x="1705172" y="3220100"/>
            <a:ext cx="5748300" cy="730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800">
                <a:solidFill>
                  <a:schemeClr val="lt1"/>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
        <p:nvSpPr>
          <p:cNvPr id="156" name="Google Shape;156;p14"/>
          <p:cNvSpPr txBox="1">
            <a:spLocks noGrp="1"/>
          </p:cNvSpPr>
          <p:nvPr>
            <p:ph type="subTitle" idx="1"/>
          </p:nvPr>
        </p:nvSpPr>
        <p:spPr>
          <a:xfrm>
            <a:off x="1705172" y="2152309"/>
            <a:ext cx="5748300" cy="1135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500">
                <a:solidFill>
                  <a:schemeClr val="lt1"/>
                </a:solidFill>
              </a:defRPr>
            </a:lvl1pPr>
            <a:lvl2pPr lvl="1" algn="ctr" rtl="0">
              <a:lnSpc>
                <a:spcPct val="100000"/>
              </a:lnSpc>
              <a:spcBef>
                <a:spcPts val="0"/>
              </a:spcBef>
              <a:spcAft>
                <a:spcPts val="0"/>
              </a:spcAft>
              <a:buNone/>
              <a:defRPr sz="2500">
                <a:solidFill>
                  <a:schemeClr val="lt1"/>
                </a:solidFill>
              </a:defRPr>
            </a:lvl2pPr>
            <a:lvl3pPr lvl="2" algn="ctr" rtl="0">
              <a:lnSpc>
                <a:spcPct val="100000"/>
              </a:lnSpc>
              <a:spcBef>
                <a:spcPts val="0"/>
              </a:spcBef>
              <a:spcAft>
                <a:spcPts val="0"/>
              </a:spcAft>
              <a:buNone/>
              <a:defRPr sz="2500">
                <a:solidFill>
                  <a:schemeClr val="lt1"/>
                </a:solidFill>
              </a:defRPr>
            </a:lvl3pPr>
            <a:lvl4pPr lvl="3" algn="ctr" rtl="0">
              <a:lnSpc>
                <a:spcPct val="100000"/>
              </a:lnSpc>
              <a:spcBef>
                <a:spcPts val="0"/>
              </a:spcBef>
              <a:spcAft>
                <a:spcPts val="0"/>
              </a:spcAft>
              <a:buNone/>
              <a:defRPr sz="2500">
                <a:solidFill>
                  <a:schemeClr val="lt1"/>
                </a:solidFill>
              </a:defRPr>
            </a:lvl4pPr>
            <a:lvl5pPr lvl="4" algn="ctr" rtl="0">
              <a:lnSpc>
                <a:spcPct val="100000"/>
              </a:lnSpc>
              <a:spcBef>
                <a:spcPts val="0"/>
              </a:spcBef>
              <a:spcAft>
                <a:spcPts val="0"/>
              </a:spcAft>
              <a:buNone/>
              <a:defRPr sz="2500">
                <a:solidFill>
                  <a:schemeClr val="lt1"/>
                </a:solidFill>
              </a:defRPr>
            </a:lvl5pPr>
            <a:lvl6pPr lvl="5" algn="ctr" rtl="0">
              <a:lnSpc>
                <a:spcPct val="100000"/>
              </a:lnSpc>
              <a:spcBef>
                <a:spcPts val="0"/>
              </a:spcBef>
              <a:spcAft>
                <a:spcPts val="0"/>
              </a:spcAft>
              <a:buNone/>
              <a:defRPr sz="2500">
                <a:solidFill>
                  <a:schemeClr val="lt1"/>
                </a:solidFill>
              </a:defRPr>
            </a:lvl6pPr>
            <a:lvl7pPr lvl="6" algn="ctr" rtl="0">
              <a:lnSpc>
                <a:spcPct val="100000"/>
              </a:lnSpc>
              <a:spcBef>
                <a:spcPts val="0"/>
              </a:spcBef>
              <a:spcAft>
                <a:spcPts val="0"/>
              </a:spcAft>
              <a:buNone/>
              <a:defRPr sz="2500">
                <a:solidFill>
                  <a:schemeClr val="lt1"/>
                </a:solidFill>
              </a:defRPr>
            </a:lvl7pPr>
            <a:lvl8pPr lvl="7" algn="ctr" rtl="0">
              <a:lnSpc>
                <a:spcPct val="100000"/>
              </a:lnSpc>
              <a:spcBef>
                <a:spcPts val="0"/>
              </a:spcBef>
              <a:spcAft>
                <a:spcPts val="0"/>
              </a:spcAft>
              <a:buNone/>
              <a:defRPr sz="2500">
                <a:solidFill>
                  <a:schemeClr val="lt1"/>
                </a:solidFill>
              </a:defRPr>
            </a:lvl8pPr>
            <a:lvl9pPr lvl="8" algn="ctr" rtl="0">
              <a:lnSpc>
                <a:spcPct val="100000"/>
              </a:lnSpc>
              <a:spcBef>
                <a:spcPts val="0"/>
              </a:spcBef>
              <a:spcAft>
                <a:spcPts val="0"/>
              </a:spcAft>
              <a:buNone/>
              <a:defRPr sz="2500">
                <a:solidFill>
                  <a:schemeClr val="lt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5">
  <p:cSld name="CUSTOM_4_1">
    <p:spTree>
      <p:nvGrpSpPr>
        <p:cNvPr id="1" name="Shape 157"/>
        <p:cNvGrpSpPr/>
        <p:nvPr/>
      </p:nvGrpSpPr>
      <p:grpSpPr>
        <a:xfrm>
          <a:off x="0" y="0"/>
          <a:ext cx="0" cy="0"/>
          <a:chOff x="0" y="0"/>
          <a:chExt cx="0" cy="0"/>
        </a:xfrm>
      </p:grpSpPr>
      <p:sp>
        <p:nvSpPr>
          <p:cNvPr id="158" name="Google Shape;158;p15"/>
          <p:cNvSpPr txBox="1">
            <a:spLocks noGrp="1"/>
          </p:cNvSpPr>
          <p:nvPr>
            <p:ph type="subTitle" idx="1"/>
          </p:nvPr>
        </p:nvSpPr>
        <p:spPr>
          <a:xfrm>
            <a:off x="2400000" y="1445250"/>
            <a:ext cx="4344000" cy="225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chemeClr val="dk1"/>
                </a:solidFill>
              </a:defRPr>
            </a:lvl1pPr>
            <a:lvl2pPr lvl="1" algn="ctr" rtl="0">
              <a:lnSpc>
                <a:spcPct val="100000"/>
              </a:lnSpc>
              <a:spcBef>
                <a:spcPts val="0"/>
              </a:spcBef>
              <a:spcAft>
                <a:spcPts val="0"/>
              </a:spcAft>
              <a:buNone/>
              <a:defRPr>
                <a:solidFill>
                  <a:schemeClr val="dk1"/>
                </a:solidFill>
              </a:defRPr>
            </a:lvl2pPr>
            <a:lvl3pPr lvl="2" algn="ctr" rtl="0">
              <a:lnSpc>
                <a:spcPct val="100000"/>
              </a:lnSpc>
              <a:spcBef>
                <a:spcPts val="0"/>
              </a:spcBef>
              <a:spcAft>
                <a:spcPts val="0"/>
              </a:spcAft>
              <a:buNone/>
              <a:defRPr>
                <a:solidFill>
                  <a:schemeClr val="dk1"/>
                </a:solidFill>
              </a:defRPr>
            </a:lvl3pPr>
            <a:lvl4pPr lvl="3" algn="ctr" rtl="0">
              <a:lnSpc>
                <a:spcPct val="100000"/>
              </a:lnSpc>
              <a:spcBef>
                <a:spcPts val="0"/>
              </a:spcBef>
              <a:spcAft>
                <a:spcPts val="0"/>
              </a:spcAft>
              <a:buNone/>
              <a:defRPr>
                <a:solidFill>
                  <a:schemeClr val="dk1"/>
                </a:solidFill>
              </a:defRPr>
            </a:lvl4pPr>
            <a:lvl5pPr lvl="4" algn="ctr" rtl="0">
              <a:lnSpc>
                <a:spcPct val="100000"/>
              </a:lnSpc>
              <a:spcBef>
                <a:spcPts val="0"/>
              </a:spcBef>
              <a:spcAft>
                <a:spcPts val="0"/>
              </a:spcAft>
              <a:buNone/>
              <a:defRPr>
                <a:solidFill>
                  <a:schemeClr val="dk1"/>
                </a:solidFill>
              </a:defRPr>
            </a:lvl5pPr>
            <a:lvl6pPr lvl="5" algn="ctr" rtl="0">
              <a:lnSpc>
                <a:spcPct val="100000"/>
              </a:lnSpc>
              <a:spcBef>
                <a:spcPts val="0"/>
              </a:spcBef>
              <a:spcAft>
                <a:spcPts val="0"/>
              </a:spcAft>
              <a:buNone/>
              <a:defRPr>
                <a:solidFill>
                  <a:schemeClr val="dk1"/>
                </a:solidFill>
              </a:defRPr>
            </a:lvl6pPr>
            <a:lvl7pPr lvl="6" algn="ctr" rtl="0">
              <a:lnSpc>
                <a:spcPct val="100000"/>
              </a:lnSpc>
              <a:spcBef>
                <a:spcPts val="0"/>
              </a:spcBef>
              <a:spcAft>
                <a:spcPts val="0"/>
              </a:spcAft>
              <a:buNone/>
              <a:defRPr>
                <a:solidFill>
                  <a:schemeClr val="dk1"/>
                </a:solidFill>
              </a:defRPr>
            </a:lvl7pPr>
            <a:lvl8pPr lvl="7" algn="ctr" rtl="0">
              <a:lnSpc>
                <a:spcPct val="100000"/>
              </a:lnSpc>
              <a:spcBef>
                <a:spcPts val="0"/>
              </a:spcBef>
              <a:spcAft>
                <a:spcPts val="0"/>
              </a:spcAft>
              <a:buNone/>
              <a:defRPr>
                <a:solidFill>
                  <a:schemeClr val="dk1"/>
                </a:solidFill>
              </a:defRPr>
            </a:lvl8pPr>
            <a:lvl9pPr lvl="8" algn="ctr" rtl="0">
              <a:lnSpc>
                <a:spcPct val="100000"/>
              </a:lnSpc>
              <a:spcBef>
                <a:spcPts val="0"/>
              </a:spcBef>
              <a:spcAft>
                <a:spcPts val="0"/>
              </a:spcAft>
              <a:buNone/>
              <a:defRPr>
                <a:solidFill>
                  <a:schemeClr val="dk1"/>
                </a:solidFill>
              </a:defRPr>
            </a:lvl9pPr>
          </a:lstStyle>
          <a:p>
            <a:endParaRPr/>
          </a:p>
        </p:txBody>
      </p:sp>
      <p:sp>
        <p:nvSpPr>
          <p:cNvPr id="159" name="Google Shape;159;p15"/>
          <p:cNvSpPr txBox="1">
            <a:spLocks noGrp="1"/>
          </p:cNvSpPr>
          <p:nvPr>
            <p:ph type="ctrTitle"/>
          </p:nvPr>
        </p:nvSpPr>
        <p:spPr>
          <a:xfrm>
            <a:off x="720000" y="384647"/>
            <a:ext cx="77040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grpSp>
        <p:nvGrpSpPr>
          <p:cNvPr id="160" name="Google Shape;160;p15"/>
          <p:cNvGrpSpPr/>
          <p:nvPr/>
        </p:nvGrpSpPr>
        <p:grpSpPr>
          <a:xfrm>
            <a:off x="-1036777" y="-1211455"/>
            <a:ext cx="11157571" cy="5700196"/>
            <a:chOff x="-1036777" y="-1211455"/>
            <a:chExt cx="11157571" cy="5700196"/>
          </a:xfrm>
        </p:grpSpPr>
        <p:sp>
          <p:nvSpPr>
            <p:cNvPr id="161" name="Google Shape;161;p15"/>
            <p:cNvSpPr/>
            <p:nvPr/>
          </p:nvSpPr>
          <p:spPr>
            <a:xfrm>
              <a:off x="1555908" y="31986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5"/>
            <p:cNvSpPr/>
            <p:nvPr/>
          </p:nvSpPr>
          <p:spPr>
            <a:xfrm>
              <a:off x="2031298" y="340307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4473275" y="4291132"/>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5"/>
            <p:cNvSpPr/>
            <p:nvPr/>
          </p:nvSpPr>
          <p:spPr>
            <a:xfrm>
              <a:off x="8315375" y="412392"/>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5"/>
            <p:cNvSpPr/>
            <p:nvPr/>
          </p:nvSpPr>
          <p:spPr>
            <a:xfrm>
              <a:off x="7266201" y="854947"/>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5"/>
            <p:cNvSpPr/>
            <p:nvPr/>
          </p:nvSpPr>
          <p:spPr>
            <a:xfrm rot="-7200010" flipH="1">
              <a:off x="7590317" y="-220337"/>
              <a:ext cx="283142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p:nvPr/>
          </p:nvSpPr>
          <p:spPr>
            <a:xfrm rot="9102685" flipH="1">
              <a:off x="-983184" y="-195164"/>
              <a:ext cx="2831423" cy="9397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CUSTOM_6_1_1_3_1">
    <p:spTree>
      <p:nvGrpSpPr>
        <p:cNvPr id="1" name="Shape 245"/>
        <p:cNvGrpSpPr/>
        <p:nvPr/>
      </p:nvGrpSpPr>
      <p:grpSpPr>
        <a:xfrm>
          <a:off x="0" y="0"/>
          <a:ext cx="0" cy="0"/>
          <a:chOff x="0" y="0"/>
          <a:chExt cx="0" cy="0"/>
        </a:xfrm>
      </p:grpSpPr>
      <p:sp>
        <p:nvSpPr>
          <p:cNvPr id="246" name="Google Shape;246;p21"/>
          <p:cNvSpPr txBox="1">
            <a:spLocks noGrp="1"/>
          </p:cNvSpPr>
          <p:nvPr>
            <p:ph type="title"/>
          </p:nvPr>
        </p:nvSpPr>
        <p:spPr>
          <a:xfrm>
            <a:off x="724200" y="367700"/>
            <a:ext cx="7695600" cy="60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atin typeface="Roboto Slab Light"/>
                <a:ea typeface="Roboto Slab Light"/>
                <a:cs typeface="Roboto Slab Light"/>
                <a:sym typeface="Roboto Slab Light"/>
              </a:defRPr>
            </a:lvl2pPr>
            <a:lvl3pPr lvl="2" algn="ctr" rtl="0">
              <a:spcBef>
                <a:spcPts val="0"/>
              </a:spcBef>
              <a:spcAft>
                <a:spcPts val="0"/>
              </a:spcAft>
              <a:buNone/>
              <a:defRPr>
                <a:latin typeface="Roboto Slab Light"/>
                <a:ea typeface="Roboto Slab Light"/>
                <a:cs typeface="Roboto Slab Light"/>
                <a:sym typeface="Roboto Slab Light"/>
              </a:defRPr>
            </a:lvl3pPr>
            <a:lvl4pPr lvl="3" algn="ctr" rtl="0">
              <a:spcBef>
                <a:spcPts val="0"/>
              </a:spcBef>
              <a:spcAft>
                <a:spcPts val="0"/>
              </a:spcAft>
              <a:buNone/>
              <a:defRPr>
                <a:latin typeface="Roboto Slab Light"/>
                <a:ea typeface="Roboto Slab Light"/>
                <a:cs typeface="Roboto Slab Light"/>
                <a:sym typeface="Roboto Slab Light"/>
              </a:defRPr>
            </a:lvl4pPr>
            <a:lvl5pPr lvl="4" algn="ctr" rtl="0">
              <a:spcBef>
                <a:spcPts val="0"/>
              </a:spcBef>
              <a:spcAft>
                <a:spcPts val="0"/>
              </a:spcAft>
              <a:buNone/>
              <a:defRPr>
                <a:latin typeface="Roboto Slab Light"/>
                <a:ea typeface="Roboto Slab Light"/>
                <a:cs typeface="Roboto Slab Light"/>
                <a:sym typeface="Roboto Slab Light"/>
              </a:defRPr>
            </a:lvl5pPr>
            <a:lvl6pPr lvl="5" algn="ctr" rtl="0">
              <a:spcBef>
                <a:spcPts val="0"/>
              </a:spcBef>
              <a:spcAft>
                <a:spcPts val="0"/>
              </a:spcAft>
              <a:buNone/>
              <a:defRPr>
                <a:latin typeface="Roboto Slab Light"/>
                <a:ea typeface="Roboto Slab Light"/>
                <a:cs typeface="Roboto Slab Light"/>
                <a:sym typeface="Roboto Slab Light"/>
              </a:defRPr>
            </a:lvl6pPr>
            <a:lvl7pPr lvl="6" algn="ctr" rtl="0">
              <a:spcBef>
                <a:spcPts val="0"/>
              </a:spcBef>
              <a:spcAft>
                <a:spcPts val="0"/>
              </a:spcAft>
              <a:buNone/>
              <a:defRPr>
                <a:latin typeface="Roboto Slab Light"/>
                <a:ea typeface="Roboto Slab Light"/>
                <a:cs typeface="Roboto Slab Light"/>
                <a:sym typeface="Roboto Slab Light"/>
              </a:defRPr>
            </a:lvl7pPr>
            <a:lvl8pPr lvl="7" algn="ctr" rtl="0">
              <a:spcBef>
                <a:spcPts val="0"/>
              </a:spcBef>
              <a:spcAft>
                <a:spcPts val="0"/>
              </a:spcAft>
              <a:buNone/>
              <a:defRPr>
                <a:latin typeface="Roboto Slab Light"/>
                <a:ea typeface="Roboto Slab Light"/>
                <a:cs typeface="Roboto Slab Light"/>
                <a:sym typeface="Roboto Slab Light"/>
              </a:defRPr>
            </a:lvl8pPr>
            <a:lvl9pPr lvl="8" algn="ctr" rtl="0">
              <a:spcBef>
                <a:spcPts val="0"/>
              </a:spcBef>
              <a:spcAft>
                <a:spcPts val="0"/>
              </a:spcAft>
              <a:buNone/>
              <a:defRPr>
                <a:latin typeface="Roboto Slab Light"/>
                <a:ea typeface="Roboto Slab Light"/>
                <a:cs typeface="Roboto Slab Light"/>
                <a:sym typeface="Roboto Slab Light"/>
              </a:defRPr>
            </a:lvl9pPr>
          </a:lstStyle>
          <a:p>
            <a:endParaRPr/>
          </a:p>
        </p:txBody>
      </p:sp>
      <p:sp>
        <p:nvSpPr>
          <p:cNvPr id="247" name="Google Shape;247;p21"/>
          <p:cNvSpPr/>
          <p:nvPr/>
        </p:nvSpPr>
        <p:spPr>
          <a:xfrm rot="10800000">
            <a:off x="-983153" y="-92844"/>
            <a:ext cx="2666155" cy="1069537"/>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1"/>
          <p:cNvSpPr/>
          <p:nvPr/>
        </p:nvSpPr>
        <p:spPr>
          <a:xfrm>
            <a:off x="7839623" y="400051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1"/>
          <p:cNvSpPr/>
          <p:nvPr/>
        </p:nvSpPr>
        <p:spPr>
          <a:xfrm>
            <a:off x="2290284" y="-12"/>
            <a:ext cx="218168" cy="218168"/>
          </a:xfrm>
          <a:custGeom>
            <a:avLst/>
            <a:gdLst/>
            <a:ahLst/>
            <a:cxnLst/>
            <a:rect l="l" t="t" r="r" b="b"/>
            <a:pathLst>
              <a:path w="1337" h="1337" extrusionOk="0">
                <a:moveTo>
                  <a:pt x="1336" y="669"/>
                </a:moveTo>
                <a:cubicBezTo>
                  <a:pt x="1336" y="1034"/>
                  <a:pt x="1046" y="1337"/>
                  <a:pt x="668" y="1337"/>
                </a:cubicBezTo>
                <a:cubicBezTo>
                  <a:pt x="303" y="1337"/>
                  <a:pt x="0" y="1034"/>
                  <a:pt x="0" y="669"/>
                </a:cubicBezTo>
                <a:cubicBezTo>
                  <a:pt x="0" y="291"/>
                  <a:pt x="303" y="1"/>
                  <a:pt x="668" y="1"/>
                </a:cubicBezTo>
                <a:cubicBezTo>
                  <a:pt x="1046" y="1"/>
                  <a:pt x="1336" y="291"/>
                  <a:pt x="1336" y="66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1"/>
          <p:cNvSpPr/>
          <p:nvPr/>
        </p:nvSpPr>
        <p:spPr>
          <a:xfrm>
            <a:off x="8629856" y="1020995"/>
            <a:ext cx="144086" cy="141964"/>
          </a:xfrm>
          <a:custGeom>
            <a:avLst/>
            <a:gdLst/>
            <a:ahLst/>
            <a:cxnLst/>
            <a:rect l="l" t="t" r="r" b="b"/>
            <a:pathLst>
              <a:path w="883" h="870" extrusionOk="0">
                <a:moveTo>
                  <a:pt x="882" y="428"/>
                </a:moveTo>
                <a:cubicBezTo>
                  <a:pt x="882" y="680"/>
                  <a:pt x="693" y="869"/>
                  <a:pt x="441" y="869"/>
                </a:cubicBezTo>
                <a:cubicBezTo>
                  <a:pt x="202" y="869"/>
                  <a:pt x="0" y="680"/>
                  <a:pt x="0" y="428"/>
                </a:cubicBezTo>
                <a:cubicBezTo>
                  <a:pt x="0" y="189"/>
                  <a:pt x="202" y="0"/>
                  <a:pt x="441" y="0"/>
                </a:cubicBezTo>
                <a:cubicBezTo>
                  <a:pt x="693" y="0"/>
                  <a:pt x="882" y="189"/>
                  <a:pt x="882" y="4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1"/>
          <p:cNvSpPr/>
          <p:nvPr/>
        </p:nvSpPr>
        <p:spPr>
          <a:xfrm>
            <a:off x="7333401" y="164914"/>
            <a:ext cx="255210" cy="255210"/>
          </a:xfrm>
          <a:custGeom>
            <a:avLst/>
            <a:gdLst/>
            <a:ahLst/>
            <a:cxnLst/>
            <a:rect l="l" t="t" r="r" b="b"/>
            <a:pathLst>
              <a:path w="1564" h="1564" extrusionOk="0">
                <a:moveTo>
                  <a:pt x="782" y="1"/>
                </a:moveTo>
                <a:cubicBezTo>
                  <a:pt x="341" y="1"/>
                  <a:pt x="1" y="353"/>
                  <a:pt x="1" y="782"/>
                </a:cubicBezTo>
                <a:cubicBezTo>
                  <a:pt x="1" y="1210"/>
                  <a:pt x="341" y="1563"/>
                  <a:pt x="782" y="1563"/>
                </a:cubicBezTo>
                <a:cubicBezTo>
                  <a:pt x="1210" y="1563"/>
                  <a:pt x="1563" y="1210"/>
                  <a:pt x="1563" y="782"/>
                </a:cubicBezTo>
                <a:cubicBezTo>
                  <a:pt x="1563" y="353"/>
                  <a:pt x="1210" y="1"/>
                  <a:pt x="7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1"/>
          <p:cNvSpPr/>
          <p:nvPr/>
        </p:nvSpPr>
        <p:spPr>
          <a:xfrm>
            <a:off x="8902897" y="3224607"/>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1"/>
          <p:cNvSpPr/>
          <p:nvPr/>
        </p:nvSpPr>
        <p:spPr>
          <a:xfrm>
            <a:off x="2726521" y="4809635"/>
            <a:ext cx="94806" cy="81426"/>
          </a:xfrm>
          <a:custGeom>
            <a:avLst/>
            <a:gdLst/>
            <a:ahLst/>
            <a:cxnLst/>
            <a:rect l="l" t="t" r="r" b="b"/>
            <a:pathLst>
              <a:path w="581" h="499" extrusionOk="0">
                <a:moveTo>
                  <a:pt x="328" y="1"/>
                </a:moveTo>
                <a:cubicBezTo>
                  <a:pt x="114" y="1"/>
                  <a:pt x="1" y="265"/>
                  <a:pt x="152" y="429"/>
                </a:cubicBezTo>
                <a:cubicBezTo>
                  <a:pt x="204" y="477"/>
                  <a:pt x="266" y="498"/>
                  <a:pt x="326" y="498"/>
                </a:cubicBezTo>
                <a:cubicBezTo>
                  <a:pt x="457" y="498"/>
                  <a:pt x="580" y="399"/>
                  <a:pt x="580" y="253"/>
                </a:cubicBezTo>
                <a:cubicBezTo>
                  <a:pt x="580" y="114"/>
                  <a:pt x="467"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1"/>
          <p:cNvSpPr/>
          <p:nvPr/>
        </p:nvSpPr>
        <p:spPr>
          <a:xfrm>
            <a:off x="285064" y="2837401"/>
            <a:ext cx="82405" cy="82405"/>
          </a:xfrm>
          <a:custGeom>
            <a:avLst/>
            <a:gdLst/>
            <a:ahLst/>
            <a:cxnLst/>
            <a:rect l="l" t="t" r="r" b="b"/>
            <a:pathLst>
              <a:path w="505" h="505" extrusionOk="0">
                <a:moveTo>
                  <a:pt x="253" y="1"/>
                </a:moveTo>
                <a:cubicBezTo>
                  <a:pt x="114" y="1"/>
                  <a:pt x="1" y="114"/>
                  <a:pt x="1" y="253"/>
                </a:cubicBezTo>
                <a:cubicBezTo>
                  <a:pt x="1" y="391"/>
                  <a:pt x="114" y="505"/>
                  <a:pt x="253" y="505"/>
                </a:cubicBezTo>
                <a:cubicBezTo>
                  <a:pt x="391" y="505"/>
                  <a:pt x="505" y="391"/>
                  <a:pt x="505" y="253"/>
                </a:cubicBezTo>
                <a:cubicBezTo>
                  <a:pt x="505" y="114"/>
                  <a:pt x="391"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4">
  <p:cSld name="CUSTOM_6_1_1_3_1_1">
    <p:spTree>
      <p:nvGrpSpPr>
        <p:cNvPr id="1" name="Shape 255"/>
        <p:cNvGrpSpPr/>
        <p:nvPr/>
      </p:nvGrpSpPr>
      <p:grpSpPr>
        <a:xfrm>
          <a:off x="0" y="0"/>
          <a:ext cx="0" cy="0"/>
          <a:chOff x="0" y="0"/>
          <a:chExt cx="0" cy="0"/>
        </a:xfrm>
      </p:grpSpPr>
      <p:sp>
        <p:nvSpPr>
          <p:cNvPr id="256" name="Google Shape;256;p22"/>
          <p:cNvSpPr txBox="1">
            <a:spLocks noGrp="1"/>
          </p:cNvSpPr>
          <p:nvPr>
            <p:ph type="title"/>
          </p:nvPr>
        </p:nvSpPr>
        <p:spPr>
          <a:xfrm>
            <a:off x="1780139" y="367712"/>
            <a:ext cx="5589900" cy="60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atin typeface="Roboto Slab Light"/>
                <a:ea typeface="Roboto Slab Light"/>
                <a:cs typeface="Roboto Slab Light"/>
                <a:sym typeface="Roboto Slab Light"/>
              </a:defRPr>
            </a:lvl2pPr>
            <a:lvl3pPr lvl="2" algn="ctr" rtl="0">
              <a:spcBef>
                <a:spcPts val="0"/>
              </a:spcBef>
              <a:spcAft>
                <a:spcPts val="0"/>
              </a:spcAft>
              <a:buNone/>
              <a:defRPr>
                <a:latin typeface="Roboto Slab Light"/>
                <a:ea typeface="Roboto Slab Light"/>
                <a:cs typeface="Roboto Slab Light"/>
                <a:sym typeface="Roboto Slab Light"/>
              </a:defRPr>
            </a:lvl3pPr>
            <a:lvl4pPr lvl="3" algn="ctr" rtl="0">
              <a:spcBef>
                <a:spcPts val="0"/>
              </a:spcBef>
              <a:spcAft>
                <a:spcPts val="0"/>
              </a:spcAft>
              <a:buNone/>
              <a:defRPr>
                <a:latin typeface="Roboto Slab Light"/>
                <a:ea typeface="Roboto Slab Light"/>
                <a:cs typeface="Roboto Slab Light"/>
                <a:sym typeface="Roboto Slab Light"/>
              </a:defRPr>
            </a:lvl4pPr>
            <a:lvl5pPr lvl="4" algn="ctr" rtl="0">
              <a:spcBef>
                <a:spcPts val="0"/>
              </a:spcBef>
              <a:spcAft>
                <a:spcPts val="0"/>
              </a:spcAft>
              <a:buNone/>
              <a:defRPr>
                <a:latin typeface="Roboto Slab Light"/>
                <a:ea typeface="Roboto Slab Light"/>
                <a:cs typeface="Roboto Slab Light"/>
                <a:sym typeface="Roboto Slab Light"/>
              </a:defRPr>
            </a:lvl5pPr>
            <a:lvl6pPr lvl="5" algn="ctr" rtl="0">
              <a:spcBef>
                <a:spcPts val="0"/>
              </a:spcBef>
              <a:spcAft>
                <a:spcPts val="0"/>
              </a:spcAft>
              <a:buNone/>
              <a:defRPr>
                <a:latin typeface="Roboto Slab Light"/>
                <a:ea typeface="Roboto Slab Light"/>
                <a:cs typeface="Roboto Slab Light"/>
                <a:sym typeface="Roboto Slab Light"/>
              </a:defRPr>
            </a:lvl6pPr>
            <a:lvl7pPr lvl="6" algn="ctr" rtl="0">
              <a:spcBef>
                <a:spcPts val="0"/>
              </a:spcBef>
              <a:spcAft>
                <a:spcPts val="0"/>
              </a:spcAft>
              <a:buNone/>
              <a:defRPr>
                <a:latin typeface="Roboto Slab Light"/>
                <a:ea typeface="Roboto Slab Light"/>
                <a:cs typeface="Roboto Slab Light"/>
                <a:sym typeface="Roboto Slab Light"/>
              </a:defRPr>
            </a:lvl7pPr>
            <a:lvl8pPr lvl="7" algn="ctr" rtl="0">
              <a:spcBef>
                <a:spcPts val="0"/>
              </a:spcBef>
              <a:spcAft>
                <a:spcPts val="0"/>
              </a:spcAft>
              <a:buNone/>
              <a:defRPr>
                <a:latin typeface="Roboto Slab Light"/>
                <a:ea typeface="Roboto Slab Light"/>
                <a:cs typeface="Roboto Slab Light"/>
                <a:sym typeface="Roboto Slab Light"/>
              </a:defRPr>
            </a:lvl8pPr>
            <a:lvl9pPr lvl="8" algn="ctr" rtl="0">
              <a:spcBef>
                <a:spcPts val="0"/>
              </a:spcBef>
              <a:spcAft>
                <a:spcPts val="0"/>
              </a:spcAft>
              <a:buNone/>
              <a:defRPr>
                <a:latin typeface="Roboto Slab Light"/>
                <a:ea typeface="Roboto Slab Light"/>
                <a:cs typeface="Roboto Slab Light"/>
                <a:sym typeface="Roboto Slab Light"/>
              </a:defRPr>
            </a:lvl9pPr>
          </a:lstStyle>
          <a:p>
            <a:endParaRPr/>
          </a:p>
        </p:txBody>
      </p:sp>
      <p:sp>
        <p:nvSpPr>
          <p:cNvPr id="257" name="Google Shape;257;p22"/>
          <p:cNvSpPr/>
          <p:nvPr/>
        </p:nvSpPr>
        <p:spPr>
          <a:xfrm rot="1275388" flipH="1">
            <a:off x="-1199012" y="4441054"/>
            <a:ext cx="2402223"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2"/>
          <p:cNvSpPr/>
          <p:nvPr/>
        </p:nvSpPr>
        <p:spPr>
          <a:xfrm rot="1275363" flipH="1">
            <a:off x="-987292" y="4724126"/>
            <a:ext cx="2831426" cy="849506"/>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2"/>
          <p:cNvSpPr/>
          <p:nvPr/>
        </p:nvSpPr>
        <p:spPr>
          <a:xfrm rot="-7200010" flipH="1">
            <a:off x="7532942" y="-39912"/>
            <a:ext cx="283142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2"/>
          <p:cNvSpPr/>
          <p:nvPr/>
        </p:nvSpPr>
        <p:spPr>
          <a:xfrm rot="-1706227">
            <a:off x="8004758" y="4392186"/>
            <a:ext cx="2402218" cy="976570"/>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2"/>
          <p:cNvSpPr/>
          <p:nvPr/>
        </p:nvSpPr>
        <p:spPr>
          <a:xfrm rot="-1706232">
            <a:off x="7550418" y="4585555"/>
            <a:ext cx="2831429"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2"/>
          <p:cNvSpPr/>
          <p:nvPr/>
        </p:nvSpPr>
        <p:spPr>
          <a:xfrm rot="9102685" flipH="1">
            <a:off x="-991384" y="-416227"/>
            <a:ext cx="2831423" cy="9397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2"/>
          <p:cNvSpPr/>
          <p:nvPr/>
        </p:nvSpPr>
        <p:spPr>
          <a:xfrm>
            <a:off x="1555908" y="31986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2"/>
          <p:cNvSpPr/>
          <p:nvPr/>
        </p:nvSpPr>
        <p:spPr>
          <a:xfrm>
            <a:off x="291748" y="232682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2"/>
          <p:cNvSpPr/>
          <p:nvPr/>
        </p:nvSpPr>
        <p:spPr>
          <a:xfrm>
            <a:off x="1580475" y="3901870"/>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2"/>
          <p:cNvSpPr/>
          <p:nvPr/>
        </p:nvSpPr>
        <p:spPr>
          <a:xfrm>
            <a:off x="7371775" y="3962642"/>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2"/>
          <p:cNvSpPr/>
          <p:nvPr/>
        </p:nvSpPr>
        <p:spPr>
          <a:xfrm>
            <a:off x="7266201" y="854947"/>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CUSTOM_9">
    <p:spTree>
      <p:nvGrpSpPr>
        <p:cNvPr id="1" name="Shape 291"/>
        <p:cNvGrpSpPr/>
        <p:nvPr/>
      </p:nvGrpSpPr>
      <p:grpSpPr>
        <a:xfrm>
          <a:off x="0" y="0"/>
          <a:ext cx="0" cy="0"/>
          <a:chOff x="0" y="0"/>
          <a:chExt cx="0" cy="0"/>
        </a:xfrm>
      </p:grpSpPr>
      <p:sp>
        <p:nvSpPr>
          <p:cNvPr id="292" name="Google Shape;292;p24"/>
          <p:cNvSpPr txBox="1">
            <a:spLocks noGrp="1"/>
          </p:cNvSpPr>
          <p:nvPr>
            <p:ph type="subTitle" idx="1"/>
          </p:nvPr>
        </p:nvSpPr>
        <p:spPr>
          <a:xfrm>
            <a:off x="720000" y="2210863"/>
            <a:ext cx="7704000" cy="1254000"/>
          </a:xfrm>
          <a:prstGeom prst="rect">
            <a:avLst/>
          </a:prstGeom>
        </p:spPr>
        <p:txBody>
          <a:bodyPr spcFirstLastPara="1" wrap="square" lIns="91425" tIns="91425" rIns="91425" bIns="91425" anchor="ctr" anchorCtr="0">
            <a:noAutofit/>
          </a:bodyPr>
          <a:lstStyle>
            <a:lvl1pPr lvl="0" algn="ctr" rtl="0">
              <a:lnSpc>
                <a:spcPct val="70000"/>
              </a:lnSpc>
              <a:spcBef>
                <a:spcPts val="0"/>
              </a:spcBef>
              <a:spcAft>
                <a:spcPts val="0"/>
              </a:spcAft>
              <a:buClr>
                <a:schemeClr val="dk1"/>
              </a:buClr>
              <a:buSzPts val="1800"/>
              <a:buNone/>
              <a:defRPr sz="5800">
                <a:solidFill>
                  <a:schemeClr val="dk1"/>
                </a:solidFill>
                <a:latin typeface="Fredoka One"/>
                <a:ea typeface="Fredoka One"/>
                <a:cs typeface="Fredoka One"/>
                <a:sym typeface="Fredoka 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3" name="Google Shape;293;p24"/>
          <p:cNvSpPr txBox="1">
            <a:spLocks noGrp="1"/>
          </p:cNvSpPr>
          <p:nvPr>
            <p:ph type="subTitle" idx="2"/>
          </p:nvPr>
        </p:nvSpPr>
        <p:spPr>
          <a:xfrm>
            <a:off x="2646000" y="3258563"/>
            <a:ext cx="3852000" cy="86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000">
                <a:solidFill>
                  <a:schemeClr val="dk1"/>
                </a:solidFill>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4" name="Google Shape;294;p24"/>
          <p:cNvSpPr txBox="1">
            <a:spLocks noGrp="1"/>
          </p:cNvSpPr>
          <p:nvPr>
            <p:ph type="title" hasCustomPrompt="1"/>
          </p:nvPr>
        </p:nvSpPr>
        <p:spPr>
          <a:xfrm>
            <a:off x="1683000" y="708422"/>
            <a:ext cx="5778000" cy="1694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12000"/>
              <a:buNone/>
              <a:defRPr sz="12000"/>
            </a:lvl1pPr>
            <a:lvl2pPr lvl="1"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12000"/>
              <a:buFont typeface="Fira Sans Extra Condensed Medium"/>
              <a:buNone/>
              <a:defRPr sz="120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295" name="Google Shape;295;p24"/>
          <p:cNvSpPr/>
          <p:nvPr/>
        </p:nvSpPr>
        <p:spPr>
          <a:xfrm>
            <a:off x="2091104" y="4270980"/>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6" name="Google Shape;296;p24"/>
          <p:cNvGrpSpPr/>
          <p:nvPr/>
        </p:nvGrpSpPr>
        <p:grpSpPr>
          <a:xfrm>
            <a:off x="-1437393" y="3166055"/>
            <a:ext cx="3342193" cy="3142240"/>
            <a:chOff x="-1437393" y="3166055"/>
            <a:chExt cx="3342193" cy="3142240"/>
          </a:xfrm>
        </p:grpSpPr>
        <p:sp>
          <p:nvSpPr>
            <p:cNvPr id="297" name="Google Shape;297;p24"/>
            <p:cNvSpPr/>
            <p:nvPr/>
          </p:nvSpPr>
          <p:spPr>
            <a:xfrm rot="2543314" flipH="1">
              <a:off x="-512630" y="4649624"/>
              <a:ext cx="2402233" cy="976576"/>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4"/>
            <p:cNvSpPr/>
            <p:nvPr/>
          </p:nvSpPr>
          <p:spPr>
            <a:xfrm rot="2543308" flipH="1">
              <a:off x="-1490720" y="3997637"/>
              <a:ext cx="2831414"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 name="Google Shape;299;p24"/>
          <p:cNvGrpSpPr/>
          <p:nvPr/>
        </p:nvGrpSpPr>
        <p:grpSpPr>
          <a:xfrm>
            <a:off x="7553120" y="-1059049"/>
            <a:ext cx="2824748" cy="2422231"/>
            <a:chOff x="7208320" y="-1293699"/>
            <a:chExt cx="2824748" cy="2422231"/>
          </a:xfrm>
        </p:grpSpPr>
        <p:sp>
          <p:nvSpPr>
            <p:cNvPr id="300" name="Google Shape;300;p24"/>
            <p:cNvSpPr/>
            <p:nvPr/>
          </p:nvSpPr>
          <p:spPr>
            <a:xfrm rot="-8500548">
              <a:off x="7252289" y="-654086"/>
              <a:ext cx="2402221"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4"/>
            <p:cNvSpPr/>
            <p:nvPr/>
          </p:nvSpPr>
          <p:spPr>
            <a:xfrm rot="-8500564">
              <a:off x="7243314" y="-507334"/>
              <a:ext cx="2831424" cy="8495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2" name="Google Shape;302;p24"/>
          <p:cNvGrpSpPr/>
          <p:nvPr/>
        </p:nvGrpSpPr>
        <p:grpSpPr>
          <a:xfrm rot="-1862601">
            <a:off x="-1199267" y="-276175"/>
            <a:ext cx="3334421" cy="976597"/>
            <a:chOff x="-4113698" y="70143"/>
            <a:chExt cx="3334333" cy="976571"/>
          </a:xfrm>
        </p:grpSpPr>
        <p:sp>
          <p:nvSpPr>
            <p:cNvPr id="303" name="Google Shape;303;p24"/>
            <p:cNvSpPr/>
            <p:nvPr/>
          </p:nvSpPr>
          <p:spPr>
            <a:xfrm rot="10800000" flipH="1">
              <a:off x="-3181586" y="70143"/>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4"/>
            <p:cNvSpPr/>
            <p:nvPr/>
          </p:nvSpPr>
          <p:spPr>
            <a:xfrm rot="10800000" flipH="1">
              <a:off x="-4113698" y="70155"/>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24"/>
          <p:cNvGrpSpPr/>
          <p:nvPr/>
        </p:nvGrpSpPr>
        <p:grpSpPr>
          <a:xfrm>
            <a:off x="4805025" y="3978058"/>
            <a:ext cx="5327689" cy="1205974"/>
            <a:chOff x="4805025" y="3978058"/>
            <a:chExt cx="5327689" cy="1205974"/>
          </a:xfrm>
        </p:grpSpPr>
        <p:sp>
          <p:nvSpPr>
            <p:cNvPr id="306" name="Google Shape;306;p24"/>
            <p:cNvSpPr/>
            <p:nvPr/>
          </p:nvSpPr>
          <p:spPr>
            <a:xfrm>
              <a:off x="4805025" y="4334529"/>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4"/>
            <p:cNvSpPr/>
            <p:nvPr/>
          </p:nvSpPr>
          <p:spPr>
            <a:xfrm>
              <a:off x="6113173" y="397805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1">
  <p:cSld name="CUSTOM_2">
    <p:spTree>
      <p:nvGrpSpPr>
        <p:cNvPr id="1" name="Shape 308"/>
        <p:cNvGrpSpPr/>
        <p:nvPr/>
      </p:nvGrpSpPr>
      <p:grpSpPr>
        <a:xfrm>
          <a:off x="0" y="0"/>
          <a:ext cx="0" cy="0"/>
          <a:chOff x="0" y="0"/>
          <a:chExt cx="0" cy="0"/>
        </a:xfrm>
      </p:grpSpPr>
      <p:grpSp>
        <p:nvGrpSpPr>
          <p:cNvPr id="309" name="Google Shape;309;p25"/>
          <p:cNvGrpSpPr/>
          <p:nvPr/>
        </p:nvGrpSpPr>
        <p:grpSpPr>
          <a:xfrm>
            <a:off x="-1107923" y="-1389455"/>
            <a:ext cx="11603770" cy="7827215"/>
            <a:chOff x="-1107923" y="-1389455"/>
            <a:chExt cx="11603770" cy="7827215"/>
          </a:xfrm>
        </p:grpSpPr>
        <p:sp>
          <p:nvSpPr>
            <p:cNvPr id="310" name="Google Shape;310;p25"/>
            <p:cNvSpPr/>
            <p:nvPr/>
          </p:nvSpPr>
          <p:spPr>
            <a:xfrm rot="2169362">
              <a:off x="-775978" y="4846585"/>
              <a:ext cx="2402225" cy="976573"/>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5"/>
            <p:cNvSpPr/>
            <p:nvPr/>
          </p:nvSpPr>
          <p:spPr>
            <a:xfrm rot="2169371">
              <a:off x="-1129976" y="4726453"/>
              <a:ext cx="2831432" cy="8495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5"/>
            <p:cNvSpPr/>
            <p:nvPr/>
          </p:nvSpPr>
          <p:spPr>
            <a:xfrm rot="-7200010" flipH="1">
              <a:off x="7377505" y="-398337"/>
              <a:ext cx="283142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5"/>
            <p:cNvSpPr/>
            <p:nvPr/>
          </p:nvSpPr>
          <p:spPr>
            <a:xfrm rot="-1992378" flipH="1">
              <a:off x="7649458" y="4551062"/>
              <a:ext cx="2402219"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5"/>
            <p:cNvSpPr/>
            <p:nvPr/>
          </p:nvSpPr>
          <p:spPr>
            <a:xfrm rot="-1992390" flipH="1">
              <a:off x="7662974" y="4465296"/>
              <a:ext cx="2831436"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5"/>
            <p:cNvSpPr/>
            <p:nvPr/>
          </p:nvSpPr>
          <p:spPr>
            <a:xfrm rot="6183256">
              <a:off x="-1129974" y="-211847"/>
              <a:ext cx="2831427" cy="9397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5"/>
            <p:cNvSpPr/>
            <p:nvPr/>
          </p:nvSpPr>
          <p:spPr>
            <a:xfrm>
              <a:off x="8314920" y="429926"/>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5"/>
            <p:cNvSpPr/>
            <p:nvPr/>
          </p:nvSpPr>
          <p:spPr>
            <a:xfrm>
              <a:off x="8775423" y="269407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5"/>
            <p:cNvSpPr/>
            <p:nvPr/>
          </p:nvSpPr>
          <p:spPr>
            <a:xfrm>
              <a:off x="5436275" y="4791245"/>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5"/>
            <p:cNvSpPr/>
            <p:nvPr/>
          </p:nvSpPr>
          <p:spPr>
            <a:xfrm>
              <a:off x="239363" y="321045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5"/>
            <p:cNvSpPr/>
            <p:nvPr/>
          </p:nvSpPr>
          <p:spPr>
            <a:xfrm>
              <a:off x="1598951" y="429922"/>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25"/>
          <p:cNvSpPr txBox="1">
            <a:spLocks noGrp="1"/>
          </p:cNvSpPr>
          <p:nvPr>
            <p:ph type="ctrTitle"/>
          </p:nvPr>
        </p:nvSpPr>
        <p:spPr>
          <a:xfrm>
            <a:off x="6273951" y="1594462"/>
            <a:ext cx="1972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sz="18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322" name="Google Shape;322;p25"/>
          <p:cNvSpPr txBox="1">
            <a:spLocks noGrp="1"/>
          </p:cNvSpPr>
          <p:nvPr>
            <p:ph type="subTitle" idx="1"/>
          </p:nvPr>
        </p:nvSpPr>
        <p:spPr>
          <a:xfrm>
            <a:off x="6290076" y="2145271"/>
            <a:ext cx="2142600" cy="609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23" name="Google Shape;323;p25"/>
          <p:cNvSpPr txBox="1">
            <a:spLocks noGrp="1"/>
          </p:cNvSpPr>
          <p:nvPr>
            <p:ph type="ctrTitle" idx="2"/>
          </p:nvPr>
        </p:nvSpPr>
        <p:spPr>
          <a:xfrm>
            <a:off x="6273951" y="3004212"/>
            <a:ext cx="21426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sz="18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324" name="Google Shape;324;p25"/>
          <p:cNvSpPr txBox="1">
            <a:spLocks noGrp="1"/>
          </p:cNvSpPr>
          <p:nvPr>
            <p:ph type="subTitle" idx="3"/>
          </p:nvPr>
        </p:nvSpPr>
        <p:spPr>
          <a:xfrm>
            <a:off x="6290076" y="3554684"/>
            <a:ext cx="2142600" cy="609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25" name="Google Shape;325;p25"/>
          <p:cNvSpPr txBox="1">
            <a:spLocks noGrp="1"/>
          </p:cNvSpPr>
          <p:nvPr>
            <p:ph type="ctrTitle" idx="4"/>
          </p:nvPr>
        </p:nvSpPr>
        <p:spPr>
          <a:xfrm>
            <a:off x="716889" y="1594462"/>
            <a:ext cx="2142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sz="18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326" name="Google Shape;326;p25"/>
          <p:cNvSpPr txBox="1">
            <a:spLocks noGrp="1"/>
          </p:cNvSpPr>
          <p:nvPr>
            <p:ph type="subTitle" idx="5"/>
          </p:nvPr>
        </p:nvSpPr>
        <p:spPr>
          <a:xfrm>
            <a:off x="733015" y="2145271"/>
            <a:ext cx="2142600" cy="609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1400">
                <a:solidFill>
                  <a:schemeClr val="dk1"/>
                </a:solidFill>
              </a:defRPr>
            </a:lvl1pPr>
            <a:lvl2pPr lvl="1" algn="r" rtl="0">
              <a:lnSpc>
                <a:spcPct val="100000"/>
              </a:lnSpc>
              <a:spcBef>
                <a:spcPts val="0"/>
              </a:spcBef>
              <a:spcAft>
                <a:spcPts val="0"/>
              </a:spcAft>
              <a:buNone/>
              <a:defRPr sz="1400">
                <a:solidFill>
                  <a:schemeClr val="dk1"/>
                </a:solidFill>
              </a:defRPr>
            </a:lvl2pPr>
            <a:lvl3pPr lvl="2" algn="r" rtl="0">
              <a:lnSpc>
                <a:spcPct val="100000"/>
              </a:lnSpc>
              <a:spcBef>
                <a:spcPts val="0"/>
              </a:spcBef>
              <a:spcAft>
                <a:spcPts val="0"/>
              </a:spcAft>
              <a:buNone/>
              <a:defRPr sz="1400">
                <a:solidFill>
                  <a:schemeClr val="dk1"/>
                </a:solidFill>
              </a:defRPr>
            </a:lvl3pPr>
            <a:lvl4pPr lvl="3" algn="r" rtl="0">
              <a:lnSpc>
                <a:spcPct val="100000"/>
              </a:lnSpc>
              <a:spcBef>
                <a:spcPts val="0"/>
              </a:spcBef>
              <a:spcAft>
                <a:spcPts val="0"/>
              </a:spcAft>
              <a:buNone/>
              <a:defRPr sz="1400">
                <a:solidFill>
                  <a:schemeClr val="dk1"/>
                </a:solidFill>
              </a:defRPr>
            </a:lvl4pPr>
            <a:lvl5pPr lvl="4" algn="r" rtl="0">
              <a:lnSpc>
                <a:spcPct val="100000"/>
              </a:lnSpc>
              <a:spcBef>
                <a:spcPts val="0"/>
              </a:spcBef>
              <a:spcAft>
                <a:spcPts val="0"/>
              </a:spcAft>
              <a:buNone/>
              <a:defRPr sz="1400">
                <a:solidFill>
                  <a:schemeClr val="dk1"/>
                </a:solidFill>
              </a:defRPr>
            </a:lvl5pPr>
            <a:lvl6pPr lvl="5" algn="r" rtl="0">
              <a:lnSpc>
                <a:spcPct val="100000"/>
              </a:lnSpc>
              <a:spcBef>
                <a:spcPts val="0"/>
              </a:spcBef>
              <a:spcAft>
                <a:spcPts val="0"/>
              </a:spcAft>
              <a:buNone/>
              <a:defRPr sz="1400">
                <a:solidFill>
                  <a:schemeClr val="dk1"/>
                </a:solidFill>
              </a:defRPr>
            </a:lvl6pPr>
            <a:lvl7pPr lvl="6" algn="r" rtl="0">
              <a:lnSpc>
                <a:spcPct val="100000"/>
              </a:lnSpc>
              <a:spcBef>
                <a:spcPts val="0"/>
              </a:spcBef>
              <a:spcAft>
                <a:spcPts val="0"/>
              </a:spcAft>
              <a:buNone/>
              <a:defRPr sz="1400">
                <a:solidFill>
                  <a:schemeClr val="dk1"/>
                </a:solidFill>
              </a:defRPr>
            </a:lvl7pPr>
            <a:lvl8pPr lvl="7" algn="r" rtl="0">
              <a:lnSpc>
                <a:spcPct val="100000"/>
              </a:lnSpc>
              <a:spcBef>
                <a:spcPts val="0"/>
              </a:spcBef>
              <a:spcAft>
                <a:spcPts val="0"/>
              </a:spcAft>
              <a:buNone/>
              <a:defRPr sz="1400">
                <a:solidFill>
                  <a:schemeClr val="dk1"/>
                </a:solidFill>
              </a:defRPr>
            </a:lvl8pPr>
            <a:lvl9pPr lvl="8" algn="r" rtl="0">
              <a:lnSpc>
                <a:spcPct val="100000"/>
              </a:lnSpc>
              <a:spcBef>
                <a:spcPts val="0"/>
              </a:spcBef>
              <a:spcAft>
                <a:spcPts val="0"/>
              </a:spcAft>
              <a:buNone/>
              <a:defRPr sz="1400">
                <a:solidFill>
                  <a:schemeClr val="dk1"/>
                </a:solidFill>
              </a:defRPr>
            </a:lvl9pPr>
          </a:lstStyle>
          <a:p>
            <a:endParaRPr/>
          </a:p>
        </p:txBody>
      </p:sp>
      <p:sp>
        <p:nvSpPr>
          <p:cNvPr id="327" name="Google Shape;327;p25"/>
          <p:cNvSpPr txBox="1">
            <a:spLocks noGrp="1"/>
          </p:cNvSpPr>
          <p:nvPr>
            <p:ph type="ctrTitle" idx="6"/>
          </p:nvPr>
        </p:nvSpPr>
        <p:spPr>
          <a:xfrm>
            <a:off x="716889" y="3004212"/>
            <a:ext cx="2142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sz="18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328" name="Google Shape;328;p25"/>
          <p:cNvSpPr txBox="1">
            <a:spLocks noGrp="1"/>
          </p:cNvSpPr>
          <p:nvPr>
            <p:ph type="subTitle" idx="7"/>
          </p:nvPr>
        </p:nvSpPr>
        <p:spPr>
          <a:xfrm>
            <a:off x="733015" y="3554684"/>
            <a:ext cx="2142600" cy="609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1400">
                <a:solidFill>
                  <a:schemeClr val="dk1"/>
                </a:solidFill>
              </a:defRPr>
            </a:lvl1pPr>
            <a:lvl2pPr lvl="1" algn="r" rtl="0">
              <a:lnSpc>
                <a:spcPct val="100000"/>
              </a:lnSpc>
              <a:spcBef>
                <a:spcPts val="0"/>
              </a:spcBef>
              <a:spcAft>
                <a:spcPts val="0"/>
              </a:spcAft>
              <a:buNone/>
              <a:defRPr sz="1400">
                <a:solidFill>
                  <a:schemeClr val="dk1"/>
                </a:solidFill>
              </a:defRPr>
            </a:lvl2pPr>
            <a:lvl3pPr lvl="2" algn="r" rtl="0">
              <a:lnSpc>
                <a:spcPct val="100000"/>
              </a:lnSpc>
              <a:spcBef>
                <a:spcPts val="0"/>
              </a:spcBef>
              <a:spcAft>
                <a:spcPts val="0"/>
              </a:spcAft>
              <a:buNone/>
              <a:defRPr sz="1400">
                <a:solidFill>
                  <a:schemeClr val="dk1"/>
                </a:solidFill>
              </a:defRPr>
            </a:lvl3pPr>
            <a:lvl4pPr lvl="3" algn="r" rtl="0">
              <a:lnSpc>
                <a:spcPct val="100000"/>
              </a:lnSpc>
              <a:spcBef>
                <a:spcPts val="0"/>
              </a:spcBef>
              <a:spcAft>
                <a:spcPts val="0"/>
              </a:spcAft>
              <a:buNone/>
              <a:defRPr sz="1400">
                <a:solidFill>
                  <a:schemeClr val="dk1"/>
                </a:solidFill>
              </a:defRPr>
            </a:lvl4pPr>
            <a:lvl5pPr lvl="4" algn="r" rtl="0">
              <a:lnSpc>
                <a:spcPct val="100000"/>
              </a:lnSpc>
              <a:spcBef>
                <a:spcPts val="0"/>
              </a:spcBef>
              <a:spcAft>
                <a:spcPts val="0"/>
              </a:spcAft>
              <a:buNone/>
              <a:defRPr sz="1400">
                <a:solidFill>
                  <a:schemeClr val="dk1"/>
                </a:solidFill>
              </a:defRPr>
            </a:lvl5pPr>
            <a:lvl6pPr lvl="5" algn="r" rtl="0">
              <a:lnSpc>
                <a:spcPct val="100000"/>
              </a:lnSpc>
              <a:spcBef>
                <a:spcPts val="0"/>
              </a:spcBef>
              <a:spcAft>
                <a:spcPts val="0"/>
              </a:spcAft>
              <a:buNone/>
              <a:defRPr sz="1400">
                <a:solidFill>
                  <a:schemeClr val="dk1"/>
                </a:solidFill>
              </a:defRPr>
            </a:lvl6pPr>
            <a:lvl7pPr lvl="6" algn="r" rtl="0">
              <a:lnSpc>
                <a:spcPct val="100000"/>
              </a:lnSpc>
              <a:spcBef>
                <a:spcPts val="0"/>
              </a:spcBef>
              <a:spcAft>
                <a:spcPts val="0"/>
              </a:spcAft>
              <a:buNone/>
              <a:defRPr sz="1400">
                <a:solidFill>
                  <a:schemeClr val="dk1"/>
                </a:solidFill>
              </a:defRPr>
            </a:lvl7pPr>
            <a:lvl8pPr lvl="7" algn="r" rtl="0">
              <a:lnSpc>
                <a:spcPct val="100000"/>
              </a:lnSpc>
              <a:spcBef>
                <a:spcPts val="0"/>
              </a:spcBef>
              <a:spcAft>
                <a:spcPts val="0"/>
              </a:spcAft>
              <a:buNone/>
              <a:defRPr sz="1400">
                <a:solidFill>
                  <a:schemeClr val="dk1"/>
                </a:solidFill>
              </a:defRPr>
            </a:lvl8pPr>
            <a:lvl9pPr lvl="8" algn="r" rtl="0">
              <a:lnSpc>
                <a:spcPct val="100000"/>
              </a:lnSpc>
              <a:spcBef>
                <a:spcPts val="0"/>
              </a:spcBef>
              <a:spcAft>
                <a:spcPts val="0"/>
              </a:spcAft>
              <a:buNone/>
              <a:defRPr sz="1400">
                <a:solidFill>
                  <a:schemeClr val="dk1"/>
                </a:solidFill>
              </a:defRPr>
            </a:lvl9pPr>
          </a:lstStyle>
          <a:p>
            <a:endParaRPr/>
          </a:p>
        </p:txBody>
      </p:sp>
      <p:sp>
        <p:nvSpPr>
          <p:cNvPr id="329" name="Google Shape;329;p25"/>
          <p:cNvSpPr txBox="1">
            <a:spLocks noGrp="1"/>
          </p:cNvSpPr>
          <p:nvPr>
            <p:ph type="title" idx="8"/>
          </p:nvPr>
        </p:nvSpPr>
        <p:spPr>
          <a:xfrm>
            <a:off x="1780139" y="367712"/>
            <a:ext cx="5589900" cy="60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atin typeface="Roboto Slab Light"/>
                <a:ea typeface="Roboto Slab Light"/>
                <a:cs typeface="Roboto Slab Light"/>
                <a:sym typeface="Roboto Slab Light"/>
              </a:defRPr>
            </a:lvl2pPr>
            <a:lvl3pPr lvl="2" algn="ctr" rtl="0">
              <a:spcBef>
                <a:spcPts val="0"/>
              </a:spcBef>
              <a:spcAft>
                <a:spcPts val="0"/>
              </a:spcAft>
              <a:buNone/>
              <a:defRPr>
                <a:latin typeface="Roboto Slab Light"/>
                <a:ea typeface="Roboto Slab Light"/>
                <a:cs typeface="Roboto Slab Light"/>
                <a:sym typeface="Roboto Slab Light"/>
              </a:defRPr>
            </a:lvl3pPr>
            <a:lvl4pPr lvl="3" algn="ctr" rtl="0">
              <a:spcBef>
                <a:spcPts val="0"/>
              </a:spcBef>
              <a:spcAft>
                <a:spcPts val="0"/>
              </a:spcAft>
              <a:buNone/>
              <a:defRPr>
                <a:latin typeface="Roboto Slab Light"/>
                <a:ea typeface="Roboto Slab Light"/>
                <a:cs typeface="Roboto Slab Light"/>
                <a:sym typeface="Roboto Slab Light"/>
              </a:defRPr>
            </a:lvl4pPr>
            <a:lvl5pPr lvl="4" algn="ctr" rtl="0">
              <a:spcBef>
                <a:spcPts val="0"/>
              </a:spcBef>
              <a:spcAft>
                <a:spcPts val="0"/>
              </a:spcAft>
              <a:buNone/>
              <a:defRPr>
                <a:latin typeface="Roboto Slab Light"/>
                <a:ea typeface="Roboto Slab Light"/>
                <a:cs typeface="Roboto Slab Light"/>
                <a:sym typeface="Roboto Slab Light"/>
              </a:defRPr>
            </a:lvl5pPr>
            <a:lvl6pPr lvl="5" algn="ctr" rtl="0">
              <a:spcBef>
                <a:spcPts val="0"/>
              </a:spcBef>
              <a:spcAft>
                <a:spcPts val="0"/>
              </a:spcAft>
              <a:buNone/>
              <a:defRPr>
                <a:latin typeface="Roboto Slab Light"/>
                <a:ea typeface="Roboto Slab Light"/>
                <a:cs typeface="Roboto Slab Light"/>
                <a:sym typeface="Roboto Slab Light"/>
              </a:defRPr>
            </a:lvl6pPr>
            <a:lvl7pPr lvl="6" algn="ctr" rtl="0">
              <a:spcBef>
                <a:spcPts val="0"/>
              </a:spcBef>
              <a:spcAft>
                <a:spcPts val="0"/>
              </a:spcAft>
              <a:buNone/>
              <a:defRPr>
                <a:latin typeface="Roboto Slab Light"/>
                <a:ea typeface="Roboto Slab Light"/>
                <a:cs typeface="Roboto Slab Light"/>
                <a:sym typeface="Roboto Slab Light"/>
              </a:defRPr>
            </a:lvl7pPr>
            <a:lvl8pPr lvl="7" algn="ctr" rtl="0">
              <a:spcBef>
                <a:spcPts val="0"/>
              </a:spcBef>
              <a:spcAft>
                <a:spcPts val="0"/>
              </a:spcAft>
              <a:buNone/>
              <a:defRPr>
                <a:latin typeface="Roboto Slab Light"/>
                <a:ea typeface="Roboto Slab Light"/>
                <a:cs typeface="Roboto Slab Light"/>
                <a:sym typeface="Roboto Slab Light"/>
              </a:defRPr>
            </a:lvl8pPr>
            <a:lvl9pPr lvl="8" algn="ctr" rtl="0">
              <a:spcBef>
                <a:spcPts val="0"/>
              </a:spcBef>
              <a:spcAft>
                <a:spcPts val="0"/>
              </a:spcAft>
              <a:buNone/>
              <a:defRPr>
                <a:latin typeface="Roboto Slab Light"/>
                <a:ea typeface="Roboto Slab Light"/>
                <a:cs typeface="Roboto Slab Light"/>
                <a:sym typeface="Roboto Slab Light"/>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330"/>
        <p:cNvGrpSpPr/>
        <p:nvPr/>
      </p:nvGrpSpPr>
      <p:grpSpPr>
        <a:xfrm>
          <a:off x="0" y="0"/>
          <a:ext cx="0" cy="0"/>
          <a:chOff x="0" y="0"/>
          <a:chExt cx="0" cy="0"/>
        </a:xfrm>
      </p:grpSpPr>
      <p:grpSp>
        <p:nvGrpSpPr>
          <p:cNvPr id="331" name="Google Shape;331;p26"/>
          <p:cNvGrpSpPr/>
          <p:nvPr/>
        </p:nvGrpSpPr>
        <p:grpSpPr>
          <a:xfrm>
            <a:off x="-1243353" y="1445621"/>
            <a:ext cx="11376068" cy="3710821"/>
            <a:chOff x="-1243353" y="1445621"/>
            <a:chExt cx="11376068" cy="3710821"/>
          </a:xfrm>
        </p:grpSpPr>
        <p:sp>
          <p:nvSpPr>
            <p:cNvPr id="332" name="Google Shape;332;p26"/>
            <p:cNvSpPr/>
            <p:nvPr/>
          </p:nvSpPr>
          <p:spPr>
            <a:xfrm flipH="1">
              <a:off x="-1243353" y="1445621"/>
              <a:ext cx="2626803" cy="3708730"/>
            </a:xfrm>
            <a:custGeom>
              <a:avLst/>
              <a:gdLst/>
              <a:ahLst/>
              <a:cxnLst/>
              <a:rect l="l" t="t" r="r" b="b"/>
              <a:pathLst>
                <a:path w="9175" h="12954" extrusionOk="0">
                  <a:moveTo>
                    <a:pt x="3671" y="1"/>
                  </a:moveTo>
                  <a:cubicBezTo>
                    <a:pt x="2819" y="1"/>
                    <a:pt x="2105" y="491"/>
                    <a:pt x="2105" y="491"/>
                  </a:cubicBezTo>
                  <a:cubicBezTo>
                    <a:pt x="2105" y="491"/>
                    <a:pt x="1311" y="7157"/>
                    <a:pt x="656" y="8694"/>
                  </a:cubicBezTo>
                  <a:cubicBezTo>
                    <a:pt x="1" y="10244"/>
                    <a:pt x="996" y="12953"/>
                    <a:pt x="996" y="12953"/>
                  </a:cubicBezTo>
                  <a:lnTo>
                    <a:pt x="6629" y="12953"/>
                  </a:lnTo>
                  <a:cubicBezTo>
                    <a:pt x="9174" y="10408"/>
                    <a:pt x="7624" y="7522"/>
                    <a:pt x="6440" y="6842"/>
                  </a:cubicBezTo>
                  <a:cubicBezTo>
                    <a:pt x="5268" y="6161"/>
                    <a:pt x="6755" y="3024"/>
                    <a:pt x="5457" y="1045"/>
                  </a:cubicBezTo>
                  <a:cubicBezTo>
                    <a:pt x="4924" y="238"/>
                    <a:pt x="4264" y="1"/>
                    <a:pt x="36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6"/>
            <p:cNvSpPr/>
            <p:nvPr/>
          </p:nvSpPr>
          <p:spPr>
            <a:xfrm rot="5400000" flipH="1">
              <a:off x="45659" y="3303034"/>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6"/>
            <p:cNvSpPr/>
            <p:nvPr/>
          </p:nvSpPr>
          <p:spPr>
            <a:xfrm flipH="1">
              <a:off x="2169788" y="4177780"/>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6"/>
            <p:cNvSpPr/>
            <p:nvPr/>
          </p:nvSpPr>
          <p:spPr>
            <a:xfrm flipH="1">
              <a:off x="144298" y="4214652"/>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6"/>
            <p:cNvSpPr/>
            <p:nvPr/>
          </p:nvSpPr>
          <p:spPr>
            <a:xfrm>
              <a:off x="6113173" y="395046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7" name="Google Shape;337;p26"/>
          <p:cNvSpPr txBox="1">
            <a:spLocks noGrp="1"/>
          </p:cNvSpPr>
          <p:nvPr>
            <p:ph type="ctrTitle"/>
          </p:nvPr>
        </p:nvSpPr>
        <p:spPr>
          <a:xfrm>
            <a:off x="2389256" y="1568115"/>
            <a:ext cx="24456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38" name="Google Shape;338;p26"/>
          <p:cNvSpPr txBox="1">
            <a:spLocks noGrp="1"/>
          </p:cNvSpPr>
          <p:nvPr>
            <p:ph type="subTitle" idx="1"/>
          </p:nvPr>
        </p:nvSpPr>
        <p:spPr>
          <a:xfrm>
            <a:off x="2389256" y="1884637"/>
            <a:ext cx="2325600" cy="86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39" name="Google Shape;339;p26"/>
          <p:cNvSpPr txBox="1">
            <a:spLocks noGrp="1"/>
          </p:cNvSpPr>
          <p:nvPr>
            <p:ph type="ctrTitle" idx="2"/>
          </p:nvPr>
        </p:nvSpPr>
        <p:spPr>
          <a:xfrm>
            <a:off x="4139168" y="3149090"/>
            <a:ext cx="26268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0" name="Google Shape;340;p26"/>
          <p:cNvSpPr txBox="1">
            <a:spLocks noGrp="1"/>
          </p:cNvSpPr>
          <p:nvPr>
            <p:ph type="subTitle" idx="3"/>
          </p:nvPr>
        </p:nvSpPr>
        <p:spPr>
          <a:xfrm>
            <a:off x="4229768" y="3464683"/>
            <a:ext cx="2325600" cy="86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41" name="Google Shape;341;p26"/>
          <p:cNvSpPr txBox="1">
            <a:spLocks noGrp="1"/>
          </p:cNvSpPr>
          <p:nvPr>
            <p:ph type="ctrTitle" idx="4"/>
          </p:nvPr>
        </p:nvSpPr>
        <p:spPr>
          <a:xfrm>
            <a:off x="6070280" y="1568115"/>
            <a:ext cx="26268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2" name="Google Shape;342;p26"/>
          <p:cNvSpPr txBox="1">
            <a:spLocks noGrp="1"/>
          </p:cNvSpPr>
          <p:nvPr>
            <p:ph type="subTitle" idx="5"/>
          </p:nvPr>
        </p:nvSpPr>
        <p:spPr>
          <a:xfrm>
            <a:off x="6070280" y="1883708"/>
            <a:ext cx="2325600" cy="86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43" name="Google Shape;343;p26"/>
          <p:cNvSpPr txBox="1">
            <a:spLocks noGrp="1"/>
          </p:cNvSpPr>
          <p:nvPr>
            <p:ph type="ctrTitle" idx="6"/>
          </p:nvPr>
        </p:nvSpPr>
        <p:spPr>
          <a:xfrm>
            <a:off x="619550" y="400077"/>
            <a:ext cx="7804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grpSp>
        <p:nvGrpSpPr>
          <p:cNvPr id="344" name="Google Shape;344;p26"/>
          <p:cNvGrpSpPr/>
          <p:nvPr/>
        </p:nvGrpSpPr>
        <p:grpSpPr>
          <a:xfrm>
            <a:off x="-73867" y="231514"/>
            <a:ext cx="8571954" cy="3984852"/>
            <a:chOff x="-73867" y="231514"/>
            <a:chExt cx="8571954" cy="3984852"/>
          </a:xfrm>
        </p:grpSpPr>
        <p:sp>
          <p:nvSpPr>
            <p:cNvPr id="345" name="Google Shape;345;p26"/>
            <p:cNvSpPr/>
            <p:nvPr/>
          </p:nvSpPr>
          <p:spPr>
            <a:xfrm>
              <a:off x="-73867" y="23151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6"/>
            <p:cNvSpPr/>
            <p:nvPr/>
          </p:nvSpPr>
          <p:spPr>
            <a:xfrm>
              <a:off x="6423911" y="4099041"/>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6"/>
            <p:cNvSpPr/>
            <p:nvPr/>
          </p:nvSpPr>
          <p:spPr>
            <a:xfrm>
              <a:off x="7168698" y="33536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6"/>
            <p:cNvSpPr/>
            <p:nvPr/>
          </p:nvSpPr>
          <p:spPr>
            <a:xfrm>
              <a:off x="8349922" y="3172384"/>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6"/>
            <p:cNvSpPr/>
            <p:nvPr/>
          </p:nvSpPr>
          <p:spPr>
            <a:xfrm>
              <a:off x="8046175" y="3172379"/>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6"/>
            <p:cNvSpPr/>
            <p:nvPr/>
          </p:nvSpPr>
          <p:spPr>
            <a:xfrm>
              <a:off x="3356248" y="3388603"/>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CUSTOM_12">
    <p:spTree>
      <p:nvGrpSpPr>
        <p:cNvPr id="1" name="Shape 351"/>
        <p:cNvGrpSpPr/>
        <p:nvPr/>
      </p:nvGrpSpPr>
      <p:grpSpPr>
        <a:xfrm>
          <a:off x="0" y="0"/>
          <a:ext cx="0" cy="0"/>
          <a:chOff x="0" y="0"/>
          <a:chExt cx="0" cy="0"/>
        </a:xfrm>
      </p:grpSpPr>
      <p:sp>
        <p:nvSpPr>
          <p:cNvPr id="352" name="Google Shape;352;p27"/>
          <p:cNvSpPr/>
          <p:nvPr/>
        </p:nvSpPr>
        <p:spPr>
          <a:xfrm rot="1559349" flipH="1">
            <a:off x="-1277813" y="4512902"/>
            <a:ext cx="2402223"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7"/>
          <p:cNvSpPr/>
          <p:nvPr/>
        </p:nvSpPr>
        <p:spPr>
          <a:xfrm rot="1559368" flipH="1">
            <a:off x="-1372388" y="4710041"/>
            <a:ext cx="2831420" cy="849502"/>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7"/>
          <p:cNvSpPr/>
          <p:nvPr/>
        </p:nvSpPr>
        <p:spPr>
          <a:xfrm rot="-1800016">
            <a:off x="7897563" y="4401434"/>
            <a:ext cx="2402219"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7"/>
          <p:cNvSpPr/>
          <p:nvPr/>
        </p:nvSpPr>
        <p:spPr>
          <a:xfrm rot="-1799988">
            <a:off x="7587148" y="4551495"/>
            <a:ext cx="283141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7"/>
          <p:cNvSpPr/>
          <p:nvPr/>
        </p:nvSpPr>
        <p:spPr>
          <a:xfrm rot="-5888330" flipH="1">
            <a:off x="7630289" y="666606"/>
            <a:ext cx="2402228" cy="976574"/>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7"/>
          <p:cNvSpPr/>
          <p:nvPr/>
        </p:nvSpPr>
        <p:spPr>
          <a:xfrm rot="-5888349" flipH="1">
            <a:off x="7365628" y="-68712"/>
            <a:ext cx="2831424"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7"/>
          <p:cNvSpPr/>
          <p:nvPr/>
        </p:nvSpPr>
        <p:spPr>
          <a:xfrm rot="6473126">
            <a:off x="-738336" y="-1232520"/>
            <a:ext cx="2402223"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7"/>
          <p:cNvSpPr/>
          <p:nvPr/>
        </p:nvSpPr>
        <p:spPr>
          <a:xfrm rot="6473117">
            <a:off x="-1526628" y="503629"/>
            <a:ext cx="2831424" cy="93969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7"/>
          <p:cNvSpPr/>
          <p:nvPr/>
        </p:nvSpPr>
        <p:spPr>
          <a:xfrm flipH="1">
            <a:off x="7759002" y="429926"/>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7"/>
          <p:cNvSpPr/>
          <p:nvPr/>
        </p:nvSpPr>
        <p:spPr>
          <a:xfrm flipH="1">
            <a:off x="5942627" y="3168566"/>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7"/>
          <p:cNvSpPr/>
          <p:nvPr/>
        </p:nvSpPr>
        <p:spPr>
          <a:xfrm flipH="1">
            <a:off x="1491351" y="33536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7"/>
          <p:cNvSpPr/>
          <p:nvPr/>
        </p:nvSpPr>
        <p:spPr>
          <a:xfrm flipH="1">
            <a:off x="252041" y="2757397"/>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7"/>
          <p:cNvSpPr/>
          <p:nvPr/>
        </p:nvSpPr>
        <p:spPr>
          <a:xfrm flipH="1">
            <a:off x="2999781" y="471880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7"/>
          <p:cNvSpPr/>
          <p:nvPr/>
        </p:nvSpPr>
        <p:spPr>
          <a:xfrm flipH="1">
            <a:off x="6279831" y="4947216"/>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7"/>
          <p:cNvSpPr txBox="1">
            <a:spLocks noGrp="1"/>
          </p:cNvSpPr>
          <p:nvPr>
            <p:ph type="ctrTitle"/>
          </p:nvPr>
        </p:nvSpPr>
        <p:spPr>
          <a:xfrm>
            <a:off x="739189" y="1986253"/>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67" name="Google Shape;367;p27"/>
          <p:cNvSpPr txBox="1">
            <a:spLocks noGrp="1"/>
          </p:cNvSpPr>
          <p:nvPr>
            <p:ph type="subTitle" idx="1"/>
          </p:nvPr>
        </p:nvSpPr>
        <p:spPr>
          <a:xfrm>
            <a:off x="739189" y="226134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368" name="Google Shape;368;p27"/>
          <p:cNvSpPr txBox="1">
            <a:spLocks noGrp="1"/>
          </p:cNvSpPr>
          <p:nvPr>
            <p:ph type="ctrTitle" idx="2"/>
          </p:nvPr>
        </p:nvSpPr>
        <p:spPr>
          <a:xfrm>
            <a:off x="739189" y="3634584"/>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69" name="Google Shape;369;p27"/>
          <p:cNvSpPr txBox="1">
            <a:spLocks noGrp="1"/>
          </p:cNvSpPr>
          <p:nvPr>
            <p:ph type="subTitle" idx="3"/>
          </p:nvPr>
        </p:nvSpPr>
        <p:spPr>
          <a:xfrm>
            <a:off x="739189" y="391127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370" name="Google Shape;370;p27"/>
          <p:cNvSpPr txBox="1">
            <a:spLocks noGrp="1"/>
          </p:cNvSpPr>
          <p:nvPr>
            <p:ph type="ctrTitle" idx="4"/>
          </p:nvPr>
        </p:nvSpPr>
        <p:spPr>
          <a:xfrm>
            <a:off x="3553273" y="1986253"/>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1" name="Google Shape;371;p27"/>
          <p:cNvSpPr txBox="1">
            <a:spLocks noGrp="1"/>
          </p:cNvSpPr>
          <p:nvPr>
            <p:ph type="subTitle" idx="5"/>
          </p:nvPr>
        </p:nvSpPr>
        <p:spPr>
          <a:xfrm>
            <a:off x="3553273" y="226134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372" name="Google Shape;372;p27"/>
          <p:cNvSpPr txBox="1">
            <a:spLocks noGrp="1"/>
          </p:cNvSpPr>
          <p:nvPr>
            <p:ph type="title" idx="6"/>
          </p:nvPr>
        </p:nvSpPr>
        <p:spPr>
          <a:xfrm>
            <a:off x="723913" y="367700"/>
            <a:ext cx="7701000" cy="60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atin typeface="Roboto Slab Light"/>
                <a:ea typeface="Roboto Slab Light"/>
                <a:cs typeface="Roboto Slab Light"/>
                <a:sym typeface="Roboto Slab Light"/>
              </a:defRPr>
            </a:lvl2pPr>
            <a:lvl3pPr lvl="2" algn="ctr" rtl="0">
              <a:spcBef>
                <a:spcPts val="0"/>
              </a:spcBef>
              <a:spcAft>
                <a:spcPts val="0"/>
              </a:spcAft>
              <a:buNone/>
              <a:defRPr>
                <a:latin typeface="Roboto Slab Light"/>
                <a:ea typeface="Roboto Slab Light"/>
                <a:cs typeface="Roboto Slab Light"/>
                <a:sym typeface="Roboto Slab Light"/>
              </a:defRPr>
            </a:lvl3pPr>
            <a:lvl4pPr lvl="3" algn="ctr" rtl="0">
              <a:spcBef>
                <a:spcPts val="0"/>
              </a:spcBef>
              <a:spcAft>
                <a:spcPts val="0"/>
              </a:spcAft>
              <a:buNone/>
              <a:defRPr>
                <a:latin typeface="Roboto Slab Light"/>
                <a:ea typeface="Roboto Slab Light"/>
                <a:cs typeface="Roboto Slab Light"/>
                <a:sym typeface="Roboto Slab Light"/>
              </a:defRPr>
            </a:lvl4pPr>
            <a:lvl5pPr lvl="4" algn="ctr" rtl="0">
              <a:spcBef>
                <a:spcPts val="0"/>
              </a:spcBef>
              <a:spcAft>
                <a:spcPts val="0"/>
              </a:spcAft>
              <a:buNone/>
              <a:defRPr>
                <a:latin typeface="Roboto Slab Light"/>
                <a:ea typeface="Roboto Slab Light"/>
                <a:cs typeface="Roboto Slab Light"/>
                <a:sym typeface="Roboto Slab Light"/>
              </a:defRPr>
            </a:lvl5pPr>
            <a:lvl6pPr lvl="5" algn="ctr" rtl="0">
              <a:spcBef>
                <a:spcPts val="0"/>
              </a:spcBef>
              <a:spcAft>
                <a:spcPts val="0"/>
              </a:spcAft>
              <a:buNone/>
              <a:defRPr>
                <a:latin typeface="Roboto Slab Light"/>
                <a:ea typeface="Roboto Slab Light"/>
                <a:cs typeface="Roboto Slab Light"/>
                <a:sym typeface="Roboto Slab Light"/>
              </a:defRPr>
            </a:lvl6pPr>
            <a:lvl7pPr lvl="6" algn="ctr" rtl="0">
              <a:spcBef>
                <a:spcPts val="0"/>
              </a:spcBef>
              <a:spcAft>
                <a:spcPts val="0"/>
              </a:spcAft>
              <a:buNone/>
              <a:defRPr>
                <a:latin typeface="Roboto Slab Light"/>
                <a:ea typeface="Roboto Slab Light"/>
                <a:cs typeface="Roboto Slab Light"/>
                <a:sym typeface="Roboto Slab Light"/>
              </a:defRPr>
            </a:lvl7pPr>
            <a:lvl8pPr lvl="7" algn="ctr" rtl="0">
              <a:spcBef>
                <a:spcPts val="0"/>
              </a:spcBef>
              <a:spcAft>
                <a:spcPts val="0"/>
              </a:spcAft>
              <a:buNone/>
              <a:defRPr>
                <a:latin typeface="Roboto Slab Light"/>
                <a:ea typeface="Roboto Slab Light"/>
                <a:cs typeface="Roboto Slab Light"/>
                <a:sym typeface="Roboto Slab Light"/>
              </a:defRPr>
            </a:lvl8pPr>
            <a:lvl9pPr lvl="8" algn="ctr" rtl="0">
              <a:spcBef>
                <a:spcPts val="0"/>
              </a:spcBef>
              <a:spcAft>
                <a:spcPts val="0"/>
              </a:spcAft>
              <a:buNone/>
              <a:defRPr>
                <a:latin typeface="Roboto Slab Light"/>
                <a:ea typeface="Roboto Slab Light"/>
                <a:cs typeface="Roboto Slab Light"/>
                <a:sym typeface="Roboto Slab Light"/>
              </a:defRPr>
            </a:lvl9pPr>
          </a:lstStyle>
          <a:p>
            <a:endParaRPr/>
          </a:p>
        </p:txBody>
      </p:sp>
      <p:sp>
        <p:nvSpPr>
          <p:cNvPr id="373" name="Google Shape;373;p27"/>
          <p:cNvSpPr txBox="1">
            <a:spLocks noGrp="1"/>
          </p:cNvSpPr>
          <p:nvPr>
            <p:ph type="ctrTitle" idx="7"/>
          </p:nvPr>
        </p:nvSpPr>
        <p:spPr>
          <a:xfrm>
            <a:off x="6365590" y="1986253"/>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4" name="Google Shape;374;p27"/>
          <p:cNvSpPr txBox="1">
            <a:spLocks noGrp="1"/>
          </p:cNvSpPr>
          <p:nvPr>
            <p:ph type="subTitle" idx="8"/>
          </p:nvPr>
        </p:nvSpPr>
        <p:spPr>
          <a:xfrm>
            <a:off x="6365590" y="226134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375" name="Google Shape;375;p27"/>
          <p:cNvSpPr txBox="1">
            <a:spLocks noGrp="1"/>
          </p:cNvSpPr>
          <p:nvPr>
            <p:ph type="ctrTitle" idx="9"/>
          </p:nvPr>
        </p:nvSpPr>
        <p:spPr>
          <a:xfrm>
            <a:off x="3553273" y="3634584"/>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6" name="Google Shape;376;p27"/>
          <p:cNvSpPr txBox="1">
            <a:spLocks noGrp="1"/>
          </p:cNvSpPr>
          <p:nvPr>
            <p:ph type="subTitle" idx="13"/>
          </p:nvPr>
        </p:nvSpPr>
        <p:spPr>
          <a:xfrm>
            <a:off x="3553273" y="391127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377" name="Google Shape;377;p27"/>
          <p:cNvSpPr txBox="1">
            <a:spLocks noGrp="1"/>
          </p:cNvSpPr>
          <p:nvPr>
            <p:ph type="ctrTitle" idx="14"/>
          </p:nvPr>
        </p:nvSpPr>
        <p:spPr>
          <a:xfrm>
            <a:off x="6365590" y="3634584"/>
            <a:ext cx="2057700" cy="4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8" name="Google Shape;378;p27"/>
          <p:cNvSpPr txBox="1">
            <a:spLocks noGrp="1"/>
          </p:cNvSpPr>
          <p:nvPr>
            <p:ph type="subTitle" idx="15"/>
          </p:nvPr>
        </p:nvSpPr>
        <p:spPr>
          <a:xfrm>
            <a:off x="6365590" y="3911272"/>
            <a:ext cx="2057700" cy="57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CUSTOM_5">
    <p:spTree>
      <p:nvGrpSpPr>
        <p:cNvPr id="1" name="Shape 379"/>
        <p:cNvGrpSpPr/>
        <p:nvPr/>
      </p:nvGrpSpPr>
      <p:grpSpPr>
        <a:xfrm>
          <a:off x="0" y="0"/>
          <a:ext cx="0" cy="0"/>
          <a:chOff x="0" y="0"/>
          <a:chExt cx="0" cy="0"/>
        </a:xfrm>
      </p:grpSpPr>
      <p:sp>
        <p:nvSpPr>
          <p:cNvPr id="380" name="Google Shape;380;p28"/>
          <p:cNvSpPr txBox="1">
            <a:spLocks noGrp="1"/>
          </p:cNvSpPr>
          <p:nvPr>
            <p:ph type="subTitle" idx="1"/>
          </p:nvPr>
        </p:nvSpPr>
        <p:spPr>
          <a:xfrm>
            <a:off x="2389050" y="1324676"/>
            <a:ext cx="4365900" cy="294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381" name="Google Shape;381;p28"/>
          <p:cNvSpPr txBox="1">
            <a:spLocks noGrp="1"/>
          </p:cNvSpPr>
          <p:nvPr>
            <p:ph type="subTitle" idx="2"/>
          </p:nvPr>
        </p:nvSpPr>
        <p:spPr>
          <a:xfrm>
            <a:off x="2389050" y="2587990"/>
            <a:ext cx="4365900" cy="294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382" name="Google Shape;382;p28"/>
          <p:cNvSpPr txBox="1">
            <a:spLocks noGrp="1"/>
          </p:cNvSpPr>
          <p:nvPr>
            <p:ph type="subTitle" idx="3"/>
          </p:nvPr>
        </p:nvSpPr>
        <p:spPr>
          <a:xfrm>
            <a:off x="2389050" y="3851304"/>
            <a:ext cx="4365900" cy="294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383" name="Google Shape;383;p28"/>
          <p:cNvSpPr txBox="1">
            <a:spLocks noGrp="1"/>
          </p:cNvSpPr>
          <p:nvPr>
            <p:ph type="title" hasCustomPrompt="1"/>
          </p:nvPr>
        </p:nvSpPr>
        <p:spPr>
          <a:xfrm>
            <a:off x="2939400" y="1851033"/>
            <a:ext cx="3265200" cy="81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384" name="Google Shape;384;p28"/>
          <p:cNvSpPr txBox="1">
            <a:spLocks noGrp="1"/>
          </p:cNvSpPr>
          <p:nvPr>
            <p:ph type="title" idx="4" hasCustomPrompt="1"/>
          </p:nvPr>
        </p:nvSpPr>
        <p:spPr>
          <a:xfrm>
            <a:off x="2939400" y="3114347"/>
            <a:ext cx="3265200" cy="81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385" name="Google Shape;385;p28"/>
          <p:cNvSpPr txBox="1">
            <a:spLocks noGrp="1"/>
          </p:cNvSpPr>
          <p:nvPr>
            <p:ph type="title" idx="5" hasCustomPrompt="1"/>
          </p:nvPr>
        </p:nvSpPr>
        <p:spPr>
          <a:xfrm>
            <a:off x="2939400" y="541519"/>
            <a:ext cx="3265200" cy="8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grpSp>
        <p:nvGrpSpPr>
          <p:cNvPr id="386" name="Google Shape;386;p28"/>
          <p:cNvGrpSpPr/>
          <p:nvPr/>
        </p:nvGrpSpPr>
        <p:grpSpPr>
          <a:xfrm flipH="1">
            <a:off x="5194238" y="1445621"/>
            <a:ext cx="5815361" cy="3708730"/>
            <a:chOff x="-1243353" y="1445621"/>
            <a:chExt cx="5815361" cy="3708730"/>
          </a:xfrm>
        </p:grpSpPr>
        <p:sp>
          <p:nvSpPr>
            <p:cNvPr id="387" name="Google Shape;387;p28"/>
            <p:cNvSpPr/>
            <p:nvPr/>
          </p:nvSpPr>
          <p:spPr>
            <a:xfrm flipH="1">
              <a:off x="-1243353" y="1445621"/>
              <a:ext cx="2626803" cy="3708730"/>
            </a:xfrm>
            <a:custGeom>
              <a:avLst/>
              <a:gdLst/>
              <a:ahLst/>
              <a:cxnLst/>
              <a:rect l="l" t="t" r="r" b="b"/>
              <a:pathLst>
                <a:path w="9175" h="12954" extrusionOk="0">
                  <a:moveTo>
                    <a:pt x="3671" y="1"/>
                  </a:moveTo>
                  <a:cubicBezTo>
                    <a:pt x="2819" y="1"/>
                    <a:pt x="2105" y="491"/>
                    <a:pt x="2105" y="491"/>
                  </a:cubicBezTo>
                  <a:cubicBezTo>
                    <a:pt x="2105" y="491"/>
                    <a:pt x="1311" y="7157"/>
                    <a:pt x="656" y="8694"/>
                  </a:cubicBezTo>
                  <a:cubicBezTo>
                    <a:pt x="1" y="10244"/>
                    <a:pt x="996" y="12953"/>
                    <a:pt x="996" y="12953"/>
                  </a:cubicBezTo>
                  <a:lnTo>
                    <a:pt x="6629" y="12953"/>
                  </a:lnTo>
                  <a:cubicBezTo>
                    <a:pt x="9174" y="10408"/>
                    <a:pt x="7624" y="7522"/>
                    <a:pt x="6440" y="6842"/>
                  </a:cubicBezTo>
                  <a:cubicBezTo>
                    <a:pt x="5268" y="6161"/>
                    <a:pt x="6755" y="3024"/>
                    <a:pt x="5457" y="1045"/>
                  </a:cubicBezTo>
                  <a:cubicBezTo>
                    <a:pt x="4924" y="238"/>
                    <a:pt x="4264" y="1"/>
                    <a:pt x="36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8"/>
            <p:cNvSpPr/>
            <p:nvPr/>
          </p:nvSpPr>
          <p:spPr>
            <a:xfrm flipH="1">
              <a:off x="2169788" y="4177780"/>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8"/>
            <p:cNvSpPr/>
            <p:nvPr/>
          </p:nvSpPr>
          <p:spPr>
            <a:xfrm flipH="1">
              <a:off x="-442377" y="3174677"/>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8"/>
            <p:cNvSpPr/>
            <p:nvPr/>
          </p:nvSpPr>
          <p:spPr>
            <a:xfrm flipH="1">
              <a:off x="-582301" y="3492638"/>
              <a:ext cx="3228301" cy="165507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8"/>
            <p:cNvSpPr/>
            <p:nvPr/>
          </p:nvSpPr>
          <p:spPr>
            <a:xfrm flipH="1">
              <a:off x="131549" y="3471863"/>
              <a:ext cx="3228301" cy="165507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2" name="Google Shape;392;p28"/>
          <p:cNvGrpSpPr/>
          <p:nvPr/>
        </p:nvGrpSpPr>
        <p:grpSpPr>
          <a:xfrm>
            <a:off x="-1867087" y="1445621"/>
            <a:ext cx="5815361" cy="3708730"/>
            <a:chOff x="-1243353" y="1445621"/>
            <a:chExt cx="5815361" cy="3708730"/>
          </a:xfrm>
        </p:grpSpPr>
        <p:sp>
          <p:nvSpPr>
            <p:cNvPr id="393" name="Google Shape;393;p28"/>
            <p:cNvSpPr/>
            <p:nvPr/>
          </p:nvSpPr>
          <p:spPr>
            <a:xfrm flipH="1">
              <a:off x="-1243353" y="1445621"/>
              <a:ext cx="2626803" cy="3708730"/>
            </a:xfrm>
            <a:custGeom>
              <a:avLst/>
              <a:gdLst/>
              <a:ahLst/>
              <a:cxnLst/>
              <a:rect l="l" t="t" r="r" b="b"/>
              <a:pathLst>
                <a:path w="9175" h="12954" extrusionOk="0">
                  <a:moveTo>
                    <a:pt x="3671" y="1"/>
                  </a:moveTo>
                  <a:cubicBezTo>
                    <a:pt x="2819" y="1"/>
                    <a:pt x="2105" y="491"/>
                    <a:pt x="2105" y="491"/>
                  </a:cubicBezTo>
                  <a:cubicBezTo>
                    <a:pt x="2105" y="491"/>
                    <a:pt x="1311" y="7157"/>
                    <a:pt x="656" y="8694"/>
                  </a:cubicBezTo>
                  <a:cubicBezTo>
                    <a:pt x="1" y="10244"/>
                    <a:pt x="996" y="12953"/>
                    <a:pt x="996" y="12953"/>
                  </a:cubicBezTo>
                  <a:lnTo>
                    <a:pt x="6629" y="12953"/>
                  </a:lnTo>
                  <a:cubicBezTo>
                    <a:pt x="9174" y="10408"/>
                    <a:pt x="7624" y="7522"/>
                    <a:pt x="6440" y="6842"/>
                  </a:cubicBezTo>
                  <a:cubicBezTo>
                    <a:pt x="5268" y="6161"/>
                    <a:pt x="6755" y="3024"/>
                    <a:pt x="5457" y="1045"/>
                  </a:cubicBezTo>
                  <a:cubicBezTo>
                    <a:pt x="4924" y="238"/>
                    <a:pt x="4264" y="1"/>
                    <a:pt x="36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8"/>
            <p:cNvSpPr/>
            <p:nvPr/>
          </p:nvSpPr>
          <p:spPr>
            <a:xfrm flipH="1">
              <a:off x="2169788" y="4177780"/>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8"/>
            <p:cNvSpPr/>
            <p:nvPr/>
          </p:nvSpPr>
          <p:spPr>
            <a:xfrm flipH="1">
              <a:off x="-442377" y="3174677"/>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8"/>
            <p:cNvSpPr/>
            <p:nvPr/>
          </p:nvSpPr>
          <p:spPr>
            <a:xfrm flipH="1">
              <a:off x="-582301" y="3492638"/>
              <a:ext cx="3228301" cy="165507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8"/>
            <p:cNvSpPr/>
            <p:nvPr/>
          </p:nvSpPr>
          <p:spPr>
            <a:xfrm flipH="1">
              <a:off x="131549" y="3471863"/>
              <a:ext cx="3228301" cy="165507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8" name="Google Shape;398;p28"/>
          <p:cNvGrpSpPr/>
          <p:nvPr/>
        </p:nvGrpSpPr>
        <p:grpSpPr>
          <a:xfrm>
            <a:off x="501833" y="202864"/>
            <a:ext cx="7996254" cy="3303064"/>
            <a:chOff x="501833" y="202864"/>
            <a:chExt cx="7996254" cy="3303064"/>
          </a:xfrm>
        </p:grpSpPr>
        <p:sp>
          <p:nvSpPr>
            <p:cNvPr id="399" name="Google Shape;399;p28"/>
            <p:cNvSpPr/>
            <p:nvPr/>
          </p:nvSpPr>
          <p:spPr>
            <a:xfrm>
              <a:off x="501833" y="202864"/>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a:off x="6423898" y="2153141"/>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a:off x="8349922" y="505384"/>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a:off x="8046175" y="505379"/>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a:off x="3356248" y="3388603"/>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cSld name="CUSTOM_13">
    <p:spTree>
      <p:nvGrpSpPr>
        <p:cNvPr id="1" name="Shape 468"/>
        <p:cNvGrpSpPr/>
        <p:nvPr/>
      </p:nvGrpSpPr>
      <p:grpSpPr>
        <a:xfrm>
          <a:off x="0" y="0"/>
          <a:ext cx="0" cy="0"/>
          <a:chOff x="0" y="0"/>
          <a:chExt cx="0" cy="0"/>
        </a:xfrm>
      </p:grpSpPr>
      <p:grpSp>
        <p:nvGrpSpPr>
          <p:cNvPr id="469" name="Google Shape;469;p34"/>
          <p:cNvGrpSpPr/>
          <p:nvPr/>
        </p:nvGrpSpPr>
        <p:grpSpPr>
          <a:xfrm>
            <a:off x="-1225037" y="-2037258"/>
            <a:ext cx="11517413" cy="8033444"/>
            <a:chOff x="-1225037" y="-2037258"/>
            <a:chExt cx="11517413" cy="8033444"/>
          </a:xfrm>
        </p:grpSpPr>
        <p:sp>
          <p:nvSpPr>
            <p:cNvPr id="470" name="Google Shape;470;p34"/>
            <p:cNvSpPr/>
            <p:nvPr/>
          </p:nvSpPr>
          <p:spPr>
            <a:xfrm rot="1067096" flipH="1">
              <a:off x="-1133293" y="4223425"/>
              <a:ext cx="2402227" cy="976574"/>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rot="1067108" flipH="1">
              <a:off x="-1089575" y="4436538"/>
              <a:ext cx="2831419" cy="849502"/>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1800016">
              <a:off x="7726113" y="4261522"/>
              <a:ext cx="2402219"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p:nvPr/>
          </p:nvSpPr>
          <p:spPr>
            <a:xfrm rot="-1799988">
              <a:off x="7415698" y="4411583"/>
              <a:ext cx="283141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4"/>
            <p:cNvSpPr/>
            <p:nvPr/>
          </p:nvSpPr>
          <p:spPr>
            <a:xfrm rot="-5888330" flipH="1">
              <a:off x="7630289" y="666606"/>
              <a:ext cx="2402228" cy="976574"/>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4"/>
            <p:cNvSpPr/>
            <p:nvPr/>
          </p:nvSpPr>
          <p:spPr>
            <a:xfrm rot="-5888349" flipH="1">
              <a:off x="7365628" y="-68712"/>
              <a:ext cx="2831424"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4"/>
            <p:cNvSpPr/>
            <p:nvPr/>
          </p:nvSpPr>
          <p:spPr>
            <a:xfrm rot="6473126">
              <a:off x="-738336" y="-1232520"/>
              <a:ext cx="2402223" cy="976572"/>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4"/>
            <p:cNvSpPr/>
            <p:nvPr/>
          </p:nvSpPr>
          <p:spPr>
            <a:xfrm rot="6473117">
              <a:off x="-1526628" y="503629"/>
              <a:ext cx="2831424" cy="939697"/>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4"/>
            <p:cNvSpPr/>
            <p:nvPr/>
          </p:nvSpPr>
          <p:spPr>
            <a:xfrm flipH="1">
              <a:off x="6279827" y="1294739"/>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4"/>
            <p:cNvSpPr/>
            <p:nvPr/>
          </p:nvSpPr>
          <p:spPr>
            <a:xfrm flipH="1">
              <a:off x="5942627" y="3168566"/>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4"/>
            <p:cNvSpPr/>
            <p:nvPr/>
          </p:nvSpPr>
          <p:spPr>
            <a:xfrm flipH="1">
              <a:off x="1491351" y="335366"/>
              <a:ext cx="407291" cy="409249"/>
            </a:xfrm>
            <a:custGeom>
              <a:avLst/>
              <a:gdLst/>
              <a:ahLst/>
              <a:cxnLst/>
              <a:rect l="l" t="t" r="r" b="b"/>
              <a:pathLst>
                <a:path w="2496" h="2508" extrusionOk="0">
                  <a:moveTo>
                    <a:pt x="1248" y="0"/>
                  </a:moveTo>
                  <a:cubicBezTo>
                    <a:pt x="555" y="0"/>
                    <a:pt x="1" y="555"/>
                    <a:pt x="1" y="1248"/>
                  </a:cubicBezTo>
                  <a:cubicBezTo>
                    <a:pt x="1" y="1941"/>
                    <a:pt x="555" y="2508"/>
                    <a:pt x="1248" y="2508"/>
                  </a:cubicBezTo>
                  <a:cubicBezTo>
                    <a:pt x="1941" y="2508"/>
                    <a:pt x="2496" y="1941"/>
                    <a:pt x="2496" y="1248"/>
                  </a:cubicBezTo>
                  <a:cubicBezTo>
                    <a:pt x="2496" y="555"/>
                    <a:pt x="1941" y="0"/>
                    <a:pt x="12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4"/>
            <p:cNvSpPr/>
            <p:nvPr/>
          </p:nvSpPr>
          <p:spPr>
            <a:xfrm flipH="1">
              <a:off x="252041" y="2757397"/>
              <a:ext cx="148165" cy="117325"/>
            </a:xfrm>
            <a:custGeom>
              <a:avLst/>
              <a:gdLst/>
              <a:ahLst/>
              <a:cxnLst/>
              <a:rect l="l" t="t" r="r" b="b"/>
              <a:pathLst>
                <a:path w="908" h="719" extrusionOk="0">
                  <a:moveTo>
                    <a:pt x="694" y="139"/>
                  </a:moveTo>
                  <a:cubicBezTo>
                    <a:pt x="908" y="353"/>
                    <a:pt x="757" y="719"/>
                    <a:pt x="454" y="719"/>
                  </a:cubicBezTo>
                  <a:cubicBezTo>
                    <a:pt x="152" y="719"/>
                    <a:pt x="1" y="353"/>
                    <a:pt x="215" y="139"/>
                  </a:cubicBezTo>
                  <a:cubicBezTo>
                    <a:pt x="341" y="1"/>
                    <a:pt x="555" y="1"/>
                    <a:pt x="694"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4"/>
            <p:cNvSpPr/>
            <p:nvPr/>
          </p:nvSpPr>
          <p:spPr>
            <a:xfrm flipH="1">
              <a:off x="2241843" y="469200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4"/>
            <p:cNvSpPr/>
            <p:nvPr/>
          </p:nvSpPr>
          <p:spPr>
            <a:xfrm flipH="1">
              <a:off x="6279831" y="4947216"/>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CUSTOM_13_1">
    <p:spTree>
      <p:nvGrpSpPr>
        <p:cNvPr id="1" name="Shape 484"/>
        <p:cNvGrpSpPr/>
        <p:nvPr/>
      </p:nvGrpSpPr>
      <p:grpSpPr>
        <a:xfrm>
          <a:off x="0" y="0"/>
          <a:ext cx="0" cy="0"/>
          <a:chOff x="0" y="0"/>
          <a:chExt cx="0" cy="0"/>
        </a:xfrm>
      </p:grpSpPr>
      <p:grpSp>
        <p:nvGrpSpPr>
          <p:cNvPr id="485" name="Google Shape;485;p35"/>
          <p:cNvGrpSpPr/>
          <p:nvPr/>
        </p:nvGrpSpPr>
        <p:grpSpPr>
          <a:xfrm>
            <a:off x="-760624" y="-18432"/>
            <a:ext cx="11689498" cy="5180359"/>
            <a:chOff x="-760624" y="-18432"/>
            <a:chExt cx="11689498" cy="5180359"/>
          </a:xfrm>
        </p:grpSpPr>
        <p:sp>
          <p:nvSpPr>
            <p:cNvPr id="486" name="Google Shape;486;p35"/>
            <p:cNvSpPr/>
            <p:nvPr/>
          </p:nvSpPr>
          <p:spPr>
            <a:xfrm>
              <a:off x="6766141" y="418535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5"/>
            <p:cNvSpPr/>
            <p:nvPr/>
          </p:nvSpPr>
          <p:spPr>
            <a:xfrm>
              <a:off x="5753650" y="4312423"/>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5"/>
            <p:cNvSpPr/>
            <p:nvPr/>
          </p:nvSpPr>
          <p:spPr>
            <a:xfrm flipH="1">
              <a:off x="1342238" y="418535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flipH="1">
              <a:off x="-683252" y="4222227"/>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5"/>
            <p:cNvSpPr/>
            <p:nvPr/>
          </p:nvSpPr>
          <p:spPr>
            <a:xfrm rot="10800000">
              <a:off x="-760624" y="-18432"/>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5"/>
            <p:cNvSpPr/>
            <p:nvPr/>
          </p:nvSpPr>
          <p:spPr>
            <a:xfrm rot="10800000">
              <a:off x="-177335" y="-18432"/>
              <a:ext cx="2831422" cy="849503"/>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5"/>
            <p:cNvSpPr/>
            <p:nvPr/>
          </p:nvSpPr>
          <p:spPr>
            <a:xfrm rot="10800000" flipH="1">
              <a:off x="6501164" y="5"/>
              <a:ext cx="2402220"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5"/>
            <p:cNvSpPr/>
            <p:nvPr/>
          </p:nvSpPr>
          <p:spPr>
            <a:xfrm rot="10800000" flipH="1">
              <a:off x="8097452" y="5"/>
              <a:ext cx="2831422" cy="939699"/>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2">
  <p:cSld name="CUSTOM_13_1_1">
    <p:spTree>
      <p:nvGrpSpPr>
        <p:cNvPr id="1" name="Shape 494"/>
        <p:cNvGrpSpPr/>
        <p:nvPr/>
      </p:nvGrpSpPr>
      <p:grpSpPr>
        <a:xfrm>
          <a:off x="0" y="0"/>
          <a:ext cx="0" cy="0"/>
          <a:chOff x="0" y="0"/>
          <a:chExt cx="0" cy="0"/>
        </a:xfrm>
      </p:grpSpPr>
      <p:sp>
        <p:nvSpPr>
          <p:cNvPr id="495" name="Google Shape;495;p36"/>
          <p:cNvSpPr/>
          <p:nvPr/>
        </p:nvSpPr>
        <p:spPr>
          <a:xfrm rot="2169362">
            <a:off x="-775978" y="4846585"/>
            <a:ext cx="2402225" cy="976573"/>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6"/>
          <p:cNvSpPr/>
          <p:nvPr/>
        </p:nvSpPr>
        <p:spPr>
          <a:xfrm rot="2169371">
            <a:off x="-1129976" y="4726453"/>
            <a:ext cx="2831432" cy="849505"/>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6"/>
          <p:cNvSpPr/>
          <p:nvPr/>
        </p:nvSpPr>
        <p:spPr>
          <a:xfrm rot="-7200010" flipH="1">
            <a:off x="7377505" y="-398337"/>
            <a:ext cx="2831429" cy="939701"/>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6"/>
          <p:cNvSpPr/>
          <p:nvPr/>
        </p:nvSpPr>
        <p:spPr>
          <a:xfrm rot="-1992378" flipH="1">
            <a:off x="7649458" y="4551062"/>
            <a:ext cx="2402219" cy="976571"/>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6"/>
          <p:cNvSpPr/>
          <p:nvPr/>
        </p:nvSpPr>
        <p:spPr>
          <a:xfrm rot="-1992390" flipH="1">
            <a:off x="7662974" y="4465296"/>
            <a:ext cx="2831436" cy="8495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6"/>
          <p:cNvSpPr/>
          <p:nvPr/>
        </p:nvSpPr>
        <p:spPr>
          <a:xfrm rot="6183256">
            <a:off x="-1129974" y="-211847"/>
            <a:ext cx="2831427" cy="93970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6"/>
          <p:cNvSpPr/>
          <p:nvPr/>
        </p:nvSpPr>
        <p:spPr>
          <a:xfrm>
            <a:off x="8314920" y="429926"/>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6"/>
          <p:cNvSpPr/>
          <p:nvPr/>
        </p:nvSpPr>
        <p:spPr>
          <a:xfrm>
            <a:off x="8775423" y="269407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6"/>
          <p:cNvSpPr/>
          <p:nvPr/>
        </p:nvSpPr>
        <p:spPr>
          <a:xfrm>
            <a:off x="5436275" y="4791245"/>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6"/>
          <p:cNvSpPr/>
          <p:nvPr/>
        </p:nvSpPr>
        <p:spPr>
          <a:xfrm>
            <a:off x="239363" y="3210454"/>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6"/>
          <p:cNvSpPr/>
          <p:nvPr/>
        </p:nvSpPr>
        <p:spPr>
          <a:xfrm>
            <a:off x="1598951" y="429922"/>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3">
  <p:cSld name="CUSTOM_13_1_1_1">
    <p:spTree>
      <p:nvGrpSpPr>
        <p:cNvPr id="1" name="Shape 506"/>
        <p:cNvGrpSpPr/>
        <p:nvPr/>
      </p:nvGrpSpPr>
      <p:grpSpPr>
        <a:xfrm>
          <a:off x="0" y="0"/>
          <a:ext cx="0" cy="0"/>
          <a:chOff x="0" y="0"/>
          <a:chExt cx="0" cy="0"/>
        </a:xfrm>
      </p:grpSpPr>
      <p:grpSp>
        <p:nvGrpSpPr>
          <p:cNvPr id="507" name="Google Shape;507;p37"/>
          <p:cNvGrpSpPr/>
          <p:nvPr/>
        </p:nvGrpSpPr>
        <p:grpSpPr>
          <a:xfrm>
            <a:off x="-1659852" y="-92844"/>
            <a:ext cx="13519016" cy="5431162"/>
            <a:chOff x="-1659852" y="-92844"/>
            <a:chExt cx="13519016" cy="5431162"/>
          </a:xfrm>
        </p:grpSpPr>
        <p:sp>
          <p:nvSpPr>
            <p:cNvPr id="508" name="Google Shape;508;p37"/>
            <p:cNvSpPr/>
            <p:nvPr/>
          </p:nvSpPr>
          <p:spPr>
            <a:xfrm rot="10800000">
              <a:off x="-983153" y="-92844"/>
              <a:ext cx="2666155" cy="1069537"/>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7"/>
            <p:cNvSpPr/>
            <p:nvPr/>
          </p:nvSpPr>
          <p:spPr>
            <a:xfrm>
              <a:off x="7839623" y="400051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7"/>
            <p:cNvSpPr/>
            <p:nvPr/>
          </p:nvSpPr>
          <p:spPr>
            <a:xfrm>
              <a:off x="2290284" y="-12"/>
              <a:ext cx="218168" cy="218168"/>
            </a:xfrm>
            <a:custGeom>
              <a:avLst/>
              <a:gdLst/>
              <a:ahLst/>
              <a:cxnLst/>
              <a:rect l="l" t="t" r="r" b="b"/>
              <a:pathLst>
                <a:path w="1337" h="1337" extrusionOk="0">
                  <a:moveTo>
                    <a:pt x="1336" y="669"/>
                  </a:moveTo>
                  <a:cubicBezTo>
                    <a:pt x="1336" y="1034"/>
                    <a:pt x="1046" y="1337"/>
                    <a:pt x="668" y="1337"/>
                  </a:cubicBezTo>
                  <a:cubicBezTo>
                    <a:pt x="303" y="1337"/>
                    <a:pt x="0" y="1034"/>
                    <a:pt x="0" y="669"/>
                  </a:cubicBezTo>
                  <a:cubicBezTo>
                    <a:pt x="0" y="291"/>
                    <a:pt x="303" y="1"/>
                    <a:pt x="668" y="1"/>
                  </a:cubicBezTo>
                  <a:cubicBezTo>
                    <a:pt x="1046" y="1"/>
                    <a:pt x="1336" y="291"/>
                    <a:pt x="1336" y="66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7"/>
            <p:cNvSpPr/>
            <p:nvPr/>
          </p:nvSpPr>
          <p:spPr>
            <a:xfrm>
              <a:off x="7082506" y="3897845"/>
              <a:ext cx="144086" cy="141964"/>
            </a:xfrm>
            <a:custGeom>
              <a:avLst/>
              <a:gdLst/>
              <a:ahLst/>
              <a:cxnLst/>
              <a:rect l="l" t="t" r="r" b="b"/>
              <a:pathLst>
                <a:path w="883" h="870" extrusionOk="0">
                  <a:moveTo>
                    <a:pt x="882" y="428"/>
                  </a:moveTo>
                  <a:cubicBezTo>
                    <a:pt x="882" y="680"/>
                    <a:pt x="693" y="869"/>
                    <a:pt x="441" y="869"/>
                  </a:cubicBezTo>
                  <a:cubicBezTo>
                    <a:pt x="202" y="869"/>
                    <a:pt x="0" y="680"/>
                    <a:pt x="0" y="428"/>
                  </a:cubicBezTo>
                  <a:cubicBezTo>
                    <a:pt x="0" y="189"/>
                    <a:pt x="202" y="0"/>
                    <a:pt x="441" y="0"/>
                  </a:cubicBezTo>
                  <a:cubicBezTo>
                    <a:pt x="693" y="0"/>
                    <a:pt x="882" y="189"/>
                    <a:pt x="882" y="42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7"/>
            <p:cNvSpPr/>
            <p:nvPr/>
          </p:nvSpPr>
          <p:spPr>
            <a:xfrm>
              <a:off x="8296401" y="412389"/>
              <a:ext cx="255210" cy="255210"/>
            </a:xfrm>
            <a:custGeom>
              <a:avLst/>
              <a:gdLst/>
              <a:ahLst/>
              <a:cxnLst/>
              <a:rect l="l" t="t" r="r" b="b"/>
              <a:pathLst>
                <a:path w="1564" h="1564" extrusionOk="0">
                  <a:moveTo>
                    <a:pt x="782" y="1"/>
                  </a:moveTo>
                  <a:cubicBezTo>
                    <a:pt x="341" y="1"/>
                    <a:pt x="1" y="353"/>
                    <a:pt x="1" y="782"/>
                  </a:cubicBezTo>
                  <a:cubicBezTo>
                    <a:pt x="1" y="1210"/>
                    <a:pt x="341" y="1563"/>
                    <a:pt x="782" y="1563"/>
                  </a:cubicBezTo>
                  <a:cubicBezTo>
                    <a:pt x="1210" y="1563"/>
                    <a:pt x="1563" y="1210"/>
                    <a:pt x="1563" y="782"/>
                  </a:cubicBezTo>
                  <a:cubicBezTo>
                    <a:pt x="1563" y="353"/>
                    <a:pt x="1210" y="1"/>
                    <a:pt x="7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7"/>
            <p:cNvSpPr/>
            <p:nvPr/>
          </p:nvSpPr>
          <p:spPr>
            <a:xfrm>
              <a:off x="8902897" y="3224607"/>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7"/>
            <p:cNvSpPr/>
            <p:nvPr/>
          </p:nvSpPr>
          <p:spPr>
            <a:xfrm>
              <a:off x="2726521" y="4809635"/>
              <a:ext cx="94806" cy="81426"/>
            </a:xfrm>
            <a:custGeom>
              <a:avLst/>
              <a:gdLst/>
              <a:ahLst/>
              <a:cxnLst/>
              <a:rect l="l" t="t" r="r" b="b"/>
              <a:pathLst>
                <a:path w="581" h="499" extrusionOk="0">
                  <a:moveTo>
                    <a:pt x="328" y="1"/>
                  </a:moveTo>
                  <a:cubicBezTo>
                    <a:pt x="114" y="1"/>
                    <a:pt x="1" y="265"/>
                    <a:pt x="152" y="429"/>
                  </a:cubicBezTo>
                  <a:cubicBezTo>
                    <a:pt x="204" y="477"/>
                    <a:pt x="266" y="498"/>
                    <a:pt x="326" y="498"/>
                  </a:cubicBezTo>
                  <a:cubicBezTo>
                    <a:pt x="457" y="498"/>
                    <a:pt x="580" y="399"/>
                    <a:pt x="580" y="253"/>
                  </a:cubicBezTo>
                  <a:cubicBezTo>
                    <a:pt x="580" y="114"/>
                    <a:pt x="467"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7"/>
            <p:cNvSpPr/>
            <p:nvPr/>
          </p:nvSpPr>
          <p:spPr>
            <a:xfrm>
              <a:off x="285064" y="2837401"/>
              <a:ext cx="82405" cy="82405"/>
            </a:xfrm>
            <a:custGeom>
              <a:avLst/>
              <a:gdLst/>
              <a:ahLst/>
              <a:cxnLst/>
              <a:rect l="l" t="t" r="r" b="b"/>
              <a:pathLst>
                <a:path w="505" h="505" extrusionOk="0">
                  <a:moveTo>
                    <a:pt x="253" y="1"/>
                  </a:moveTo>
                  <a:cubicBezTo>
                    <a:pt x="114" y="1"/>
                    <a:pt x="1" y="114"/>
                    <a:pt x="1" y="253"/>
                  </a:cubicBezTo>
                  <a:cubicBezTo>
                    <a:pt x="1" y="391"/>
                    <a:pt x="114" y="505"/>
                    <a:pt x="253" y="505"/>
                  </a:cubicBezTo>
                  <a:cubicBezTo>
                    <a:pt x="391" y="505"/>
                    <a:pt x="505" y="391"/>
                    <a:pt x="505" y="253"/>
                  </a:cubicBezTo>
                  <a:cubicBezTo>
                    <a:pt x="505" y="114"/>
                    <a:pt x="391"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7"/>
            <p:cNvSpPr/>
            <p:nvPr/>
          </p:nvSpPr>
          <p:spPr>
            <a:xfrm flipH="1">
              <a:off x="-1659852" y="4132343"/>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4">
  <p:cSld name="CUSTOM_13_1_1_1_1">
    <p:spTree>
      <p:nvGrpSpPr>
        <p:cNvPr id="1" name="Shape 517"/>
        <p:cNvGrpSpPr/>
        <p:nvPr/>
      </p:nvGrpSpPr>
      <p:grpSpPr>
        <a:xfrm>
          <a:off x="0" y="0"/>
          <a:ext cx="0" cy="0"/>
          <a:chOff x="0" y="0"/>
          <a:chExt cx="0" cy="0"/>
        </a:xfrm>
      </p:grpSpPr>
      <p:grpSp>
        <p:nvGrpSpPr>
          <p:cNvPr id="518" name="Google Shape;518;p38"/>
          <p:cNvGrpSpPr/>
          <p:nvPr/>
        </p:nvGrpSpPr>
        <p:grpSpPr>
          <a:xfrm>
            <a:off x="-1659852" y="-92844"/>
            <a:ext cx="13519016" cy="5431162"/>
            <a:chOff x="-1659852" y="-92844"/>
            <a:chExt cx="13519016" cy="5431162"/>
          </a:xfrm>
        </p:grpSpPr>
        <p:sp>
          <p:nvSpPr>
            <p:cNvPr id="519" name="Google Shape;519;p38"/>
            <p:cNvSpPr/>
            <p:nvPr/>
          </p:nvSpPr>
          <p:spPr>
            <a:xfrm rot="10800000">
              <a:off x="-983153" y="-92844"/>
              <a:ext cx="2666155" cy="1069537"/>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8"/>
            <p:cNvSpPr/>
            <p:nvPr/>
          </p:nvSpPr>
          <p:spPr>
            <a:xfrm>
              <a:off x="7839623" y="400051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8"/>
            <p:cNvSpPr/>
            <p:nvPr/>
          </p:nvSpPr>
          <p:spPr>
            <a:xfrm>
              <a:off x="2290284" y="-12"/>
              <a:ext cx="218168" cy="218168"/>
            </a:xfrm>
            <a:custGeom>
              <a:avLst/>
              <a:gdLst/>
              <a:ahLst/>
              <a:cxnLst/>
              <a:rect l="l" t="t" r="r" b="b"/>
              <a:pathLst>
                <a:path w="1337" h="1337" extrusionOk="0">
                  <a:moveTo>
                    <a:pt x="1336" y="669"/>
                  </a:moveTo>
                  <a:cubicBezTo>
                    <a:pt x="1336" y="1034"/>
                    <a:pt x="1046" y="1337"/>
                    <a:pt x="668" y="1337"/>
                  </a:cubicBezTo>
                  <a:cubicBezTo>
                    <a:pt x="303" y="1337"/>
                    <a:pt x="0" y="1034"/>
                    <a:pt x="0" y="669"/>
                  </a:cubicBezTo>
                  <a:cubicBezTo>
                    <a:pt x="0" y="291"/>
                    <a:pt x="303" y="1"/>
                    <a:pt x="668" y="1"/>
                  </a:cubicBezTo>
                  <a:cubicBezTo>
                    <a:pt x="1046" y="1"/>
                    <a:pt x="1336" y="291"/>
                    <a:pt x="1336" y="66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8"/>
            <p:cNvSpPr/>
            <p:nvPr/>
          </p:nvSpPr>
          <p:spPr>
            <a:xfrm>
              <a:off x="7082506" y="3897845"/>
              <a:ext cx="144086" cy="141964"/>
            </a:xfrm>
            <a:custGeom>
              <a:avLst/>
              <a:gdLst/>
              <a:ahLst/>
              <a:cxnLst/>
              <a:rect l="l" t="t" r="r" b="b"/>
              <a:pathLst>
                <a:path w="883" h="870" extrusionOk="0">
                  <a:moveTo>
                    <a:pt x="882" y="428"/>
                  </a:moveTo>
                  <a:cubicBezTo>
                    <a:pt x="882" y="680"/>
                    <a:pt x="693" y="869"/>
                    <a:pt x="441" y="869"/>
                  </a:cubicBezTo>
                  <a:cubicBezTo>
                    <a:pt x="202" y="869"/>
                    <a:pt x="0" y="680"/>
                    <a:pt x="0" y="428"/>
                  </a:cubicBezTo>
                  <a:cubicBezTo>
                    <a:pt x="0" y="189"/>
                    <a:pt x="202" y="0"/>
                    <a:pt x="441" y="0"/>
                  </a:cubicBezTo>
                  <a:cubicBezTo>
                    <a:pt x="693" y="0"/>
                    <a:pt x="882" y="189"/>
                    <a:pt x="882" y="42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8"/>
            <p:cNvSpPr/>
            <p:nvPr/>
          </p:nvSpPr>
          <p:spPr>
            <a:xfrm>
              <a:off x="8296401" y="412389"/>
              <a:ext cx="255210" cy="255210"/>
            </a:xfrm>
            <a:custGeom>
              <a:avLst/>
              <a:gdLst/>
              <a:ahLst/>
              <a:cxnLst/>
              <a:rect l="l" t="t" r="r" b="b"/>
              <a:pathLst>
                <a:path w="1564" h="1564" extrusionOk="0">
                  <a:moveTo>
                    <a:pt x="782" y="1"/>
                  </a:moveTo>
                  <a:cubicBezTo>
                    <a:pt x="341" y="1"/>
                    <a:pt x="1" y="353"/>
                    <a:pt x="1" y="782"/>
                  </a:cubicBezTo>
                  <a:cubicBezTo>
                    <a:pt x="1" y="1210"/>
                    <a:pt x="341" y="1563"/>
                    <a:pt x="782" y="1563"/>
                  </a:cubicBezTo>
                  <a:cubicBezTo>
                    <a:pt x="1210" y="1563"/>
                    <a:pt x="1563" y="1210"/>
                    <a:pt x="1563" y="782"/>
                  </a:cubicBezTo>
                  <a:cubicBezTo>
                    <a:pt x="1563" y="353"/>
                    <a:pt x="1210" y="1"/>
                    <a:pt x="7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8"/>
            <p:cNvSpPr/>
            <p:nvPr/>
          </p:nvSpPr>
          <p:spPr>
            <a:xfrm>
              <a:off x="8902897" y="3224607"/>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8"/>
            <p:cNvSpPr/>
            <p:nvPr/>
          </p:nvSpPr>
          <p:spPr>
            <a:xfrm>
              <a:off x="2726521" y="4809635"/>
              <a:ext cx="94806" cy="81426"/>
            </a:xfrm>
            <a:custGeom>
              <a:avLst/>
              <a:gdLst/>
              <a:ahLst/>
              <a:cxnLst/>
              <a:rect l="l" t="t" r="r" b="b"/>
              <a:pathLst>
                <a:path w="581" h="499" extrusionOk="0">
                  <a:moveTo>
                    <a:pt x="328" y="1"/>
                  </a:moveTo>
                  <a:cubicBezTo>
                    <a:pt x="114" y="1"/>
                    <a:pt x="1" y="265"/>
                    <a:pt x="152" y="429"/>
                  </a:cubicBezTo>
                  <a:cubicBezTo>
                    <a:pt x="204" y="477"/>
                    <a:pt x="266" y="498"/>
                    <a:pt x="326" y="498"/>
                  </a:cubicBezTo>
                  <a:cubicBezTo>
                    <a:pt x="457" y="498"/>
                    <a:pt x="580" y="399"/>
                    <a:pt x="580" y="253"/>
                  </a:cubicBezTo>
                  <a:cubicBezTo>
                    <a:pt x="580" y="114"/>
                    <a:pt x="467" y="1"/>
                    <a:pt x="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8"/>
            <p:cNvSpPr/>
            <p:nvPr/>
          </p:nvSpPr>
          <p:spPr>
            <a:xfrm>
              <a:off x="285064" y="2837401"/>
              <a:ext cx="82405" cy="82405"/>
            </a:xfrm>
            <a:custGeom>
              <a:avLst/>
              <a:gdLst/>
              <a:ahLst/>
              <a:cxnLst/>
              <a:rect l="l" t="t" r="r" b="b"/>
              <a:pathLst>
                <a:path w="505" h="505" extrusionOk="0">
                  <a:moveTo>
                    <a:pt x="253" y="1"/>
                  </a:moveTo>
                  <a:cubicBezTo>
                    <a:pt x="114" y="1"/>
                    <a:pt x="1" y="114"/>
                    <a:pt x="1" y="253"/>
                  </a:cubicBezTo>
                  <a:cubicBezTo>
                    <a:pt x="1" y="391"/>
                    <a:pt x="114" y="505"/>
                    <a:pt x="253" y="505"/>
                  </a:cubicBezTo>
                  <a:cubicBezTo>
                    <a:pt x="391" y="505"/>
                    <a:pt x="505" y="391"/>
                    <a:pt x="505" y="253"/>
                  </a:cubicBezTo>
                  <a:cubicBezTo>
                    <a:pt x="505" y="114"/>
                    <a:pt x="391"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8"/>
            <p:cNvSpPr/>
            <p:nvPr/>
          </p:nvSpPr>
          <p:spPr>
            <a:xfrm flipH="1">
              <a:off x="-1659852" y="4132343"/>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redoka One"/>
              <a:buNone/>
              <a:defRPr sz="2800">
                <a:solidFill>
                  <a:schemeClr val="dk1"/>
                </a:solidFill>
                <a:latin typeface="Fredoka One"/>
                <a:ea typeface="Fredoka One"/>
                <a:cs typeface="Fredoka One"/>
                <a:sym typeface="Fredoka One"/>
              </a:defRPr>
            </a:lvl1pPr>
            <a:lvl2pPr lvl="1">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2pPr>
            <a:lvl3pPr lvl="2">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3pPr>
            <a:lvl4pPr lvl="3">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4pPr>
            <a:lvl5pPr lvl="4">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5pPr>
            <a:lvl6pPr lvl="5">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6pPr>
            <a:lvl7pPr lvl="6">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7pPr>
            <a:lvl8pPr lvl="7">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8pPr>
            <a:lvl9pPr lvl="8">
              <a:spcBef>
                <a:spcPts val="0"/>
              </a:spcBef>
              <a:spcAft>
                <a:spcPts val="0"/>
              </a:spcAft>
              <a:buClr>
                <a:srgbClr val="4166B7"/>
              </a:buClr>
              <a:buSzPts val="2800"/>
              <a:buFont typeface="Fredoka One"/>
              <a:buNone/>
              <a:defRPr sz="2800">
                <a:solidFill>
                  <a:srgbClr val="4166B7"/>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8" r:id="rId7"/>
    <p:sldLayoutId id="2147483659" r:id="rId8"/>
    <p:sldLayoutId id="2147483660" r:id="rId9"/>
    <p:sldLayoutId id="2147483661" r:id="rId10"/>
    <p:sldLayoutId id="2147483667" r:id="rId11"/>
    <p:sldLayoutId id="2147483668" r:id="rId12"/>
    <p:sldLayoutId id="2147483670" r:id="rId13"/>
    <p:sldLayoutId id="2147483671" r:id="rId14"/>
    <p:sldLayoutId id="2147483672" r:id="rId15"/>
    <p:sldLayoutId id="2147483673" r:id="rId16"/>
    <p:sldLayoutId id="2147483674" r:id="rId17"/>
    <p:sldLayoutId id="2147483680" r:id="rId18"/>
    <p:sldLayoutId id="2147483681" r:id="rId19"/>
    <p:sldLayoutId id="2147483682" r:id="rId20"/>
    <p:sldLayoutId id="2147483683" r:id="rId21"/>
    <p:sldLayoutId id="2147483684"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Google Shape;536;p41"/>
          <p:cNvSpPr/>
          <p:nvPr/>
        </p:nvSpPr>
        <p:spPr>
          <a:xfrm rot="10800000" flipH="1">
            <a:off x="7773825" y="4602892"/>
            <a:ext cx="643200" cy="414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1"/>
          <p:cNvSpPr/>
          <p:nvPr/>
        </p:nvSpPr>
        <p:spPr>
          <a:xfrm>
            <a:off x="5654700" y="4542750"/>
            <a:ext cx="757200" cy="978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1"/>
          <p:cNvSpPr txBox="1">
            <a:spLocks noGrp="1"/>
          </p:cNvSpPr>
          <p:nvPr>
            <p:ph type="ctrTitle"/>
          </p:nvPr>
        </p:nvSpPr>
        <p:spPr>
          <a:xfrm>
            <a:off x="366400" y="1736706"/>
            <a:ext cx="4833076" cy="153078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D" sz="5000" dirty="0">
                <a:solidFill>
                  <a:schemeClr val="accent1"/>
                </a:solidFill>
              </a:rPr>
              <a:t>TIPS &amp; TRIK Lolos </a:t>
            </a:r>
            <a:r>
              <a:rPr lang="en-ID" sz="5000" dirty="0" err="1">
                <a:solidFill>
                  <a:schemeClr val="accent1"/>
                </a:solidFill>
              </a:rPr>
              <a:t>Kepala</a:t>
            </a:r>
            <a:r>
              <a:rPr lang="en-ID" sz="5000" dirty="0">
                <a:solidFill>
                  <a:schemeClr val="accent1"/>
                </a:solidFill>
              </a:rPr>
              <a:t> </a:t>
            </a:r>
            <a:r>
              <a:rPr lang="en-ID" sz="5000" dirty="0" err="1">
                <a:solidFill>
                  <a:schemeClr val="accent1"/>
                </a:solidFill>
              </a:rPr>
              <a:t>Sekolah</a:t>
            </a:r>
            <a:r>
              <a:rPr lang="en-ID" sz="5000" dirty="0">
                <a:solidFill>
                  <a:schemeClr val="accent1"/>
                </a:solidFill>
              </a:rPr>
              <a:t> </a:t>
            </a:r>
            <a:r>
              <a:rPr lang="en-ID" sz="5000" dirty="0" err="1">
                <a:solidFill>
                  <a:schemeClr val="accent1"/>
                </a:solidFill>
              </a:rPr>
              <a:t>Penggerak</a:t>
            </a:r>
            <a:endParaRPr lang="en-ID" sz="5000" dirty="0">
              <a:solidFill>
                <a:schemeClr val="accent1"/>
              </a:solidFill>
            </a:endParaRPr>
          </a:p>
        </p:txBody>
      </p:sp>
      <p:sp>
        <p:nvSpPr>
          <p:cNvPr id="540" name="Google Shape;540;p41"/>
          <p:cNvSpPr/>
          <p:nvPr/>
        </p:nvSpPr>
        <p:spPr>
          <a:xfrm>
            <a:off x="6737400" y="4549297"/>
            <a:ext cx="757200" cy="978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1"/>
          <p:cNvSpPr/>
          <p:nvPr/>
        </p:nvSpPr>
        <p:spPr>
          <a:xfrm flipH="1">
            <a:off x="5348203" y="1517248"/>
            <a:ext cx="709800" cy="696600"/>
          </a:xfrm>
          <a:prstGeom prst="wedgeEllipseCallout">
            <a:avLst>
              <a:gd name="adj1" fmla="val -40575"/>
              <a:gd name="adj2" fmla="val 86459"/>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 name="Google Shape;542;p41"/>
          <p:cNvSpPr/>
          <p:nvPr/>
        </p:nvSpPr>
        <p:spPr>
          <a:xfrm flipH="1">
            <a:off x="6224323" y="1241556"/>
            <a:ext cx="709800" cy="696600"/>
          </a:xfrm>
          <a:prstGeom prst="wedgeEllipseCallout">
            <a:avLst>
              <a:gd name="adj1" fmla="val -9397"/>
              <a:gd name="adj2" fmla="val 9341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1"/>
          <p:cNvSpPr/>
          <p:nvPr/>
        </p:nvSpPr>
        <p:spPr>
          <a:xfrm flipH="1">
            <a:off x="7878450" y="1219350"/>
            <a:ext cx="709800" cy="696600"/>
          </a:xfrm>
          <a:prstGeom prst="wedgeEllipseCallout">
            <a:avLst>
              <a:gd name="adj1" fmla="val 11979"/>
              <a:gd name="adj2" fmla="val 8380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1"/>
          <p:cNvSpPr/>
          <p:nvPr/>
        </p:nvSpPr>
        <p:spPr>
          <a:xfrm>
            <a:off x="5433818" y="1664055"/>
            <a:ext cx="439875" cy="443097"/>
          </a:xfrm>
          <a:custGeom>
            <a:avLst/>
            <a:gdLst/>
            <a:ahLst/>
            <a:cxnLst/>
            <a:rect l="l" t="t" r="r" b="b"/>
            <a:pathLst>
              <a:path w="2731" h="2751" extrusionOk="0">
                <a:moveTo>
                  <a:pt x="1356" y="359"/>
                </a:moveTo>
                <a:cubicBezTo>
                  <a:pt x="1430" y="359"/>
                  <a:pt x="1506" y="367"/>
                  <a:pt x="1583" y="384"/>
                </a:cubicBezTo>
                <a:cubicBezTo>
                  <a:pt x="2126" y="502"/>
                  <a:pt x="2474" y="1040"/>
                  <a:pt x="2351" y="1583"/>
                </a:cubicBezTo>
                <a:cubicBezTo>
                  <a:pt x="2241" y="2095"/>
                  <a:pt x="1804" y="2378"/>
                  <a:pt x="1362" y="2378"/>
                </a:cubicBezTo>
                <a:cubicBezTo>
                  <a:pt x="1043" y="2378"/>
                  <a:pt x="721" y="2231"/>
                  <a:pt x="518" y="1916"/>
                </a:cubicBezTo>
                <a:cubicBezTo>
                  <a:pt x="79" y="1225"/>
                  <a:pt x="598" y="359"/>
                  <a:pt x="1356" y="359"/>
                </a:cubicBezTo>
                <a:close/>
                <a:moveTo>
                  <a:pt x="1347" y="0"/>
                </a:moveTo>
                <a:cubicBezTo>
                  <a:pt x="1281" y="0"/>
                  <a:pt x="1219" y="5"/>
                  <a:pt x="1153" y="16"/>
                </a:cubicBezTo>
                <a:lnTo>
                  <a:pt x="1142" y="159"/>
                </a:lnTo>
                <a:cubicBezTo>
                  <a:pt x="1101" y="169"/>
                  <a:pt x="1060" y="179"/>
                  <a:pt x="1014" y="195"/>
                </a:cubicBezTo>
                <a:lnTo>
                  <a:pt x="943" y="67"/>
                </a:lnTo>
                <a:cubicBezTo>
                  <a:pt x="881" y="87"/>
                  <a:pt x="820" y="113"/>
                  <a:pt x="763" y="144"/>
                </a:cubicBezTo>
                <a:lnTo>
                  <a:pt x="799" y="282"/>
                </a:lnTo>
                <a:cubicBezTo>
                  <a:pt x="758" y="302"/>
                  <a:pt x="722" y="328"/>
                  <a:pt x="687" y="354"/>
                </a:cubicBezTo>
                <a:lnTo>
                  <a:pt x="574" y="256"/>
                </a:lnTo>
                <a:cubicBezTo>
                  <a:pt x="523" y="292"/>
                  <a:pt x="472" y="333"/>
                  <a:pt x="420" y="384"/>
                </a:cubicBezTo>
                <a:lnTo>
                  <a:pt x="497" y="507"/>
                </a:lnTo>
                <a:cubicBezTo>
                  <a:pt x="466" y="538"/>
                  <a:pt x="436" y="569"/>
                  <a:pt x="410" y="605"/>
                </a:cubicBezTo>
                <a:lnTo>
                  <a:pt x="282" y="538"/>
                </a:lnTo>
                <a:cubicBezTo>
                  <a:pt x="241" y="589"/>
                  <a:pt x="205" y="646"/>
                  <a:pt x="175" y="702"/>
                </a:cubicBezTo>
                <a:lnTo>
                  <a:pt x="282" y="799"/>
                </a:lnTo>
                <a:cubicBezTo>
                  <a:pt x="262" y="840"/>
                  <a:pt x="241" y="876"/>
                  <a:pt x="226" y="917"/>
                </a:cubicBezTo>
                <a:lnTo>
                  <a:pt x="87" y="896"/>
                </a:lnTo>
                <a:cubicBezTo>
                  <a:pt x="62" y="958"/>
                  <a:pt x="46" y="1019"/>
                  <a:pt x="31" y="1081"/>
                </a:cubicBezTo>
                <a:lnTo>
                  <a:pt x="31" y="1086"/>
                </a:lnTo>
                <a:lnTo>
                  <a:pt x="164" y="1153"/>
                </a:lnTo>
                <a:cubicBezTo>
                  <a:pt x="154" y="1193"/>
                  <a:pt x="149" y="1234"/>
                  <a:pt x="144" y="1281"/>
                </a:cubicBezTo>
                <a:lnTo>
                  <a:pt x="6" y="1301"/>
                </a:lnTo>
                <a:cubicBezTo>
                  <a:pt x="0" y="1368"/>
                  <a:pt x="0" y="1434"/>
                  <a:pt x="6" y="1501"/>
                </a:cubicBezTo>
                <a:lnTo>
                  <a:pt x="149" y="1521"/>
                </a:lnTo>
                <a:cubicBezTo>
                  <a:pt x="154" y="1562"/>
                  <a:pt x="164" y="1603"/>
                  <a:pt x="169" y="1644"/>
                </a:cubicBezTo>
                <a:lnTo>
                  <a:pt x="41" y="1706"/>
                </a:lnTo>
                <a:cubicBezTo>
                  <a:pt x="62" y="1772"/>
                  <a:pt x="82" y="1839"/>
                  <a:pt x="108" y="1900"/>
                </a:cubicBezTo>
                <a:lnTo>
                  <a:pt x="251" y="1875"/>
                </a:lnTo>
                <a:cubicBezTo>
                  <a:pt x="267" y="1916"/>
                  <a:pt x="287" y="1951"/>
                  <a:pt x="303" y="1987"/>
                </a:cubicBezTo>
                <a:lnTo>
                  <a:pt x="200" y="2085"/>
                </a:lnTo>
                <a:cubicBezTo>
                  <a:pt x="236" y="2141"/>
                  <a:pt x="272" y="2197"/>
                  <a:pt x="318" y="2248"/>
                </a:cubicBezTo>
                <a:lnTo>
                  <a:pt x="446" y="2182"/>
                </a:lnTo>
                <a:cubicBezTo>
                  <a:pt x="472" y="2213"/>
                  <a:pt x="497" y="2243"/>
                  <a:pt x="528" y="2274"/>
                </a:cubicBezTo>
                <a:lnTo>
                  <a:pt x="456" y="2402"/>
                </a:lnTo>
                <a:cubicBezTo>
                  <a:pt x="507" y="2443"/>
                  <a:pt x="559" y="2484"/>
                  <a:pt x="615" y="2525"/>
                </a:cubicBezTo>
                <a:lnTo>
                  <a:pt x="722" y="2423"/>
                </a:lnTo>
                <a:cubicBezTo>
                  <a:pt x="753" y="2443"/>
                  <a:pt x="789" y="2464"/>
                  <a:pt x="825" y="2484"/>
                </a:cubicBezTo>
                <a:lnTo>
                  <a:pt x="794" y="2622"/>
                </a:lnTo>
                <a:cubicBezTo>
                  <a:pt x="856" y="2653"/>
                  <a:pt x="917" y="2674"/>
                  <a:pt x="984" y="2694"/>
                </a:cubicBezTo>
                <a:lnTo>
                  <a:pt x="1055" y="2566"/>
                </a:lnTo>
                <a:cubicBezTo>
                  <a:pt x="1076" y="2571"/>
                  <a:pt x="1091" y="2576"/>
                  <a:pt x="1112" y="2581"/>
                </a:cubicBezTo>
                <a:cubicBezTo>
                  <a:pt x="1132" y="2586"/>
                  <a:pt x="1153" y="2586"/>
                  <a:pt x="1173" y="2592"/>
                </a:cubicBezTo>
                <a:lnTo>
                  <a:pt x="1183" y="2735"/>
                </a:lnTo>
                <a:cubicBezTo>
                  <a:pt x="1250" y="2745"/>
                  <a:pt x="1317" y="2750"/>
                  <a:pt x="1383" y="2750"/>
                </a:cubicBezTo>
                <a:lnTo>
                  <a:pt x="1414" y="2607"/>
                </a:lnTo>
                <a:cubicBezTo>
                  <a:pt x="1455" y="2607"/>
                  <a:pt x="1496" y="2602"/>
                  <a:pt x="1537" y="2597"/>
                </a:cubicBezTo>
                <a:lnTo>
                  <a:pt x="1588" y="2730"/>
                </a:lnTo>
                <a:cubicBezTo>
                  <a:pt x="1655" y="2720"/>
                  <a:pt x="1721" y="2704"/>
                  <a:pt x="1783" y="2684"/>
                </a:cubicBezTo>
                <a:lnTo>
                  <a:pt x="1772" y="2540"/>
                </a:lnTo>
                <a:cubicBezTo>
                  <a:pt x="1808" y="2530"/>
                  <a:pt x="1849" y="2515"/>
                  <a:pt x="1885" y="2499"/>
                </a:cubicBezTo>
                <a:lnTo>
                  <a:pt x="1977" y="2607"/>
                </a:lnTo>
                <a:cubicBezTo>
                  <a:pt x="2034" y="2581"/>
                  <a:pt x="2095" y="2546"/>
                  <a:pt x="2151" y="2510"/>
                </a:cubicBezTo>
                <a:lnTo>
                  <a:pt x="2090" y="2366"/>
                </a:lnTo>
                <a:cubicBezTo>
                  <a:pt x="2121" y="2341"/>
                  <a:pt x="2151" y="2315"/>
                  <a:pt x="2182" y="2289"/>
                </a:cubicBezTo>
                <a:lnTo>
                  <a:pt x="2305" y="2371"/>
                </a:lnTo>
                <a:cubicBezTo>
                  <a:pt x="2351" y="2325"/>
                  <a:pt x="2397" y="2274"/>
                  <a:pt x="2438" y="2223"/>
                </a:cubicBezTo>
                <a:lnTo>
                  <a:pt x="2351" y="2110"/>
                </a:lnTo>
                <a:cubicBezTo>
                  <a:pt x="2372" y="2079"/>
                  <a:pt x="2397" y="2049"/>
                  <a:pt x="2418" y="2008"/>
                </a:cubicBezTo>
                <a:lnTo>
                  <a:pt x="2556" y="2049"/>
                </a:lnTo>
                <a:cubicBezTo>
                  <a:pt x="2592" y="1992"/>
                  <a:pt x="2617" y="1931"/>
                  <a:pt x="2643" y="1870"/>
                </a:cubicBezTo>
                <a:lnTo>
                  <a:pt x="2525" y="1793"/>
                </a:lnTo>
                <a:cubicBezTo>
                  <a:pt x="2535" y="1752"/>
                  <a:pt x="2551" y="1711"/>
                  <a:pt x="2561" y="1670"/>
                </a:cubicBezTo>
                <a:lnTo>
                  <a:pt x="2704" y="1670"/>
                </a:lnTo>
                <a:lnTo>
                  <a:pt x="2704" y="1660"/>
                </a:lnTo>
                <a:cubicBezTo>
                  <a:pt x="2720" y="1598"/>
                  <a:pt x="2725" y="1537"/>
                  <a:pt x="2730" y="1475"/>
                </a:cubicBezTo>
                <a:lnTo>
                  <a:pt x="2592" y="1434"/>
                </a:lnTo>
                <a:cubicBezTo>
                  <a:pt x="2597" y="1388"/>
                  <a:pt x="2597" y="1347"/>
                  <a:pt x="2592" y="1306"/>
                </a:cubicBezTo>
                <a:lnTo>
                  <a:pt x="2730" y="1260"/>
                </a:lnTo>
                <a:cubicBezTo>
                  <a:pt x="2725" y="1193"/>
                  <a:pt x="2715" y="1132"/>
                  <a:pt x="2699" y="1065"/>
                </a:cubicBezTo>
                <a:lnTo>
                  <a:pt x="2556" y="1065"/>
                </a:lnTo>
                <a:cubicBezTo>
                  <a:pt x="2546" y="1024"/>
                  <a:pt x="2535" y="984"/>
                  <a:pt x="2520" y="943"/>
                </a:cubicBezTo>
                <a:lnTo>
                  <a:pt x="2638" y="861"/>
                </a:lnTo>
                <a:cubicBezTo>
                  <a:pt x="2612" y="799"/>
                  <a:pt x="2587" y="738"/>
                  <a:pt x="2551" y="681"/>
                </a:cubicBezTo>
                <a:lnTo>
                  <a:pt x="2413" y="727"/>
                </a:lnTo>
                <a:cubicBezTo>
                  <a:pt x="2392" y="692"/>
                  <a:pt x="2366" y="656"/>
                  <a:pt x="2341" y="620"/>
                </a:cubicBezTo>
                <a:lnTo>
                  <a:pt x="2428" y="507"/>
                </a:lnTo>
                <a:cubicBezTo>
                  <a:pt x="2387" y="456"/>
                  <a:pt x="2341" y="405"/>
                  <a:pt x="2295" y="364"/>
                </a:cubicBezTo>
                <a:lnTo>
                  <a:pt x="2182" y="446"/>
                </a:lnTo>
                <a:cubicBezTo>
                  <a:pt x="2146" y="415"/>
                  <a:pt x="2110" y="389"/>
                  <a:pt x="2075" y="364"/>
                </a:cubicBezTo>
                <a:lnTo>
                  <a:pt x="2126" y="231"/>
                </a:lnTo>
                <a:cubicBezTo>
                  <a:pt x="2075" y="195"/>
                  <a:pt x="2013" y="159"/>
                  <a:pt x="1957" y="133"/>
                </a:cubicBezTo>
                <a:lnTo>
                  <a:pt x="1870" y="246"/>
                </a:lnTo>
                <a:cubicBezTo>
                  <a:pt x="1829" y="231"/>
                  <a:pt x="1788" y="210"/>
                  <a:pt x="1742" y="200"/>
                </a:cubicBezTo>
                <a:lnTo>
                  <a:pt x="1752" y="57"/>
                </a:lnTo>
                <a:cubicBezTo>
                  <a:pt x="1721" y="46"/>
                  <a:pt x="1690" y="36"/>
                  <a:pt x="1660" y="31"/>
                </a:cubicBezTo>
                <a:cubicBezTo>
                  <a:pt x="1629" y="26"/>
                  <a:pt x="1593" y="21"/>
                  <a:pt x="1562" y="16"/>
                </a:cubicBezTo>
                <a:lnTo>
                  <a:pt x="1511" y="149"/>
                </a:lnTo>
                <a:cubicBezTo>
                  <a:pt x="1465" y="144"/>
                  <a:pt x="1424" y="138"/>
                  <a:pt x="1378" y="138"/>
                </a:cubicBezTo>
                <a:lnTo>
                  <a:pt x="134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1"/>
          <p:cNvSpPr/>
          <p:nvPr/>
        </p:nvSpPr>
        <p:spPr>
          <a:xfrm>
            <a:off x="5506943" y="1761663"/>
            <a:ext cx="293626" cy="247883"/>
          </a:xfrm>
          <a:custGeom>
            <a:avLst/>
            <a:gdLst/>
            <a:ahLst/>
            <a:cxnLst/>
            <a:rect l="l" t="t" r="r" b="b"/>
            <a:pathLst>
              <a:path w="1823" h="1539" extrusionOk="0">
                <a:moveTo>
                  <a:pt x="983" y="368"/>
                </a:moveTo>
                <a:cubicBezTo>
                  <a:pt x="1219" y="368"/>
                  <a:pt x="1431" y="587"/>
                  <a:pt x="1372" y="854"/>
                </a:cubicBezTo>
                <a:cubicBezTo>
                  <a:pt x="1332" y="1041"/>
                  <a:pt x="1168" y="1170"/>
                  <a:pt x="984" y="1170"/>
                </a:cubicBezTo>
                <a:cubicBezTo>
                  <a:pt x="957" y="1170"/>
                  <a:pt x="929" y="1167"/>
                  <a:pt x="901" y="1161"/>
                </a:cubicBezTo>
                <a:cubicBezTo>
                  <a:pt x="553" y="1084"/>
                  <a:pt x="471" y="628"/>
                  <a:pt x="768" y="434"/>
                </a:cubicBezTo>
                <a:cubicBezTo>
                  <a:pt x="837" y="388"/>
                  <a:pt x="911" y="368"/>
                  <a:pt x="983" y="368"/>
                </a:cubicBezTo>
                <a:close/>
                <a:moveTo>
                  <a:pt x="977" y="1"/>
                </a:moveTo>
                <a:cubicBezTo>
                  <a:pt x="395" y="1"/>
                  <a:pt x="1" y="658"/>
                  <a:pt x="337" y="1187"/>
                </a:cubicBezTo>
                <a:cubicBezTo>
                  <a:pt x="492" y="1427"/>
                  <a:pt x="736" y="1538"/>
                  <a:pt x="978" y="1538"/>
                </a:cubicBezTo>
                <a:cubicBezTo>
                  <a:pt x="1315" y="1538"/>
                  <a:pt x="1649" y="1323"/>
                  <a:pt x="1736" y="936"/>
                </a:cubicBezTo>
                <a:cubicBezTo>
                  <a:pt x="1823" y="516"/>
                  <a:pt x="1561" y="106"/>
                  <a:pt x="1147" y="19"/>
                </a:cubicBezTo>
                <a:cubicBezTo>
                  <a:pt x="1089" y="7"/>
                  <a:pt x="1032" y="1"/>
                  <a:pt x="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1"/>
          <p:cNvSpPr/>
          <p:nvPr/>
        </p:nvSpPr>
        <p:spPr>
          <a:xfrm flipH="1">
            <a:off x="8086552" y="1420037"/>
            <a:ext cx="293598" cy="293598"/>
          </a:xfrm>
          <a:prstGeom prst="lightningBol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1"/>
          <p:cNvSpPr/>
          <p:nvPr/>
        </p:nvSpPr>
        <p:spPr>
          <a:xfrm>
            <a:off x="6429552" y="1443006"/>
            <a:ext cx="293700" cy="293700"/>
          </a:xfrm>
          <a:prstGeom prst="smileyFace">
            <a:avLst>
              <a:gd name="adj" fmla="val 4653"/>
            </a:avLst>
          </a:pr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8" name="Google Shape;548;p41"/>
          <p:cNvGrpSpPr/>
          <p:nvPr/>
        </p:nvGrpSpPr>
        <p:grpSpPr>
          <a:xfrm>
            <a:off x="5417233" y="2411949"/>
            <a:ext cx="1080756" cy="2191550"/>
            <a:chOff x="5417233" y="2411949"/>
            <a:chExt cx="1080756" cy="2191550"/>
          </a:xfrm>
        </p:grpSpPr>
        <p:grpSp>
          <p:nvGrpSpPr>
            <p:cNvPr id="549" name="Google Shape;549;p41"/>
            <p:cNvGrpSpPr/>
            <p:nvPr/>
          </p:nvGrpSpPr>
          <p:grpSpPr>
            <a:xfrm>
              <a:off x="5417890" y="2411949"/>
              <a:ext cx="1080099" cy="2191550"/>
              <a:chOff x="712527" y="2504437"/>
              <a:chExt cx="1080099" cy="2191550"/>
            </a:xfrm>
          </p:grpSpPr>
          <p:sp>
            <p:nvSpPr>
              <p:cNvPr id="550" name="Google Shape;550;p41"/>
              <p:cNvSpPr/>
              <p:nvPr/>
            </p:nvSpPr>
            <p:spPr>
              <a:xfrm>
                <a:off x="1255592" y="2953276"/>
                <a:ext cx="500043" cy="405922"/>
              </a:xfrm>
              <a:custGeom>
                <a:avLst/>
                <a:gdLst/>
                <a:ahLst/>
                <a:cxnLst/>
                <a:rect l="l" t="t" r="r" b="b"/>
                <a:pathLst>
                  <a:path w="4569" h="3709" extrusionOk="0">
                    <a:moveTo>
                      <a:pt x="579" y="0"/>
                    </a:moveTo>
                    <a:lnTo>
                      <a:pt x="1" y="333"/>
                    </a:lnTo>
                    <a:lnTo>
                      <a:pt x="52" y="1148"/>
                    </a:lnTo>
                    <a:cubicBezTo>
                      <a:pt x="52" y="1148"/>
                      <a:pt x="1588" y="3355"/>
                      <a:pt x="1819" y="3380"/>
                    </a:cubicBezTo>
                    <a:cubicBezTo>
                      <a:pt x="2044" y="3406"/>
                      <a:pt x="4472" y="3708"/>
                      <a:pt x="4472" y="3708"/>
                    </a:cubicBezTo>
                    <a:lnTo>
                      <a:pt x="4569" y="3027"/>
                    </a:lnTo>
                    <a:lnTo>
                      <a:pt x="2203" y="2131"/>
                    </a:lnTo>
                    <a:lnTo>
                      <a:pt x="579" y="0"/>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1"/>
              <p:cNvSpPr/>
              <p:nvPr/>
            </p:nvSpPr>
            <p:spPr>
              <a:xfrm>
                <a:off x="771299" y="2856088"/>
                <a:ext cx="557828" cy="575339"/>
              </a:xfrm>
              <a:custGeom>
                <a:avLst/>
                <a:gdLst/>
                <a:ahLst/>
                <a:cxnLst/>
                <a:rect l="l" t="t" r="r" b="b"/>
                <a:pathLst>
                  <a:path w="5097" h="5257" extrusionOk="0">
                    <a:moveTo>
                      <a:pt x="4051" y="0"/>
                    </a:moveTo>
                    <a:cubicBezTo>
                      <a:pt x="3702" y="0"/>
                      <a:pt x="3381" y="166"/>
                      <a:pt x="3381" y="166"/>
                    </a:cubicBezTo>
                    <a:lnTo>
                      <a:pt x="1568" y="622"/>
                    </a:lnTo>
                    <a:lnTo>
                      <a:pt x="754" y="945"/>
                    </a:lnTo>
                    <a:cubicBezTo>
                      <a:pt x="626" y="1180"/>
                      <a:pt x="487" y="1406"/>
                      <a:pt x="334" y="1621"/>
                    </a:cubicBezTo>
                    <a:cubicBezTo>
                      <a:pt x="73" y="1989"/>
                      <a:pt x="1" y="3270"/>
                      <a:pt x="1" y="3270"/>
                    </a:cubicBezTo>
                    <a:lnTo>
                      <a:pt x="1363" y="3019"/>
                    </a:lnTo>
                    <a:lnTo>
                      <a:pt x="2126" y="5257"/>
                    </a:lnTo>
                    <a:lnTo>
                      <a:pt x="4441" y="4473"/>
                    </a:lnTo>
                    <a:cubicBezTo>
                      <a:pt x="4441" y="4473"/>
                      <a:pt x="4328" y="4217"/>
                      <a:pt x="4236" y="3971"/>
                    </a:cubicBezTo>
                    <a:cubicBezTo>
                      <a:pt x="4139" y="3726"/>
                      <a:pt x="4723" y="2727"/>
                      <a:pt x="4876" y="2153"/>
                    </a:cubicBezTo>
                    <a:cubicBezTo>
                      <a:pt x="5025" y="1575"/>
                      <a:pt x="4620" y="1134"/>
                      <a:pt x="4620" y="1134"/>
                    </a:cubicBezTo>
                    <a:lnTo>
                      <a:pt x="5097" y="827"/>
                    </a:lnTo>
                    <a:cubicBezTo>
                      <a:pt x="5097" y="827"/>
                      <a:pt x="5010" y="545"/>
                      <a:pt x="4559" y="166"/>
                    </a:cubicBezTo>
                    <a:cubicBezTo>
                      <a:pt x="4407" y="42"/>
                      <a:pt x="4225" y="0"/>
                      <a:pt x="40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1"/>
              <p:cNvSpPr/>
              <p:nvPr/>
            </p:nvSpPr>
            <p:spPr>
              <a:xfrm>
                <a:off x="712527" y="2504437"/>
                <a:ext cx="330735" cy="464583"/>
              </a:xfrm>
              <a:custGeom>
                <a:avLst/>
                <a:gdLst/>
                <a:ahLst/>
                <a:cxnLst/>
                <a:rect l="l" t="t" r="r" b="b"/>
                <a:pathLst>
                  <a:path w="3022" h="4245" extrusionOk="0">
                    <a:moveTo>
                      <a:pt x="2658" y="1"/>
                    </a:moveTo>
                    <a:cubicBezTo>
                      <a:pt x="2453" y="1"/>
                      <a:pt x="2164" y="108"/>
                      <a:pt x="1844" y="235"/>
                    </a:cubicBezTo>
                    <a:cubicBezTo>
                      <a:pt x="1260" y="460"/>
                      <a:pt x="1496" y="1131"/>
                      <a:pt x="1613" y="1566"/>
                    </a:cubicBezTo>
                    <a:cubicBezTo>
                      <a:pt x="1736" y="2002"/>
                      <a:pt x="1040" y="2263"/>
                      <a:pt x="517" y="2570"/>
                    </a:cubicBezTo>
                    <a:cubicBezTo>
                      <a:pt x="0" y="2872"/>
                      <a:pt x="251" y="3850"/>
                      <a:pt x="1096" y="4168"/>
                    </a:cubicBezTo>
                    <a:cubicBezTo>
                      <a:pt x="1237" y="4221"/>
                      <a:pt x="1361" y="4245"/>
                      <a:pt x="1471" y="4245"/>
                    </a:cubicBezTo>
                    <a:cubicBezTo>
                      <a:pt x="2017" y="4245"/>
                      <a:pt x="2213" y="3653"/>
                      <a:pt x="2469" y="3128"/>
                    </a:cubicBezTo>
                    <a:cubicBezTo>
                      <a:pt x="2776" y="2498"/>
                      <a:pt x="2382" y="1530"/>
                      <a:pt x="2218" y="1479"/>
                    </a:cubicBezTo>
                    <a:cubicBezTo>
                      <a:pt x="2054" y="1423"/>
                      <a:pt x="1880" y="1121"/>
                      <a:pt x="2146" y="998"/>
                    </a:cubicBezTo>
                    <a:cubicBezTo>
                      <a:pt x="2192" y="975"/>
                      <a:pt x="2232" y="966"/>
                      <a:pt x="2267" y="966"/>
                    </a:cubicBezTo>
                    <a:cubicBezTo>
                      <a:pt x="2429" y="966"/>
                      <a:pt x="2463" y="1172"/>
                      <a:pt x="2463" y="1172"/>
                    </a:cubicBezTo>
                    <a:cubicBezTo>
                      <a:pt x="2465" y="1172"/>
                      <a:pt x="2467" y="1172"/>
                      <a:pt x="2468" y="1172"/>
                    </a:cubicBezTo>
                    <a:cubicBezTo>
                      <a:pt x="2773" y="1172"/>
                      <a:pt x="3021" y="704"/>
                      <a:pt x="2965" y="271"/>
                    </a:cubicBezTo>
                    <a:cubicBezTo>
                      <a:pt x="2940" y="74"/>
                      <a:pt x="2828" y="1"/>
                      <a:pt x="26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1"/>
              <p:cNvSpPr/>
              <p:nvPr/>
            </p:nvSpPr>
            <p:spPr>
              <a:xfrm>
                <a:off x="919815" y="2513849"/>
                <a:ext cx="221512" cy="445431"/>
              </a:xfrm>
              <a:custGeom>
                <a:avLst/>
                <a:gdLst/>
                <a:ahLst/>
                <a:cxnLst/>
                <a:rect l="l" t="t" r="r" b="b"/>
                <a:pathLst>
                  <a:path w="2024" h="4070" extrusionOk="0">
                    <a:moveTo>
                      <a:pt x="995" y="0"/>
                    </a:moveTo>
                    <a:lnTo>
                      <a:pt x="995" y="46"/>
                    </a:lnTo>
                    <a:cubicBezTo>
                      <a:pt x="995" y="98"/>
                      <a:pt x="1066" y="400"/>
                      <a:pt x="984" y="707"/>
                    </a:cubicBezTo>
                    <a:cubicBezTo>
                      <a:pt x="897" y="1014"/>
                      <a:pt x="575" y="1050"/>
                      <a:pt x="575" y="1050"/>
                    </a:cubicBezTo>
                    <a:cubicBezTo>
                      <a:pt x="554" y="1004"/>
                      <a:pt x="528" y="963"/>
                      <a:pt x="493" y="922"/>
                    </a:cubicBezTo>
                    <a:cubicBezTo>
                      <a:pt x="459" y="880"/>
                      <a:pt x="412" y="854"/>
                      <a:pt x="359" y="854"/>
                    </a:cubicBezTo>
                    <a:cubicBezTo>
                      <a:pt x="289" y="854"/>
                      <a:pt x="209" y="897"/>
                      <a:pt x="134" y="1004"/>
                    </a:cubicBezTo>
                    <a:cubicBezTo>
                      <a:pt x="1" y="1194"/>
                      <a:pt x="267" y="1363"/>
                      <a:pt x="324" y="1419"/>
                    </a:cubicBezTo>
                    <a:cubicBezTo>
                      <a:pt x="375" y="1480"/>
                      <a:pt x="528" y="1711"/>
                      <a:pt x="528" y="1711"/>
                    </a:cubicBezTo>
                    <a:cubicBezTo>
                      <a:pt x="528" y="1711"/>
                      <a:pt x="682" y="2054"/>
                      <a:pt x="667" y="2628"/>
                    </a:cubicBezTo>
                    <a:cubicBezTo>
                      <a:pt x="651" y="3206"/>
                      <a:pt x="221" y="3734"/>
                      <a:pt x="211" y="3749"/>
                    </a:cubicBezTo>
                    <a:cubicBezTo>
                      <a:pt x="201" y="3764"/>
                      <a:pt x="727" y="4069"/>
                      <a:pt x="1197" y="4069"/>
                    </a:cubicBezTo>
                    <a:cubicBezTo>
                      <a:pt x="1222" y="4069"/>
                      <a:pt x="1247" y="4068"/>
                      <a:pt x="1271" y="4067"/>
                    </a:cubicBezTo>
                    <a:cubicBezTo>
                      <a:pt x="1763" y="4036"/>
                      <a:pt x="2024" y="3293"/>
                      <a:pt x="2024" y="3293"/>
                    </a:cubicBezTo>
                    <a:lnTo>
                      <a:pt x="2024" y="3293"/>
                    </a:lnTo>
                    <a:cubicBezTo>
                      <a:pt x="2024" y="3293"/>
                      <a:pt x="1846" y="3305"/>
                      <a:pt x="1704" y="3305"/>
                    </a:cubicBezTo>
                    <a:cubicBezTo>
                      <a:pt x="1632" y="3305"/>
                      <a:pt x="1570" y="3302"/>
                      <a:pt x="1543" y="3293"/>
                    </a:cubicBezTo>
                    <a:cubicBezTo>
                      <a:pt x="1466" y="3268"/>
                      <a:pt x="1123" y="1921"/>
                      <a:pt x="1123" y="1921"/>
                    </a:cubicBezTo>
                    <a:lnTo>
                      <a:pt x="1123" y="1921"/>
                    </a:lnTo>
                    <a:cubicBezTo>
                      <a:pt x="1123" y="1921"/>
                      <a:pt x="1190" y="1931"/>
                      <a:pt x="1281" y="1931"/>
                    </a:cubicBezTo>
                    <a:cubicBezTo>
                      <a:pt x="1372" y="1931"/>
                      <a:pt x="1486" y="1921"/>
                      <a:pt x="1578" y="1880"/>
                    </a:cubicBezTo>
                    <a:cubicBezTo>
                      <a:pt x="1763" y="1798"/>
                      <a:pt x="1609" y="809"/>
                      <a:pt x="1578" y="492"/>
                    </a:cubicBezTo>
                    <a:cubicBezTo>
                      <a:pt x="1548" y="174"/>
                      <a:pt x="1035" y="0"/>
                      <a:pt x="1035"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1"/>
              <p:cNvSpPr/>
              <p:nvPr/>
            </p:nvSpPr>
            <p:spPr>
              <a:xfrm>
                <a:off x="1093614" y="2577109"/>
                <a:ext cx="32614" cy="71904"/>
              </a:xfrm>
              <a:custGeom>
                <a:avLst/>
                <a:gdLst/>
                <a:ahLst/>
                <a:cxnLst/>
                <a:rect l="l" t="t" r="r" b="b"/>
                <a:pathLst>
                  <a:path w="298" h="657" extrusionOk="0">
                    <a:moveTo>
                      <a:pt x="1" y="1"/>
                    </a:moveTo>
                    <a:lnTo>
                      <a:pt x="21" y="657"/>
                    </a:lnTo>
                    <a:lnTo>
                      <a:pt x="298" y="657"/>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1"/>
              <p:cNvSpPr/>
              <p:nvPr/>
            </p:nvSpPr>
            <p:spPr>
              <a:xfrm>
                <a:off x="1028604" y="2513411"/>
                <a:ext cx="86460" cy="78470"/>
              </a:xfrm>
              <a:custGeom>
                <a:avLst/>
                <a:gdLst/>
                <a:ahLst/>
                <a:cxnLst/>
                <a:rect l="l" t="t" r="r" b="b"/>
                <a:pathLst>
                  <a:path w="790" h="717" extrusionOk="0">
                    <a:moveTo>
                      <a:pt x="76" y="0"/>
                    </a:moveTo>
                    <a:cubicBezTo>
                      <a:pt x="30" y="0"/>
                      <a:pt x="1" y="4"/>
                      <a:pt x="1" y="4"/>
                    </a:cubicBezTo>
                    <a:cubicBezTo>
                      <a:pt x="108" y="45"/>
                      <a:pt x="697" y="716"/>
                      <a:pt x="697" y="716"/>
                    </a:cubicBezTo>
                    <a:cubicBezTo>
                      <a:pt x="697" y="716"/>
                      <a:pt x="789" y="670"/>
                      <a:pt x="625" y="306"/>
                    </a:cubicBezTo>
                    <a:cubicBezTo>
                      <a:pt x="499" y="35"/>
                      <a:pt x="213"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1"/>
              <p:cNvSpPr/>
              <p:nvPr/>
            </p:nvSpPr>
            <p:spPr>
              <a:xfrm>
                <a:off x="997740" y="2723986"/>
                <a:ext cx="62382" cy="66322"/>
              </a:xfrm>
              <a:custGeom>
                <a:avLst/>
                <a:gdLst/>
                <a:ahLst/>
                <a:cxnLst/>
                <a:rect l="l" t="t" r="r" b="b"/>
                <a:pathLst>
                  <a:path w="570" h="606" extrusionOk="0">
                    <a:moveTo>
                      <a:pt x="1" y="1"/>
                    </a:moveTo>
                    <a:lnTo>
                      <a:pt x="569" y="605"/>
                    </a:lnTo>
                    <a:lnTo>
                      <a:pt x="569" y="605"/>
                    </a:lnTo>
                    <a:lnTo>
                      <a:pt x="411" y="1"/>
                    </a:lnTo>
                    <a:close/>
                  </a:path>
                </a:pathLst>
              </a:custGeom>
              <a:solidFill>
                <a:srgbClr val="000000">
                  <a:alpha val="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1"/>
              <p:cNvSpPr/>
              <p:nvPr/>
            </p:nvSpPr>
            <p:spPr>
              <a:xfrm>
                <a:off x="1031996" y="2638837"/>
                <a:ext cx="47717" cy="38414"/>
              </a:xfrm>
              <a:custGeom>
                <a:avLst/>
                <a:gdLst/>
                <a:ahLst/>
                <a:cxnLst/>
                <a:rect l="l" t="t" r="r" b="b"/>
                <a:pathLst>
                  <a:path w="436" h="351" extrusionOk="0">
                    <a:moveTo>
                      <a:pt x="36" y="0"/>
                    </a:moveTo>
                    <a:lnTo>
                      <a:pt x="36" y="0"/>
                    </a:lnTo>
                    <a:cubicBezTo>
                      <a:pt x="0" y="57"/>
                      <a:pt x="77" y="221"/>
                      <a:pt x="185" y="302"/>
                    </a:cubicBezTo>
                    <a:cubicBezTo>
                      <a:pt x="229" y="335"/>
                      <a:pt x="282" y="351"/>
                      <a:pt x="337" y="351"/>
                    </a:cubicBezTo>
                    <a:cubicBezTo>
                      <a:pt x="370" y="351"/>
                      <a:pt x="403" y="345"/>
                      <a:pt x="436" y="333"/>
                    </a:cubicBezTo>
                    <a:cubicBezTo>
                      <a:pt x="379" y="313"/>
                      <a:pt x="328" y="287"/>
                      <a:pt x="277" y="256"/>
                    </a:cubicBezTo>
                    <a:cubicBezTo>
                      <a:pt x="174" y="195"/>
                      <a:pt x="92" y="108"/>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1"/>
              <p:cNvSpPr/>
              <p:nvPr/>
            </p:nvSpPr>
            <p:spPr>
              <a:xfrm>
                <a:off x="1003978" y="3345641"/>
                <a:ext cx="656983" cy="1269642"/>
              </a:xfrm>
              <a:custGeom>
                <a:avLst/>
                <a:gdLst/>
                <a:ahLst/>
                <a:cxnLst/>
                <a:rect l="l" t="t" r="r" b="b"/>
                <a:pathLst>
                  <a:path w="6003" h="11601" extrusionOk="0">
                    <a:moveTo>
                      <a:pt x="2320" y="0"/>
                    </a:moveTo>
                    <a:lnTo>
                      <a:pt x="0" y="784"/>
                    </a:lnTo>
                    <a:lnTo>
                      <a:pt x="128" y="11600"/>
                    </a:lnTo>
                    <a:lnTo>
                      <a:pt x="2387" y="11600"/>
                    </a:lnTo>
                    <a:lnTo>
                      <a:pt x="1429" y="2735"/>
                    </a:lnTo>
                    <a:lnTo>
                      <a:pt x="3688" y="11447"/>
                    </a:lnTo>
                    <a:lnTo>
                      <a:pt x="6002" y="11395"/>
                    </a:lnTo>
                    <a:lnTo>
                      <a:pt x="23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1"/>
              <p:cNvSpPr/>
              <p:nvPr/>
            </p:nvSpPr>
            <p:spPr>
              <a:xfrm>
                <a:off x="790342" y="3186397"/>
                <a:ext cx="547213" cy="343102"/>
              </a:xfrm>
              <a:custGeom>
                <a:avLst/>
                <a:gdLst/>
                <a:ahLst/>
                <a:cxnLst/>
                <a:rect l="l" t="t" r="r" b="b"/>
                <a:pathLst>
                  <a:path w="5000" h="3135" extrusionOk="0">
                    <a:moveTo>
                      <a:pt x="1189" y="1"/>
                    </a:moveTo>
                    <a:lnTo>
                      <a:pt x="1" y="221"/>
                    </a:lnTo>
                    <a:cubicBezTo>
                      <a:pt x="1" y="221"/>
                      <a:pt x="493" y="2884"/>
                      <a:pt x="785" y="3115"/>
                    </a:cubicBezTo>
                    <a:cubicBezTo>
                      <a:pt x="802" y="3128"/>
                      <a:pt x="830" y="3135"/>
                      <a:pt x="865" y="3135"/>
                    </a:cubicBezTo>
                    <a:cubicBezTo>
                      <a:pt x="1425" y="3135"/>
                      <a:pt x="4042" y="1532"/>
                      <a:pt x="4042" y="1532"/>
                    </a:cubicBezTo>
                    <a:cubicBezTo>
                      <a:pt x="4042" y="1532"/>
                      <a:pt x="4907" y="1491"/>
                      <a:pt x="4953" y="1455"/>
                    </a:cubicBezTo>
                    <a:cubicBezTo>
                      <a:pt x="4999" y="1414"/>
                      <a:pt x="4195" y="1261"/>
                      <a:pt x="4195" y="1261"/>
                    </a:cubicBezTo>
                    <a:cubicBezTo>
                      <a:pt x="4195" y="1261"/>
                      <a:pt x="4424" y="953"/>
                      <a:pt x="4311" y="953"/>
                    </a:cubicBezTo>
                    <a:cubicBezTo>
                      <a:pt x="4302" y="953"/>
                      <a:pt x="4291" y="954"/>
                      <a:pt x="4277" y="959"/>
                    </a:cubicBezTo>
                    <a:cubicBezTo>
                      <a:pt x="4093" y="1020"/>
                      <a:pt x="1696" y="1681"/>
                      <a:pt x="1696" y="1681"/>
                    </a:cubicBezTo>
                    <a:lnTo>
                      <a:pt x="1189"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1"/>
              <p:cNvSpPr/>
              <p:nvPr/>
            </p:nvSpPr>
            <p:spPr>
              <a:xfrm>
                <a:off x="1261174" y="3050136"/>
                <a:ext cx="531453" cy="631374"/>
              </a:xfrm>
              <a:custGeom>
                <a:avLst/>
                <a:gdLst/>
                <a:ahLst/>
                <a:cxnLst/>
                <a:rect l="l" t="t" r="r" b="b"/>
                <a:pathLst>
                  <a:path w="4856" h="5769" extrusionOk="0">
                    <a:moveTo>
                      <a:pt x="2666" y="0"/>
                    </a:moveTo>
                    <a:cubicBezTo>
                      <a:pt x="2467" y="0"/>
                      <a:pt x="2256" y="31"/>
                      <a:pt x="2034" y="99"/>
                    </a:cubicBezTo>
                    <a:cubicBezTo>
                      <a:pt x="984" y="401"/>
                      <a:pt x="195" y="1271"/>
                      <a:pt x="1" y="2347"/>
                    </a:cubicBezTo>
                    <a:lnTo>
                      <a:pt x="912" y="2567"/>
                    </a:lnTo>
                    <a:cubicBezTo>
                      <a:pt x="912" y="2567"/>
                      <a:pt x="1000" y="1471"/>
                      <a:pt x="1583" y="1179"/>
                    </a:cubicBezTo>
                    <a:cubicBezTo>
                      <a:pt x="1742" y="1100"/>
                      <a:pt x="1940" y="1058"/>
                      <a:pt x="2146" y="1058"/>
                    </a:cubicBezTo>
                    <a:cubicBezTo>
                      <a:pt x="2697" y="1058"/>
                      <a:pt x="3301" y="1357"/>
                      <a:pt x="3335" y="2024"/>
                    </a:cubicBezTo>
                    <a:cubicBezTo>
                      <a:pt x="3376" y="2946"/>
                      <a:pt x="2387" y="3340"/>
                      <a:pt x="1947" y="3340"/>
                    </a:cubicBezTo>
                    <a:lnTo>
                      <a:pt x="1450" y="3340"/>
                    </a:lnTo>
                    <a:lnTo>
                      <a:pt x="656" y="5440"/>
                    </a:lnTo>
                    <a:lnTo>
                      <a:pt x="1379" y="5768"/>
                    </a:lnTo>
                    <a:lnTo>
                      <a:pt x="2136" y="4211"/>
                    </a:lnTo>
                    <a:cubicBezTo>
                      <a:pt x="2136" y="4211"/>
                      <a:pt x="2272" y="4236"/>
                      <a:pt x="2479" y="4236"/>
                    </a:cubicBezTo>
                    <a:cubicBezTo>
                      <a:pt x="3001" y="4236"/>
                      <a:pt x="3974" y="4079"/>
                      <a:pt x="4369" y="2972"/>
                    </a:cubicBezTo>
                    <a:cubicBezTo>
                      <a:pt x="4855" y="1618"/>
                      <a:pt x="4093" y="0"/>
                      <a:pt x="26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1"/>
              <p:cNvSpPr/>
              <p:nvPr/>
            </p:nvSpPr>
            <p:spPr>
              <a:xfrm>
                <a:off x="1733756" y="3253159"/>
                <a:ext cx="49359" cy="85584"/>
              </a:xfrm>
              <a:custGeom>
                <a:avLst/>
                <a:gdLst/>
                <a:ahLst/>
                <a:cxnLst/>
                <a:rect l="l" t="t" r="r" b="b"/>
                <a:pathLst>
                  <a:path w="451" h="782" extrusionOk="0">
                    <a:moveTo>
                      <a:pt x="0" y="0"/>
                    </a:moveTo>
                    <a:cubicBezTo>
                      <a:pt x="0" y="0"/>
                      <a:pt x="138" y="594"/>
                      <a:pt x="144" y="692"/>
                    </a:cubicBezTo>
                    <a:cubicBezTo>
                      <a:pt x="146" y="743"/>
                      <a:pt x="166" y="781"/>
                      <a:pt x="205" y="781"/>
                    </a:cubicBezTo>
                    <a:cubicBezTo>
                      <a:pt x="235" y="781"/>
                      <a:pt x="278" y="756"/>
                      <a:pt x="333" y="692"/>
                    </a:cubicBezTo>
                    <a:cubicBezTo>
                      <a:pt x="333" y="692"/>
                      <a:pt x="451" y="236"/>
                      <a:pt x="266" y="128"/>
                    </a:cubicBezTo>
                    <a:cubicBezTo>
                      <a:pt x="185" y="72"/>
                      <a:pt x="92" y="31"/>
                      <a:pt x="0"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1"/>
              <p:cNvSpPr/>
              <p:nvPr/>
            </p:nvSpPr>
            <p:spPr>
              <a:xfrm>
                <a:off x="1040971" y="4615218"/>
                <a:ext cx="148076" cy="80769"/>
              </a:xfrm>
              <a:custGeom>
                <a:avLst/>
                <a:gdLst/>
                <a:ahLst/>
                <a:cxnLst/>
                <a:rect l="l" t="t" r="r" b="b"/>
                <a:pathLst>
                  <a:path w="1353" h="738" extrusionOk="0">
                    <a:moveTo>
                      <a:pt x="599" y="0"/>
                    </a:moveTo>
                    <a:lnTo>
                      <a:pt x="0" y="738"/>
                    </a:lnTo>
                    <a:lnTo>
                      <a:pt x="0" y="738"/>
                    </a:lnTo>
                    <a:lnTo>
                      <a:pt x="1240" y="456"/>
                    </a:lnTo>
                    <a:lnTo>
                      <a:pt x="1352" y="0"/>
                    </a:ln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1"/>
              <p:cNvSpPr/>
              <p:nvPr/>
            </p:nvSpPr>
            <p:spPr>
              <a:xfrm>
                <a:off x="1476999" y="4596722"/>
                <a:ext cx="146434" cy="72341"/>
              </a:xfrm>
              <a:custGeom>
                <a:avLst/>
                <a:gdLst/>
                <a:ahLst/>
                <a:cxnLst/>
                <a:rect l="l" t="t" r="r" b="b"/>
                <a:pathLst>
                  <a:path w="1338" h="661" extrusionOk="0">
                    <a:moveTo>
                      <a:pt x="1" y="0"/>
                    </a:moveTo>
                    <a:lnTo>
                      <a:pt x="282" y="430"/>
                    </a:lnTo>
                    <a:lnTo>
                      <a:pt x="1337" y="661"/>
                    </a:lnTo>
                    <a:lnTo>
                      <a:pt x="1020" y="0"/>
                    </a:lnTo>
                    <a:close/>
                  </a:path>
                </a:pathLst>
              </a:custGeom>
              <a:solidFill>
                <a:srgbClr val="362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1"/>
              <p:cNvSpPr/>
              <p:nvPr/>
            </p:nvSpPr>
            <p:spPr>
              <a:xfrm>
                <a:off x="1281968" y="3681422"/>
                <a:ext cx="130127" cy="125640"/>
              </a:xfrm>
              <a:custGeom>
                <a:avLst/>
                <a:gdLst/>
                <a:ahLst/>
                <a:cxnLst/>
                <a:rect l="l" t="t" r="r" b="b"/>
                <a:pathLst>
                  <a:path w="1189" h="1148" extrusionOk="0">
                    <a:moveTo>
                      <a:pt x="303" y="0"/>
                    </a:moveTo>
                    <a:lnTo>
                      <a:pt x="0" y="789"/>
                    </a:lnTo>
                    <a:lnTo>
                      <a:pt x="907" y="1147"/>
                    </a:lnTo>
                    <a:lnTo>
                      <a:pt x="1189" y="195"/>
                    </a:lnTo>
                    <a:lnTo>
                      <a:pt x="30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1"/>
              <p:cNvSpPr/>
              <p:nvPr/>
            </p:nvSpPr>
            <p:spPr>
              <a:xfrm>
                <a:off x="1476999" y="4596722"/>
                <a:ext cx="146434" cy="72341"/>
              </a:xfrm>
              <a:custGeom>
                <a:avLst/>
                <a:gdLst/>
                <a:ahLst/>
                <a:cxnLst/>
                <a:rect l="l" t="t" r="r" b="b"/>
                <a:pathLst>
                  <a:path w="1338" h="661" extrusionOk="0">
                    <a:moveTo>
                      <a:pt x="1" y="0"/>
                    </a:moveTo>
                    <a:lnTo>
                      <a:pt x="282" y="430"/>
                    </a:lnTo>
                    <a:lnTo>
                      <a:pt x="1337" y="661"/>
                    </a:lnTo>
                    <a:lnTo>
                      <a:pt x="1020" y="0"/>
                    </a:lnTo>
                    <a:close/>
                  </a:path>
                </a:pathLst>
              </a:custGeom>
              <a:solidFill>
                <a:srgbClr val="FA81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1"/>
              <p:cNvSpPr/>
              <p:nvPr/>
            </p:nvSpPr>
            <p:spPr>
              <a:xfrm>
                <a:off x="934481" y="2874256"/>
                <a:ext cx="206846" cy="86131"/>
              </a:xfrm>
              <a:custGeom>
                <a:avLst/>
                <a:gdLst/>
                <a:ahLst/>
                <a:cxnLst/>
                <a:rect l="l" t="t" r="r" b="b"/>
                <a:pathLst>
                  <a:path w="1890" h="787" extrusionOk="0">
                    <a:moveTo>
                      <a:pt x="1890" y="0"/>
                    </a:moveTo>
                    <a:cubicBezTo>
                      <a:pt x="1890" y="0"/>
                      <a:pt x="1485" y="620"/>
                      <a:pt x="1122" y="646"/>
                    </a:cubicBezTo>
                    <a:cubicBezTo>
                      <a:pt x="1105" y="647"/>
                      <a:pt x="1087" y="648"/>
                      <a:pt x="1069" y="648"/>
                    </a:cubicBezTo>
                    <a:cubicBezTo>
                      <a:pt x="697" y="648"/>
                      <a:pt x="77" y="359"/>
                      <a:pt x="77" y="359"/>
                    </a:cubicBezTo>
                    <a:lnTo>
                      <a:pt x="77" y="287"/>
                    </a:lnTo>
                    <a:cubicBezTo>
                      <a:pt x="77" y="279"/>
                      <a:pt x="76" y="275"/>
                      <a:pt x="74" y="275"/>
                    </a:cubicBezTo>
                    <a:cubicBezTo>
                      <a:pt x="60" y="275"/>
                      <a:pt x="0" y="487"/>
                      <a:pt x="0" y="487"/>
                    </a:cubicBezTo>
                    <a:cubicBezTo>
                      <a:pt x="0" y="487"/>
                      <a:pt x="583" y="787"/>
                      <a:pt x="1134" y="787"/>
                    </a:cubicBezTo>
                    <a:cubicBezTo>
                      <a:pt x="1185" y="787"/>
                      <a:pt x="1236" y="784"/>
                      <a:pt x="1286" y="779"/>
                    </a:cubicBezTo>
                    <a:cubicBezTo>
                      <a:pt x="1875" y="712"/>
                      <a:pt x="1890" y="0"/>
                      <a:pt x="18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7" name="Google Shape;567;p41"/>
            <p:cNvSpPr/>
            <p:nvPr/>
          </p:nvSpPr>
          <p:spPr>
            <a:xfrm>
              <a:off x="5417233" y="2417421"/>
              <a:ext cx="553341" cy="2186004"/>
            </a:xfrm>
            <a:custGeom>
              <a:avLst/>
              <a:gdLst/>
              <a:ahLst/>
              <a:cxnLst/>
              <a:rect l="l" t="t" r="r" b="b"/>
              <a:pathLst>
                <a:path w="5056" h="19974" extrusionOk="0">
                  <a:moveTo>
                    <a:pt x="2070" y="999"/>
                  </a:moveTo>
                  <a:lnTo>
                    <a:pt x="2070" y="999"/>
                  </a:lnTo>
                  <a:cubicBezTo>
                    <a:pt x="2060" y="1014"/>
                    <a:pt x="2050" y="1025"/>
                    <a:pt x="2039" y="1040"/>
                  </a:cubicBezTo>
                  <a:cubicBezTo>
                    <a:pt x="2044" y="1025"/>
                    <a:pt x="2055" y="1009"/>
                    <a:pt x="2070" y="999"/>
                  </a:cubicBezTo>
                  <a:close/>
                  <a:moveTo>
                    <a:pt x="2428" y="1747"/>
                  </a:moveTo>
                  <a:lnTo>
                    <a:pt x="2428" y="1747"/>
                  </a:lnTo>
                  <a:cubicBezTo>
                    <a:pt x="2429" y="1747"/>
                    <a:pt x="2429" y="1749"/>
                    <a:pt x="2431" y="1753"/>
                  </a:cubicBezTo>
                  <a:lnTo>
                    <a:pt x="2431" y="1753"/>
                  </a:lnTo>
                  <a:cubicBezTo>
                    <a:pt x="2430" y="1751"/>
                    <a:pt x="2429" y="1749"/>
                    <a:pt x="2428" y="1747"/>
                  </a:cubicBezTo>
                  <a:close/>
                  <a:moveTo>
                    <a:pt x="2546" y="2858"/>
                  </a:moveTo>
                  <a:cubicBezTo>
                    <a:pt x="2459" y="3355"/>
                    <a:pt x="2121" y="3775"/>
                    <a:pt x="2111" y="3785"/>
                  </a:cubicBezTo>
                  <a:cubicBezTo>
                    <a:pt x="2244" y="3585"/>
                    <a:pt x="2352" y="3319"/>
                    <a:pt x="2469" y="3078"/>
                  </a:cubicBezTo>
                  <a:cubicBezTo>
                    <a:pt x="2505" y="3007"/>
                    <a:pt x="2531" y="2935"/>
                    <a:pt x="2546" y="2858"/>
                  </a:cubicBezTo>
                  <a:close/>
                  <a:moveTo>
                    <a:pt x="2352" y="0"/>
                  </a:moveTo>
                  <a:lnTo>
                    <a:pt x="2352" y="0"/>
                  </a:lnTo>
                  <a:cubicBezTo>
                    <a:pt x="2198" y="47"/>
                    <a:pt x="2029" y="108"/>
                    <a:pt x="1845" y="180"/>
                  </a:cubicBezTo>
                  <a:cubicBezTo>
                    <a:pt x="1261" y="410"/>
                    <a:pt x="1496" y="1076"/>
                    <a:pt x="1619" y="1516"/>
                  </a:cubicBezTo>
                  <a:cubicBezTo>
                    <a:pt x="1737" y="1952"/>
                    <a:pt x="1041" y="2208"/>
                    <a:pt x="518" y="2515"/>
                  </a:cubicBezTo>
                  <a:cubicBezTo>
                    <a:pt x="1" y="2822"/>
                    <a:pt x="252" y="3800"/>
                    <a:pt x="1097" y="4118"/>
                  </a:cubicBezTo>
                  <a:cubicBezTo>
                    <a:pt x="1148" y="4138"/>
                    <a:pt x="1204" y="4154"/>
                    <a:pt x="1261" y="4164"/>
                  </a:cubicBezTo>
                  <a:cubicBezTo>
                    <a:pt x="1143" y="4379"/>
                    <a:pt x="1015" y="4584"/>
                    <a:pt x="877" y="4784"/>
                  </a:cubicBezTo>
                  <a:cubicBezTo>
                    <a:pt x="616" y="5152"/>
                    <a:pt x="544" y="6433"/>
                    <a:pt x="544" y="6433"/>
                  </a:cubicBezTo>
                  <a:lnTo>
                    <a:pt x="723" y="6402"/>
                  </a:lnTo>
                  <a:cubicBezTo>
                    <a:pt x="723" y="6402"/>
                    <a:pt x="1210" y="9065"/>
                    <a:pt x="1507" y="9296"/>
                  </a:cubicBezTo>
                  <a:cubicBezTo>
                    <a:pt x="1524" y="9309"/>
                    <a:pt x="1552" y="9316"/>
                    <a:pt x="1587" y="9316"/>
                  </a:cubicBezTo>
                  <a:cubicBezTo>
                    <a:pt x="1775" y="9316"/>
                    <a:pt x="2196" y="9133"/>
                    <a:pt x="2674" y="8891"/>
                  </a:cubicBezTo>
                  <a:lnTo>
                    <a:pt x="2797" y="19236"/>
                  </a:lnTo>
                  <a:lnTo>
                    <a:pt x="3612" y="19236"/>
                  </a:lnTo>
                  <a:lnTo>
                    <a:pt x="3007" y="19974"/>
                  </a:lnTo>
                  <a:lnTo>
                    <a:pt x="4247" y="19692"/>
                  </a:lnTo>
                  <a:lnTo>
                    <a:pt x="4359" y="19236"/>
                  </a:lnTo>
                  <a:lnTo>
                    <a:pt x="5056" y="19236"/>
                  </a:lnTo>
                  <a:lnTo>
                    <a:pt x="4933" y="18104"/>
                  </a:lnTo>
                  <a:cubicBezTo>
                    <a:pt x="4687" y="17730"/>
                    <a:pt x="4021" y="17592"/>
                    <a:pt x="3960" y="17177"/>
                  </a:cubicBezTo>
                  <a:cubicBezTo>
                    <a:pt x="3781" y="15134"/>
                    <a:pt x="4241" y="12998"/>
                    <a:pt x="4159" y="10970"/>
                  </a:cubicBezTo>
                  <a:lnTo>
                    <a:pt x="4098" y="10366"/>
                  </a:lnTo>
                  <a:lnTo>
                    <a:pt x="4134" y="10515"/>
                  </a:lnTo>
                  <a:cubicBezTo>
                    <a:pt x="4088" y="9839"/>
                    <a:pt x="3939" y="9168"/>
                    <a:pt x="3709" y="8533"/>
                  </a:cubicBezTo>
                  <a:cubicBezTo>
                    <a:pt x="3581" y="8148"/>
                    <a:pt x="2874" y="8215"/>
                    <a:pt x="2362" y="8087"/>
                  </a:cubicBezTo>
                  <a:cubicBezTo>
                    <a:pt x="1660" y="7892"/>
                    <a:pt x="1660" y="6935"/>
                    <a:pt x="1594" y="6295"/>
                  </a:cubicBezTo>
                  <a:cubicBezTo>
                    <a:pt x="1404" y="5332"/>
                    <a:pt x="2362" y="4820"/>
                    <a:pt x="2813" y="4051"/>
                  </a:cubicBezTo>
                  <a:cubicBezTo>
                    <a:pt x="2941" y="3795"/>
                    <a:pt x="2618" y="3350"/>
                    <a:pt x="2813" y="2966"/>
                  </a:cubicBezTo>
                  <a:cubicBezTo>
                    <a:pt x="3002" y="2489"/>
                    <a:pt x="3002" y="1962"/>
                    <a:pt x="2813" y="1491"/>
                  </a:cubicBezTo>
                  <a:cubicBezTo>
                    <a:pt x="2746" y="1301"/>
                    <a:pt x="2234" y="1363"/>
                    <a:pt x="2172" y="1173"/>
                  </a:cubicBezTo>
                  <a:cubicBezTo>
                    <a:pt x="2080" y="774"/>
                    <a:pt x="2142" y="354"/>
                    <a:pt x="2352" y="0"/>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41"/>
          <p:cNvGrpSpPr/>
          <p:nvPr/>
        </p:nvGrpSpPr>
        <p:grpSpPr>
          <a:xfrm>
            <a:off x="6440775" y="2114956"/>
            <a:ext cx="1001184" cy="2492594"/>
            <a:chOff x="6440775" y="2114956"/>
            <a:chExt cx="1001184" cy="2492594"/>
          </a:xfrm>
        </p:grpSpPr>
        <p:grpSp>
          <p:nvGrpSpPr>
            <p:cNvPr id="569" name="Google Shape;569;p41"/>
            <p:cNvGrpSpPr/>
            <p:nvPr/>
          </p:nvGrpSpPr>
          <p:grpSpPr>
            <a:xfrm>
              <a:off x="6440775" y="2114956"/>
              <a:ext cx="1001184" cy="2492594"/>
              <a:chOff x="-270450" y="2761346"/>
              <a:chExt cx="1001184" cy="2492594"/>
            </a:xfrm>
          </p:grpSpPr>
          <p:sp>
            <p:nvSpPr>
              <p:cNvPr id="570" name="Google Shape;570;p41"/>
              <p:cNvSpPr/>
              <p:nvPr/>
            </p:nvSpPr>
            <p:spPr>
              <a:xfrm>
                <a:off x="-65898" y="3949605"/>
                <a:ext cx="796632" cy="1304336"/>
              </a:xfrm>
              <a:custGeom>
                <a:avLst/>
                <a:gdLst/>
                <a:ahLst/>
                <a:cxnLst/>
                <a:rect l="l" t="t" r="r" b="b"/>
                <a:pathLst>
                  <a:path w="7279" h="11918" extrusionOk="0">
                    <a:moveTo>
                      <a:pt x="3719" y="0"/>
                    </a:moveTo>
                    <a:lnTo>
                      <a:pt x="1" y="779"/>
                    </a:lnTo>
                    <a:lnTo>
                      <a:pt x="1040" y="11918"/>
                    </a:lnTo>
                    <a:lnTo>
                      <a:pt x="2321" y="11918"/>
                    </a:lnTo>
                    <a:lnTo>
                      <a:pt x="1691" y="11513"/>
                    </a:lnTo>
                    <a:lnTo>
                      <a:pt x="2152" y="1414"/>
                    </a:lnTo>
                    <a:lnTo>
                      <a:pt x="5696" y="11513"/>
                    </a:lnTo>
                    <a:lnTo>
                      <a:pt x="7278" y="11575"/>
                    </a:lnTo>
                    <a:lnTo>
                      <a:pt x="6367" y="11134"/>
                    </a:lnTo>
                    <a:lnTo>
                      <a:pt x="371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1"/>
              <p:cNvSpPr/>
              <p:nvPr/>
            </p:nvSpPr>
            <p:spPr>
              <a:xfrm>
                <a:off x="-270450" y="3238204"/>
                <a:ext cx="905856" cy="796632"/>
              </a:xfrm>
              <a:custGeom>
                <a:avLst/>
                <a:gdLst/>
                <a:ahLst/>
                <a:cxnLst/>
                <a:rect l="l" t="t" r="r" b="b"/>
                <a:pathLst>
                  <a:path w="8277" h="7279" extrusionOk="0">
                    <a:moveTo>
                      <a:pt x="4892" y="1"/>
                    </a:moveTo>
                    <a:cubicBezTo>
                      <a:pt x="4430" y="1"/>
                      <a:pt x="3980" y="140"/>
                      <a:pt x="3980" y="140"/>
                    </a:cubicBezTo>
                    <a:lnTo>
                      <a:pt x="1434" y="601"/>
                    </a:lnTo>
                    <a:cubicBezTo>
                      <a:pt x="1434" y="601"/>
                      <a:pt x="205" y="1138"/>
                      <a:pt x="103" y="1625"/>
                    </a:cubicBezTo>
                    <a:cubicBezTo>
                      <a:pt x="1" y="2111"/>
                      <a:pt x="1148" y="5998"/>
                      <a:pt x="1434" y="6352"/>
                    </a:cubicBezTo>
                    <a:cubicBezTo>
                      <a:pt x="1565" y="6515"/>
                      <a:pt x="1668" y="6559"/>
                      <a:pt x="1741" y="6559"/>
                    </a:cubicBezTo>
                    <a:cubicBezTo>
                      <a:pt x="1826" y="6559"/>
                      <a:pt x="1870" y="6500"/>
                      <a:pt x="1870" y="6500"/>
                    </a:cubicBezTo>
                    <a:lnTo>
                      <a:pt x="1870" y="7279"/>
                    </a:lnTo>
                    <a:lnTo>
                      <a:pt x="5588" y="6500"/>
                    </a:lnTo>
                    <a:lnTo>
                      <a:pt x="5588" y="3223"/>
                    </a:lnTo>
                    <a:cubicBezTo>
                      <a:pt x="5588" y="3223"/>
                      <a:pt x="6192" y="5225"/>
                      <a:pt x="6643" y="5256"/>
                    </a:cubicBezTo>
                    <a:cubicBezTo>
                      <a:pt x="6648" y="5256"/>
                      <a:pt x="6653" y="5256"/>
                      <a:pt x="6659" y="5256"/>
                    </a:cubicBezTo>
                    <a:cubicBezTo>
                      <a:pt x="7126" y="5256"/>
                      <a:pt x="8277" y="3745"/>
                      <a:pt x="8277" y="3745"/>
                    </a:cubicBezTo>
                    <a:lnTo>
                      <a:pt x="8026" y="3376"/>
                    </a:lnTo>
                    <a:lnTo>
                      <a:pt x="7001" y="3545"/>
                    </a:lnTo>
                    <a:cubicBezTo>
                      <a:pt x="7001" y="3545"/>
                      <a:pt x="5839" y="181"/>
                      <a:pt x="5286" y="42"/>
                    </a:cubicBezTo>
                    <a:cubicBezTo>
                      <a:pt x="5161" y="12"/>
                      <a:pt x="5026" y="1"/>
                      <a:pt x="48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1"/>
              <p:cNvSpPr/>
              <p:nvPr/>
            </p:nvSpPr>
            <p:spPr>
              <a:xfrm>
                <a:off x="-113506" y="2928690"/>
                <a:ext cx="301624" cy="440178"/>
              </a:xfrm>
              <a:custGeom>
                <a:avLst/>
                <a:gdLst/>
                <a:ahLst/>
                <a:cxnLst/>
                <a:rect l="l" t="t" r="r" b="b"/>
                <a:pathLst>
                  <a:path w="2756" h="4022" extrusionOk="0">
                    <a:moveTo>
                      <a:pt x="1690" y="1"/>
                    </a:moveTo>
                    <a:cubicBezTo>
                      <a:pt x="1310" y="1"/>
                      <a:pt x="853" y="164"/>
                      <a:pt x="784" y="310"/>
                    </a:cubicBezTo>
                    <a:cubicBezTo>
                      <a:pt x="723" y="474"/>
                      <a:pt x="687" y="648"/>
                      <a:pt x="687" y="827"/>
                    </a:cubicBezTo>
                    <a:cubicBezTo>
                      <a:pt x="687" y="827"/>
                      <a:pt x="624" y="711"/>
                      <a:pt x="519" y="711"/>
                    </a:cubicBezTo>
                    <a:cubicBezTo>
                      <a:pt x="494" y="711"/>
                      <a:pt x="466" y="718"/>
                      <a:pt x="436" y="735"/>
                    </a:cubicBezTo>
                    <a:cubicBezTo>
                      <a:pt x="282" y="827"/>
                      <a:pt x="272" y="1232"/>
                      <a:pt x="436" y="1278"/>
                    </a:cubicBezTo>
                    <a:cubicBezTo>
                      <a:pt x="490" y="1293"/>
                      <a:pt x="533" y="1298"/>
                      <a:pt x="564" y="1298"/>
                    </a:cubicBezTo>
                    <a:cubicBezTo>
                      <a:pt x="628" y="1298"/>
                      <a:pt x="651" y="1278"/>
                      <a:pt x="651" y="1278"/>
                    </a:cubicBezTo>
                    <a:lnTo>
                      <a:pt x="687" y="3147"/>
                    </a:lnTo>
                    <a:lnTo>
                      <a:pt x="0" y="3429"/>
                    </a:lnTo>
                    <a:cubicBezTo>
                      <a:pt x="0" y="3429"/>
                      <a:pt x="500" y="4021"/>
                      <a:pt x="1160" y="4021"/>
                    </a:cubicBezTo>
                    <a:cubicBezTo>
                      <a:pt x="1226" y="4021"/>
                      <a:pt x="1294" y="4015"/>
                      <a:pt x="1363" y="4002"/>
                    </a:cubicBezTo>
                    <a:cubicBezTo>
                      <a:pt x="2121" y="3859"/>
                      <a:pt x="2756" y="2911"/>
                      <a:pt x="2756" y="2911"/>
                    </a:cubicBezTo>
                    <a:lnTo>
                      <a:pt x="2756" y="2911"/>
                    </a:lnTo>
                    <a:lnTo>
                      <a:pt x="1875" y="3070"/>
                    </a:lnTo>
                    <a:lnTo>
                      <a:pt x="1578" y="1826"/>
                    </a:lnTo>
                    <a:cubicBezTo>
                      <a:pt x="1578" y="1826"/>
                      <a:pt x="2203" y="1795"/>
                      <a:pt x="2244" y="1713"/>
                    </a:cubicBezTo>
                    <a:cubicBezTo>
                      <a:pt x="2290" y="1631"/>
                      <a:pt x="2418" y="325"/>
                      <a:pt x="2085" y="95"/>
                    </a:cubicBezTo>
                    <a:cubicBezTo>
                      <a:pt x="1987" y="28"/>
                      <a:pt x="1845" y="1"/>
                      <a:pt x="1690" y="1"/>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1"/>
              <p:cNvSpPr/>
              <p:nvPr/>
            </p:nvSpPr>
            <p:spPr>
              <a:xfrm>
                <a:off x="47925" y="2982756"/>
                <a:ext cx="28674" cy="77376"/>
              </a:xfrm>
              <a:custGeom>
                <a:avLst/>
                <a:gdLst/>
                <a:ahLst/>
                <a:cxnLst/>
                <a:rect l="l" t="t" r="r" b="b"/>
                <a:pathLst>
                  <a:path w="262" h="707" extrusionOk="0">
                    <a:moveTo>
                      <a:pt x="0" y="0"/>
                    </a:moveTo>
                    <a:lnTo>
                      <a:pt x="0" y="707"/>
                    </a:lnTo>
                    <a:lnTo>
                      <a:pt x="262" y="707"/>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1"/>
              <p:cNvSpPr/>
              <p:nvPr/>
            </p:nvSpPr>
            <p:spPr>
              <a:xfrm>
                <a:off x="-1982" y="3128429"/>
                <a:ext cx="78580" cy="63477"/>
              </a:xfrm>
              <a:custGeom>
                <a:avLst/>
                <a:gdLst/>
                <a:ahLst/>
                <a:cxnLst/>
                <a:rect l="l" t="t" r="r" b="b"/>
                <a:pathLst>
                  <a:path w="718" h="580" extrusionOk="0">
                    <a:moveTo>
                      <a:pt x="1" y="1"/>
                    </a:moveTo>
                    <a:lnTo>
                      <a:pt x="718" y="579"/>
                    </a:lnTo>
                    <a:lnTo>
                      <a:pt x="590" y="1"/>
                    </a:lnTo>
                    <a:close/>
                  </a:path>
                </a:pathLst>
              </a:custGeom>
              <a:solidFill>
                <a:srgbClr val="000000">
                  <a:alpha val="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1"/>
              <p:cNvSpPr/>
              <p:nvPr/>
            </p:nvSpPr>
            <p:spPr>
              <a:xfrm>
                <a:off x="-55172" y="2865649"/>
                <a:ext cx="226546" cy="162960"/>
              </a:xfrm>
              <a:custGeom>
                <a:avLst/>
                <a:gdLst/>
                <a:ahLst/>
                <a:cxnLst/>
                <a:rect l="l" t="t" r="r" b="b"/>
                <a:pathLst>
                  <a:path w="2070" h="1489" extrusionOk="0">
                    <a:moveTo>
                      <a:pt x="1399" y="0"/>
                    </a:moveTo>
                    <a:cubicBezTo>
                      <a:pt x="1134" y="0"/>
                      <a:pt x="815" y="74"/>
                      <a:pt x="543" y="246"/>
                    </a:cubicBezTo>
                    <a:cubicBezTo>
                      <a:pt x="10" y="584"/>
                      <a:pt x="0" y="814"/>
                      <a:pt x="46" y="1070"/>
                    </a:cubicBezTo>
                    <a:cubicBezTo>
                      <a:pt x="92" y="1326"/>
                      <a:pt x="118" y="1382"/>
                      <a:pt x="154" y="1403"/>
                    </a:cubicBezTo>
                    <a:cubicBezTo>
                      <a:pt x="154" y="1403"/>
                      <a:pt x="174" y="1489"/>
                      <a:pt x="238" y="1489"/>
                    </a:cubicBezTo>
                    <a:cubicBezTo>
                      <a:pt x="252" y="1489"/>
                      <a:pt x="268" y="1485"/>
                      <a:pt x="287" y="1475"/>
                    </a:cubicBezTo>
                    <a:cubicBezTo>
                      <a:pt x="394" y="1423"/>
                      <a:pt x="343" y="1019"/>
                      <a:pt x="389" y="922"/>
                    </a:cubicBezTo>
                    <a:cubicBezTo>
                      <a:pt x="396" y="907"/>
                      <a:pt x="427" y="901"/>
                      <a:pt x="475" y="901"/>
                    </a:cubicBezTo>
                    <a:cubicBezTo>
                      <a:pt x="702" y="901"/>
                      <a:pt x="1313" y="1038"/>
                      <a:pt x="1606" y="1038"/>
                    </a:cubicBezTo>
                    <a:cubicBezTo>
                      <a:pt x="1657" y="1038"/>
                      <a:pt x="1698" y="1034"/>
                      <a:pt x="1726" y="1024"/>
                    </a:cubicBezTo>
                    <a:cubicBezTo>
                      <a:pt x="1946" y="947"/>
                      <a:pt x="1813" y="599"/>
                      <a:pt x="1577" y="578"/>
                    </a:cubicBezTo>
                    <a:lnTo>
                      <a:pt x="1342" y="563"/>
                    </a:lnTo>
                    <a:cubicBezTo>
                      <a:pt x="1342" y="563"/>
                      <a:pt x="2069" y="399"/>
                      <a:pt x="1921" y="174"/>
                    </a:cubicBezTo>
                    <a:cubicBezTo>
                      <a:pt x="1849" y="65"/>
                      <a:pt x="1647" y="0"/>
                      <a:pt x="13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1"/>
              <p:cNvSpPr/>
              <p:nvPr/>
            </p:nvSpPr>
            <p:spPr>
              <a:xfrm>
                <a:off x="12027" y="3049409"/>
                <a:ext cx="72451" cy="41588"/>
              </a:xfrm>
              <a:custGeom>
                <a:avLst/>
                <a:gdLst/>
                <a:ahLst/>
                <a:cxnLst/>
                <a:rect l="l" t="t" r="r" b="b"/>
                <a:pathLst>
                  <a:path w="662" h="380" extrusionOk="0">
                    <a:moveTo>
                      <a:pt x="11" y="0"/>
                    </a:moveTo>
                    <a:cubicBezTo>
                      <a:pt x="1" y="52"/>
                      <a:pt x="72" y="257"/>
                      <a:pt x="303" y="349"/>
                    </a:cubicBezTo>
                    <a:cubicBezTo>
                      <a:pt x="359" y="371"/>
                      <a:pt x="409" y="380"/>
                      <a:pt x="452" y="380"/>
                    </a:cubicBezTo>
                    <a:cubicBezTo>
                      <a:pt x="588" y="380"/>
                      <a:pt x="661" y="298"/>
                      <a:pt x="661" y="298"/>
                    </a:cubicBezTo>
                    <a:lnTo>
                      <a:pt x="661" y="298"/>
                    </a:lnTo>
                    <a:cubicBezTo>
                      <a:pt x="661" y="298"/>
                      <a:pt x="620" y="323"/>
                      <a:pt x="522" y="323"/>
                    </a:cubicBezTo>
                    <a:cubicBezTo>
                      <a:pt x="472" y="323"/>
                      <a:pt x="409" y="316"/>
                      <a:pt x="328" y="298"/>
                    </a:cubicBezTo>
                    <a:cubicBezTo>
                      <a:pt x="180" y="257"/>
                      <a:pt x="62" y="144"/>
                      <a:pt x="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1"/>
              <p:cNvSpPr/>
              <p:nvPr/>
            </p:nvSpPr>
            <p:spPr>
              <a:xfrm>
                <a:off x="47925" y="3690108"/>
                <a:ext cx="90290" cy="114367"/>
              </a:xfrm>
              <a:custGeom>
                <a:avLst/>
                <a:gdLst/>
                <a:ahLst/>
                <a:cxnLst/>
                <a:rect l="l" t="t" r="r" b="b"/>
                <a:pathLst>
                  <a:path w="825" h="1045" extrusionOk="0">
                    <a:moveTo>
                      <a:pt x="426" y="0"/>
                    </a:moveTo>
                    <a:lnTo>
                      <a:pt x="0" y="287"/>
                    </a:lnTo>
                    <a:lnTo>
                      <a:pt x="333" y="1045"/>
                    </a:lnTo>
                    <a:lnTo>
                      <a:pt x="825" y="471"/>
                    </a:lnTo>
                    <a:lnTo>
                      <a:pt x="426" y="0"/>
                    </a:lnTo>
                    <a:close/>
                  </a:path>
                </a:pathLst>
              </a:custGeom>
              <a:solidFill>
                <a:srgbClr val="416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1"/>
              <p:cNvSpPr/>
              <p:nvPr/>
            </p:nvSpPr>
            <p:spPr>
              <a:xfrm>
                <a:off x="131869" y="3366037"/>
                <a:ext cx="488989" cy="619554"/>
              </a:xfrm>
              <a:custGeom>
                <a:avLst/>
                <a:gdLst/>
                <a:ahLst/>
                <a:cxnLst/>
                <a:rect l="l" t="t" r="r" b="b"/>
                <a:pathLst>
                  <a:path w="4468" h="5661" extrusionOk="0">
                    <a:moveTo>
                      <a:pt x="2490" y="0"/>
                    </a:moveTo>
                    <a:cubicBezTo>
                      <a:pt x="1295" y="0"/>
                      <a:pt x="0" y="517"/>
                      <a:pt x="130" y="2470"/>
                    </a:cubicBezTo>
                    <a:lnTo>
                      <a:pt x="923" y="2572"/>
                    </a:lnTo>
                    <a:cubicBezTo>
                      <a:pt x="923" y="2572"/>
                      <a:pt x="719" y="1435"/>
                      <a:pt x="1461" y="1138"/>
                    </a:cubicBezTo>
                    <a:cubicBezTo>
                      <a:pt x="1681" y="1051"/>
                      <a:pt x="1917" y="1002"/>
                      <a:pt x="2142" y="1002"/>
                    </a:cubicBezTo>
                    <a:cubicBezTo>
                      <a:pt x="2682" y="1002"/>
                      <a:pt x="3155" y="1281"/>
                      <a:pt x="3177" y="1968"/>
                    </a:cubicBezTo>
                    <a:cubicBezTo>
                      <a:pt x="3208" y="2946"/>
                      <a:pt x="2475" y="3494"/>
                      <a:pt x="2127" y="3678"/>
                    </a:cubicBezTo>
                    <a:cubicBezTo>
                      <a:pt x="1784" y="3857"/>
                      <a:pt x="1599" y="4160"/>
                      <a:pt x="1564" y="4733"/>
                    </a:cubicBezTo>
                    <a:cubicBezTo>
                      <a:pt x="1533" y="5307"/>
                      <a:pt x="1507" y="5660"/>
                      <a:pt x="1507" y="5660"/>
                    </a:cubicBezTo>
                    <a:lnTo>
                      <a:pt x="2393" y="5660"/>
                    </a:lnTo>
                    <a:cubicBezTo>
                      <a:pt x="2393" y="5660"/>
                      <a:pt x="2332" y="4518"/>
                      <a:pt x="2783" y="4262"/>
                    </a:cubicBezTo>
                    <a:cubicBezTo>
                      <a:pt x="3233" y="4001"/>
                      <a:pt x="3966" y="3653"/>
                      <a:pt x="4216" y="2828"/>
                    </a:cubicBezTo>
                    <a:cubicBezTo>
                      <a:pt x="4467" y="1998"/>
                      <a:pt x="4309" y="185"/>
                      <a:pt x="3013" y="32"/>
                    </a:cubicBezTo>
                    <a:cubicBezTo>
                      <a:pt x="2844" y="12"/>
                      <a:pt x="2668" y="0"/>
                      <a:pt x="24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1"/>
              <p:cNvSpPr/>
              <p:nvPr/>
            </p:nvSpPr>
            <p:spPr>
              <a:xfrm>
                <a:off x="98926" y="3622579"/>
                <a:ext cx="156503" cy="114696"/>
              </a:xfrm>
              <a:custGeom>
                <a:avLst/>
                <a:gdLst/>
                <a:ahLst/>
                <a:cxnLst/>
                <a:rect l="l" t="t" r="r" b="b"/>
                <a:pathLst>
                  <a:path w="1430" h="1048" extrusionOk="0">
                    <a:moveTo>
                      <a:pt x="989" y="0"/>
                    </a:moveTo>
                    <a:cubicBezTo>
                      <a:pt x="940" y="0"/>
                      <a:pt x="719" y="55"/>
                      <a:pt x="605" y="110"/>
                    </a:cubicBezTo>
                    <a:cubicBezTo>
                      <a:pt x="472" y="172"/>
                      <a:pt x="0" y="668"/>
                      <a:pt x="0" y="668"/>
                    </a:cubicBezTo>
                    <a:lnTo>
                      <a:pt x="323" y="1047"/>
                    </a:lnTo>
                    <a:lnTo>
                      <a:pt x="907" y="458"/>
                    </a:lnTo>
                    <a:cubicBezTo>
                      <a:pt x="907" y="458"/>
                      <a:pt x="1260" y="392"/>
                      <a:pt x="1353" y="356"/>
                    </a:cubicBezTo>
                    <a:cubicBezTo>
                      <a:pt x="1399" y="346"/>
                      <a:pt x="1429" y="295"/>
                      <a:pt x="1424" y="248"/>
                    </a:cubicBezTo>
                    <a:lnTo>
                      <a:pt x="815" y="177"/>
                    </a:lnTo>
                    <a:cubicBezTo>
                      <a:pt x="876" y="126"/>
                      <a:pt x="943" y="64"/>
                      <a:pt x="999" y="3"/>
                    </a:cubicBezTo>
                    <a:cubicBezTo>
                      <a:pt x="999" y="1"/>
                      <a:pt x="995" y="0"/>
                      <a:pt x="989"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1"/>
              <p:cNvSpPr/>
              <p:nvPr/>
            </p:nvSpPr>
            <p:spPr>
              <a:xfrm>
                <a:off x="548963" y="3574532"/>
                <a:ext cx="81972" cy="68511"/>
              </a:xfrm>
              <a:custGeom>
                <a:avLst/>
                <a:gdLst/>
                <a:ahLst/>
                <a:cxnLst/>
                <a:rect l="l" t="t" r="r" b="b"/>
                <a:pathLst>
                  <a:path w="749" h="626" extrusionOk="0">
                    <a:moveTo>
                      <a:pt x="200" y="0"/>
                    </a:moveTo>
                    <a:cubicBezTo>
                      <a:pt x="119" y="0"/>
                      <a:pt x="64" y="15"/>
                      <a:pt x="42" y="37"/>
                    </a:cubicBezTo>
                    <a:cubicBezTo>
                      <a:pt x="1" y="78"/>
                      <a:pt x="313" y="349"/>
                      <a:pt x="395" y="472"/>
                    </a:cubicBezTo>
                    <a:cubicBezTo>
                      <a:pt x="459" y="565"/>
                      <a:pt x="577" y="625"/>
                      <a:pt x="674" y="625"/>
                    </a:cubicBezTo>
                    <a:cubicBezTo>
                      <a:pt x="701" y="625"/>
                      <a:pt x="726" y="621"/>
                      <a:pt x="749" y="611"/>
                    </a:cubicBezTo>
                    <a:cubicBezTo>
                      <a:pt x="749" y="611"/>
                      <a:pt x="687" y="93"/>
                      <a:pt x="462" y="37"/>
                    </a:cubicBezTo>
                    <a:cubicBezTo>
                      <a:pt x="358" y="11"/>
                      <a:pt x="269" y="0"/>
                      <a:pt x="200"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1"/>
              <p:cNvSpPr/>
              <p:nvPr/>
            </p:nvSpPr>
            <p:spPr>
              <a:xfrm>
                <a:off x="-65898" y="3883499"/>
                <a:ext cx="369478" cy="151359"/>
              </a:xfrm>
              <a:custGeom>
                <a:avLst/>
                <a:gdLst/>
                <a:ahLst/>
                <a:cxnLst/>
                <a:rect l="l" t="t" r="r" b="b"/>
                <a:pathLst>
                  <a:path w="3376" h="1383" extrusionOk="0">
                    <a:moveTo>
                      <a:pt x="3371" y="0"/>
                    </a:moveTo>
                    <a:lnTo>
                      <a:pt x="1" y="773"/>
                    </a:lnTo>
                    <a:lnTo>
                      <a:pt x="1" y="1383"/>
                    </a:lnTo>
                    <a:lnTo>
                      <a:pt x="3376" y="686"/>
                    </a:lnTo>
                    <a:lnTo>
                      <a:pt x="3371" y="0"/>
                    </a:lnTo>
                    <a:close/>
                  </a:path>
                </a:pathLst>
              </a:custGeom>
              <a:solidFill>
                <a:srgbClr val="416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1"/>
              <p:cNvSpPr/>
              <p:nvPr/>
            </p:nvSpPr>
            <p:spPr>
              <a:xfrm>
                <a:off x="303478" y="4010676"/>
                <a:ext cx="103861" cy="80878"/>
              </a:xfrm>
              <a:custGeom>
                <a:avLst/>
                <a:gdLst/>
                <a:ahLst/>
                <a:cxnLst/>
                <a:rect l="l" t="t" r="r" b="b"/>
                <a:pathLst>
                  <a:path w="949" h="739" extrusionOk="0">
                    <a:moveTo>
                      <a:pt x="103" y="1"/>
                    </a:moveTo>
                    <a:lnTo>
                      <a:pt x="1" y="738"/>
                    </a:lnTo>
                    <a:lnTo>
                      <a:pt x="841" y="738"/>
                    </a:lnTo>
                    <a:cubicBezTo>
                      <a:pt x="841" y="738"/>
                      <a:pt x="948" y="170"/>
                      <a:pt x="948" y="98"/>
                    </a:cubicBezTo>
                    <a:cubicBezTo>
                      <a:pt x="948" y="31"/>
                      <a:pt x="103" y="1"/>
                      <a:pt x="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1"/>
              <p:cNvSpPr/>
              <p:nvPr/>
            </p:nvSpPr>
            <p:spPr>
              <a:xfrm>
                <a:off x="219972" y="2761346"/>
                <a:ext cx="414349" cy="458017"/>
              </a:xfrm>
              <a:custGeom>
                <a:avLst/>
                <a:gdLst/>
                <a:ahLst/>
                <a:cxnLst/>
                <a:rect l="l" t="t" r="r" b="b"/>
                <a:pathLst>
                  <a:path w="3786" h="4185" extrusionOk="0">
                    <a:moveTo>
                      <a:pt x="1835" y="0"/>
                    </a:moveTo>
                    <a:cubicBezTo>
                      <a:pt x="1604" y="0"/>
                      <a:pt x="1360" y="69"/>
                      <a:pt x="1112" y="231"/>
                    </a:cubicBezTo>
                    <a:cubicBezTo>
                      <a:pt x="1" y="958"/>
                      <a:pt x="190" y="2259"/>
                      <a:pt x="738" y="2822"/>
                    </a:cubicBezTo>
                    <a:lnTo>
                      <a:pt x="1414" y="2576"/>
                    </a:lnTo>
                    <a:cubicBezTo>
                      <a:pt x="1414" y="2576"/>
                      <a:pt x="682" y="1598"/>
                      <a:pt x="1245" y="1101"/>
                    </a:cubicBezTo>
                    <a:cubicBezTo>
                      <a:pt x="1376" y="987"/>
                      <a:pt x="1537" y="936"/>
                      <a:pt x="1704" y="936"/>
                    </a:cubicBezTo>
                    <a:cubicBezTo>
                      <a:pt x="2257" y="936"/>
                      <a:pt x="2879" y="1496"/>
                      <a:pt x="2695" y="2177"/>
                    </a:cubicBezTo>
                    <a:cubicBezTo>
                      <a:pt x="2454" y="3063"/>
                      <a:pt x="2075" y="3211"/>
                      <a:pt x="2198" y="3647"/>
                    </a:cubicBezTo>
                    <a:cubicBezTo>
                      <a:pt x="2316" y="4077"/>
                      <a:pt x="2454" y="4184"/>
                      <a:pt x="2454" y="4184"/>
                    </a:cubicBezTo>
                    <a:lnTo>
                      <a:pt x="3043" y="3933"/>
                    </a:lnTo>
                    <a:cubicBezTo>
                      <a:pt x="3043" y="3933"/>
                      <a:pt x="2869" y="3478"/>
                      <a:pt x="2976" y="3303"/>
                    </a:cubicBezTo>
                    <a:cubicBezTo>
                      <a:pt x="3084" y="3129"/>
                      <a:pt x="3785" y="2438"/>
                      <a:pt x="3514" y="1537"/>
                    </a:cubicBezTo>
                    <a:cubicBezTo>
                      <a:pt x="3303" y="836"/>
                      <a:pt x="2641" y="0"/>
                      <a:pt x="1835" y="0"/>
                    </a:cubicBezTo>
                    <a:close/>
                  </a:path>
                </a:pathLst>
              </a:custGeom>
              <a:solidFill>
                <a:srgbClr val="FF3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a:off x="509235" y="3219270"/>
                <a:ext cx="102110" cy="99812"/>
              </a:xfrm>
              <a:custGeom>
                <a:avLst/>
                <a:gdLst/>
                <a:ahLst/>
                <a:cxnLst/>
                <a:rect l="l" t="t" r="r" b="b"/>
                <a:pathLst>
                  <a:path w="933" h="912" extrusionOk="0">
                    <a:moveTo>
                      <a:pt x="605" y="0"/>
                    </a:moveTo>
                    <a:lnTo>
                      <a:pt x="0" y="256"/>
                    </a:lnTo>
                    <a:lnTo>
                      <a:pt x="308" y="912"/>
                    </a:lnTo>
                    <a:lnTo>
                      <a:pt x="932" y="681"/>
                    </a:lnTo>
                    <a:lnTo>
                      <a:pt x="605" y="0"/>
                    </a:lnTo>
                    <a:close/>
                  </a:path>
                </a:pathLst>
              </a:custGeom>
              <a:solidFill>
                <a:srgbClr val="FF3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1"/>
              <p:cNvSpPr/>
              <p:nvPr/>
            </p:nvSpPr>
            <p:spPr>
              <a:xfrm>
                <a:off x="219972" y="2761346"/>
                <a:ext cx="414349" cy="458017"/>
              </a:xfrm>
              <a:custGeom>
                <a:avLst/>
                <a:gdLst/>
                <a:ahLst/>
                <a:cxnLst/>
                <a:rect l="l" t="t" r="r" b="b"/>
                <a:pathLst>
                  <a:path w="3786" h="4185" extrusionOk="0">
                    <a:moveTo>
                      <a:pt x="1836" y="0"/>
                    </a:moveTo>
                    <a:cubicBezTo>
                      <a:pt x="1604" y="0"/>
                      <a:pt x="1360" y="69"/>
                      <a:pt x="1112" y="231"/>
                    </a:cubicBezTo>
                    <a:cubicBezTo>
                      <a:pt x="1" y="953"/>
                      <a:pt x="185" y="2259"/>
                      <a:pt x="738" y="2817"/>
                    </a:cubicBezTo>
                    <a:lnTo>
                      <a:pt x="1414" y="2576"/>
                    </a:lnTo>
                    <a:cubicBezTo>
                      <a:pt x="1414" y="2576"/>
                      <a:pt x="682" y="1598"/>
                      <a:pt x="1245" y="1101"/>
                    </a:cubicBezTo>
                    <a:cubicBezTo>
                      <a:pt x="1376" y="987"/>
                      <a:pt x="1537" y="936"/>
                      <a:pt x="1704" y="936"/>
                    </a:cubicBezTo>
                    <a:cubicBezTo>
                      <a:pt x="2257" y="936"/>
                      <a:pt x="2879" y="1496"/>
                      <a:pt x="2695" y="2177"/>
                    </a:cubicBezTo>
                    <a:cubicBezTo>
                      <a:pt x="2454" y="3063"/>
                      <a:pt x="2075" y="3211"/>
                      <a:pt x="2198" y="3647"/>
                    </a:cubicBezTo>
                    <a:cubicBezTo>
                      <a:pt x="2316" y="4077"/>
                      <a:pt x="2454" y="4184"/>
                      <a:pt x="2454" y="4184"/>
                    </a:cubicBezTo>
                    <a:lnTo>
                      <a:pt x="3043" y="3933"/>
                    </a:lnTo>
                    <a:cubicBezTo>
                      <a:pt x="3043" y="3933"/>
                      <a:pt x="2869" y="3472"/>
                      <a:pt x="2976" y="3298"/>
                    </a:cubicBezTo>
                    <a:cubicBezTo>
                      <a:pt x="3084" y="3124"/>
                      <a:pt x="3785" y="2433"/>
                      <a:pt x="3514" y="1531"/>
                    </a:cubicBezTo>
                    <a:cubicBezTo>
                      <a:pt x="3303" y="835"/>
                      <a:pt x="2641" y="0"/>
                      <a:pt x="18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1"/>
              <p:cNvSpPr/>
              <p:nvPr/>
            </p:nvSpPr>
            <p:spPr>
              <a:xfrm>
                <a:off x="509235" y="3219270"/>
                <a:ext cx="102110" cy="99812"/>
              </a:xfrm>
              <a:custGeom>
                <a:avLst/>
                <a:gdLst/>
                <a:ahLst/>
                <a:cxnLst/>
                <a:rect l="l" t="t" r="r" b="b"/>
                <a:pathLst>
                  <a:path w="933" h="912" extrusionOk="0">
                    <a:moveTo>
                      <a:pt x="605" y="0"/>
                    </a:moveTo>
                    <a:lnTo>
                      <a:pt x="0" y="256"/>
                    </a:lnTo>
                    <a:lnTo>
                      <a:pt x="308" y="912"/>
                    </a:lnTo>
                    <a:lnTo>
                      <a:pt x="932" y="681"/>
                    </a:lnTo>
                    <a:lnTo>
                      <a:pt x="60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1"/>
              <p:cNvSpPr/>
              <p:nvPr/>
            </p:nvSpPr>
            <p:spPr>
              <a:xfrm>
                <a:off x="-132002" y="3644906"/>
                <a:ext cx="389287" cy="317493"/>
              </a:xfrm>
              <a:custGeom>
                <a:avLst/>
                <a:gdLst/>
                <a:ahLst/>
                <a:cxnLst/>
                <a:rect l="l" t="t" r="r" b="b"/>
                <a:pathLst>
                  <a:path w="3557" h="2901" extrusionOk="0">
                    <a:moveTo>
                      <a:pt x="3467" y="0"/>
                    </a:moveTo>
                    <a:cubicBezTo>
                      <a:pt x="3321" y="0"/>
                      <a:pt x="2997" y="79"/>
                      <a:pt x="2822" y="162"/>
                    </a:cubicBezTo>
                    <a:cubicBezTo>
                      <a:pt x="2577" y="280"/>
                      <a:pt x="1337" y="2032"/>
                      <a:pt x="866" y="2288"/>
                    </a:cubicBezTo>
                    <a:cubicBezTo>
                      <a:pt x="730" y="2364"/>
                      <a:pt x="580" y="2403"/>
                      <a:pt x="431" y="2403"/>
                    </a:cubicBezTo>
                    <a:cubicBezTo>
                      <a:pt x="282" y="2403"/>
                      <a:pt x="134" y="2364"/>
                      <a:pt x="0" y="2288"/>
                    </a:cubicBezTo>
                    <a:lnTo>
                      <a:pt x="0" y="2288"/>
                    </a:lnTo>
                    <a:cubicBezTo>
                      <a:pt x="166" y="2749"/>
                      <a:pt x="448" y="2900"/>
                      <a:pt x="740" y="2900"/>
                    </a:cubicBezTo>
                    <a:cubicBezTo>
                      <a:pt x="818" y="2900"/>
                      <a:pt x="896" y="2890"/>
                      <a:pt x="974" y="2871"/>
                    </a:cubicBezTo>
                    <a:cubicBezTo>
                      <a:pt x="1342" y="2784"/>
                      <a:pt x="2751" y="654"/>
                      <a:pt x="2925" y="413"/>
                    </a:cubicBezTo>
                    <a:cubicBezTo>
                      <a:pt x="3094" y="178"/>
                      <a:pt x="3457" y="152"/>
                      <a:pt x="3534" y="44"/>
                    </a:cubicBezTo>
                    <a:cubicBezTo>
                      <a:pt x="3556" y="13"/>
                      <a:pt x="3527" y="0"/>
                      <a:pt x="3467" y="0"/>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1"/>
              <p:cNvSpPr/>
              <p:nvPr/>
            </p:nvSpPr>
            <p:spPr>
              <a:xfrm>
                <a:off x="219425" y="3459833"/>
                <a:ext cx="268572" cy="287505"/>
              </a:xfrm>
              <a:custGeom>
                <a:avLst/>
                <a:gdLst/>
                <a:ahLst/>
                <a:cxnLst/>
                <a:rect l="l" t="t" r="r" b="b"/>
                <a:pathLst>
                  <a:path w="2454" h="2627" extrusionOk="0">
                    <a:moveTo>
                      <a:pt x="1647" y="1"/>
                    </a:moveTo>
                    <a:cubicBezTo>
                      <a:pt x="1592" y="1"/>
                      <a:pt x="1533" y="4"/>
                      <a:pt x="1470" y="10"/>
                    </a:cubicBezTo>
                    <a:cubicBezTo>
                      <a:pt x="492" y="97"/>
                      <a:pt x="129" y="460"/>
                      <a:pt x="62" y="1049"/>
                    </a:cubicBezTo>
                    <a:cubicBezTo>
                      <a:pt x="1" y="1638"/>
                      <a:pt x="62" y="1715"/>
                      <a:pt x="62" y="1715"/>
                    </a:cubicBezTo>
                    <a:lnTo>
                      <a:pt x="323" y="1735"/>
                    </a:lnTo>
                    <a:cubicBezTo>
                      <a:pt x="323" y="1735"/>
                      <a:pt x="246" y="926"/>
                      <a:pt x="451" y="655"/>
                    </a:cubicBezTo>
                    <a:cubicBezTo>
                      <a:pt x="586" y="476"/>
                      <a:pt x="1065" y="375"/>
                      <a:pt x="1442" y="375"/>
                    </a:cubicBezTo>
                    <a:cubicBezTo>
                      <a:pt x="1638" y="375"/>
                      <a:pt x="1806" y="402"/>
                      <a:pt x="1885" y="460"/>
                    </a:cubicBezTo>
                    <a:cubicBezTo>
                      <a:pt x="2121" y="634"/>
                      <a:pt x="2310" y="921"/>
                      <a:pt x="2208" y="1362"/>
                    </a:cubicBezTo>
                    <a:lnTo>
                      <a:pt x="1563" y="2417"/>
                    </a:lnTo>
                    <a:lnTo>
                      <a:pt x="1660" y="2627"/>
                    </a:lnTo>
                    <a:cubicBezTo>
                      <a:pt x="1660" y="2627"/>
                      <a:pt x="2428" y="2417"/>
                      <a:pt x="2443" y="1490"/>
                    </a:cubicBezTo>
                    <a:cubicBezTo>
                      <a:pt x="2453" y="622"/>
                      <a:pt x="2454" y="1"/>
                      <a:pt x="1647" y="1"/>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1"/>
              <p:cNvSpPr/>
              <p:nvPr/>
            </p:nvSpPr>
            <p:spPr>
              <a:xfrm>
                <a:off x="-125326" y="3246193"/>
                <a:ext cx="319682" cy="134724"/>
              </a:xfrm>
              <a:custGeom>
                <a:avLst/>
                <a:gdLst/>
                <a:ahLst/>
                <a:cxnLst/>
                <a:rect l="l" t="t" r="r" b="b"/>
                <a:pathLst>
                  <a:path w="2921" h="1231" extrusionOk="0">
                    <a:moveTo>
                      <a:pt x="2920" y="0"/>
                    </a:moveTo>
                    <a:lnTo>
                      <a:pt x="2766" y="31"/>
                    </a:lnTo>
                    <a:cubicBezTo>
                      <a:pt x="2766" y="31"/>
                      <a:pt x="2116" y="876"/>
                      <a:pt x="1486" y="1009"/>
                    </a:cubicBezTo>
                    <a:cubicBezTo>
                      <a:pt x="1427" y="1021"/>
                      <a:pt x="1368" y="1027"/>
                      <a:pt x="1309" y="1027"/>
                    </a:cubicBezTo>
                    <a:cubicBezTo>
                      <a:pt x="735" y="1027"/>
                      <a:pt x="196" y="492"/>
                      <a:pt x="196" y="492"/>
                    </a:cubicBezTo>
                    <a:lnTo>
                      <a:pt x="1" y="579"/>
                    </a:lnTo>
                    <a:cubicBezTo>
                      <a:pt x="1" y="579"/>
                      <a:pt x="779" y="1231"/>
                      <a:pt x="1501" y="1231"/>
                    </a:cubicBezTo>
                    <a:cubicBezTo>
                      <a:pt x="1520" y="1231"/>
                      <a:pt x="1539" y="1230"/>
                      <a:pt x="1558" y="1229"/>
                    </a:cubicBezTo>
                    <a:cubicBezTo>
                      <a:pt x="2295" y="1193"/>
                      <a:pt x="2920" y="0"/>
                      <a:pt x="2920" y="0"/>
                    </a:cubicBezTo>
                    <a:close/>
                  </a:path>
                </a:pathLst>
              </a:custGeom>
              <a:solidFill>
                <a:srgbClr val="416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0" name="Google Shape;590;p41"/>
            <p:cNvSpPr/>
            <p:nvPr/>
          </p:nvSpPr>
          <p:spPr>
            <a:xfrm>
              <a:off x="6440775" y="2225388"/>
              <a:ext cx="444555" cy="2382125"/>
            </a:xfrm>
            <a:custGeom>
              <a:avLst/>
              <a:gdLst/>
              <a:ahLst/>
              <a:cxnLst/>
              <a:rect l="l" t="t" r="r" b="b"/>
              <a:pathLst>
                <a:path w="4062" h="21766" extrusionOk="0">
                  <a:moveTo>
                    <a:pt x="2961" y="0"/>
                  </a:moveTo>
                  <a:cubicBezTo>
                    <a:pt x="2802" y="41"/>
                    <a:pt x="2648" y="102"/>
                    <a:pt x="2505" y="190"/>
                  </a:cubicBezTo>
                  <a:cubicBezTo>
                    <a:pt x="1977" y="522"/>
                    <a:pt x="1967" y="753"/>
                    <a:pt x="2013" y="1009"/>
                  </a:cubicBezTo>
                  <a:cubicBezTo>
                    <a:pt x="2023" y="1106"/>
                    <a:pt x="2044" y="1198"/>
                    <a:pt x="2075" y="1285"/>
                  </a:cubicBezTo>
                  <a:cubicBezTo>
                    <a:pt x="2044" y="1249"/>
                    <a:pt x="2000" y="1230"/>
                    <a:pt x="1956" y="1230"/>
                  </a:cubicBezTo>
                  <a:cubicBezTo>
                    <a:pt x="1926" y="1230"/>
                    <a:pt x="1896" y="1238"/>
                    <a:pt x="1870" y="1255"/>
                  </a:cubicBezTo>
                  <a:cubicBezTo>
                    <a:pt x="1711" y="1342"/>
                    <a:pt x="1706" y="1752"/>
                    <a:pt x="1870" y="1798"/>
                  </a:cubicBezTo>
                  <a:cubicBezTo>
                    <a:pt x="1924" y="1811"/>
                    <a:pt x="1967" y="1816"/>
                    <a:pt x="1998" y="1816"/>
                  </a:cubicBezTo>
                  <a:cubicBezTo>
                    <a:pt x="2062" y="1816"/>
                    <a:pt x="2085" y="1798"/>
                    <a:pt x="2085" y="1798"/>
                  </a:cubicBezTo>
                  <a:lnTo>
                    <a:pt x="2121" y="3667"/>
                  </a:lnTo>
                  <a:lnTo>
                    <a:pt x="1429" y="3949"/>
                  </a:lnTo>
                  <a:cubicBezTo>
                    <a:pt x="1429" y="3949"/>
                    <a:pt x="205" y="4481"/>
                    <a:pt x="103" y="4973"/>
                  </a:cubicBezTo>
                  <a:cubicBezTo>
                    <a:pt x="1" y="5459"/>
                    <a:pt x="1148" y="9346"/>
                    <a:pt x="1429" y="9695"/>
                  </a:cubicBezTo>
                  <a:cubicBezTo>
                    <a:pt x="1564" y="9861"/>
                    <a:pt x="1669" y="9905"/>
                    <a:pt x="1743" y="9905"/>
                  </a:cubicBezTo>
                  <a:cubicBezTo>
                    <a:pt x="1827" y="9905"/>
                    <a:pt x="1870" y="9848"/>
                    <a:pt x="1870" y="9848"/>
                  </a:cubicBezTo>
                  <a:lnTo>
                    <a:pt x="1870" y="10627"/>
                  </a:lnTo>
                  <a:lnTo>
                    <a:pt x="2909" y="21766"/>
                  </a:lnTo>
                  <a:lnTo>
                    <a:pt x="3995" y="21766"/>
                  </a:lnTo>
                  <a:cubicBezTo>
                    <a:pt x="3836" y="21663"/>
                    <a:pt x="3698" y="21535"/>
                    <a:pt x="3585" y="21376"/>
                  </a:cubicBezTo>
                  <a:lnTo>
                    <a:pt x="3560" y="21361"/>
                  </a:lnTo>
                  <a:lnTo>
                    <a:pt x="3560" y="21335"/>
                  </a:lnTo>
                  <a:cubicBezTo>
                    <a:pt x="3406" y="21095"/>
                    <a:pt x="3360" y="20808"/>
                    <a:pt x="3422" y="20531"/>
                  </a:cubicBezTo>
                  <a:cubicBezTo>
                    <a:pt x="4062" y="17904"/>
                    <a:pt x="3099" y="15410"/>
                    <a:pt x="2781" y="12849"/>
                  </a:cubicBezTo>
                  <a:cubicBezTo>
                    <a:pt x="2653" y="11887"/>
                    <a:pt x="2653" y="10929"/>
                    <a:pt x="2525" y="9905"/>
                  </a:cubicBezTo>
                  <a:cubicBezTo>
                    <a:pt x="2459" y="9393"/>
                    <a:pt x="2459" y="8880"/>
                    <a:pt x="2203" y="8430"/>
                  </a:cubicBezTo>
                  <a:cubicBezTo>
                    <a:pt x="1947" y="7790"/>
                    <a:pt x="2459" y="7277"/>
                    <a:pt x="2587" y="6637"/>
                  </a:cubicBezTo>
                  <a:cubicBezTo>
                    <a:pt x="3048" y="4512"/>
                    <a:pt x="1603" y="1670"/>
                    <a:pt x="2961" y="0"/>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 name="Google Shape;591;p41"/>
          <p:cNvGrpSpPr/>
          <p:nvPr/>
        </p:nvGrpSpPr>
        <p:grpSpPr>
          <a:xfrm>
            <a:off x="7494604" y="2183711"/>
            <a:ext cx="929393" cy="2427188"/>
            <a:chOff x="7494604" y="2183711"/>
            <a:chExt cx="929393" cy="2427188"/>
          </a:xfrm>
        </p:grpSpPr>
        <p:grpSp>
          <p:nvGrpSpPr>
            <p:cNvPr id="592" name="Google Shape;592;p41"/>
            <p:cNvGrpSpPr/>
            <p:nvPr/>
          </p:nvGrpSpPr>
          <p:grpSpPr>
            <a:xfrm>
              <a:off x="7494604" y="2187045"/>
              <a:ext cx="929393" cy="2423854"/>
              <a:chOff x="8942404" y="2224916"/>
              <a:chExt cx="929393" cy="2423854"/>
            </a:xfrm>
          </p:grpSpPr>
          <p:sp>
            <p:nvSpPr>
              <p:cNvPr id="593" name="Google Shape;593;p41"/>
              <p:cNvSpPr/>
              <p:nvPr/>
            </p:nvSpPr>
            <p:spPr>
              <a:xfrm>
                <a:off x="9388610" y="2532898"/>
                <a:ext cx="143041" cy="140305"/>
              </a:xfrm>
              <a:custGeom>
                <a:avLst/>
                <a:gdLst/>
                <a:ahLst/>
                <a:cxnLst/>
                <a:rect l="l" t="t" r="r" b="b"/>
                <a:pathLst>
                  <a:path w="1307" h="1282" extrusionOk="0">
                    <a:moveTo>
                      <a:pt x="1194" y="1"/>
                    </a:moveTo>
                    <a:lnTo>
                      <a:pt x="840" y="170"/>
                    </a:lnTo>
                    <a:cubicBezTo>
                      <a:pt x="840" y="170"/>
                      <a:pt x="481" y="585"/>
                      <a:pt x="240" y="585"/>
                    </a:cubicBezTo>
                    <a:cubicBezTo>
                      <a:pt x="239" y="585"/>
                      <a:pt x="237" y="585"/>
                      <a:pt x="236" y="585"/>
                    </a:cubicBezTo>
                    <a:lnTo>
                      <a:pt x="0" y="579"/>
                    </a:lnTo>
                    <a:lnTo>
                      <a:pt x="0" y="579"/>
                    </a:lnTo>
                    <a:cubicBezTo>
                      <a:pt x="0" y="579"/>
                      <a:pt x="272" y="984"/>
                      <a:pt x="477" y="1071"/>
                    </a:cubicBezTo>
                    <a:lnTo>
                      <a:pt x="681" y="1153"/>
                    </a:lnTo>
                    <a:lnTo>
                      <a:pt x="722" y="882"/>
                    </a:lnTo>
                    <a:lnTo>
                      <a:pt x="815" y="1199"/>
                    </a:lnTo>
                    <a:lnTo>
                      <a:pt x="1173" y="1281"/>
                    </a:lnTo>
                    <a:lnTo>
                      <a:pt x="1306" y="282"/>
                    </a:lnTo>
                    <a:lnTo>
                      <a:pt x="11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1"/>
              <p:cNvSpPr/>
              <p:nvPr/>
            </p:nvSpPr>
            <p:spPr>
              <a:xfrm>
                <a:off x="9453073" y="2487259"/>
                <a:ext cx="254235" cy="383158"/>
              </a:xfrm>
              <a:custGeom>
                <a:avLst/>
                <a:gdLst/>
                <a:ahLst/>
                <a:cxnLst/>
                <a:rect l="l" t="t" r="r" b="b"/>
                <a:pathLst>
                  <a:path w="2323" h="3501" extrusionOk="0">
                    <a:moveTo>
                      <a:pt x="1282" y="0"/>
                    </a:moveTo>
                    <a:cubicBezTo>
                      <a:pt x="1091" y="0"/>
                      <a:pt x="891" y="46"/>
                      <a:pt x="722" y="182"/>
                    </a:cubicBezTo>
                    <a:cubicBezTo>
                      <a:pt x="215" y="592"/>
                      <a:pt x="231" y="1319"/>
                      <a:pt x="681" y="1631"/>
                    </a:cubicBezTo>
                    <a:lnTo>
                      <a:pt x="876" y="1744"/>
                    </a:lnTo>
                    <a:lnTo>
                      <a:pt x="502" y="2256"/>
                    </a:lnTo>
                    <a:lnTo>
                      <a:pt x="0" y="2118"/>
                    </a:lnTo>
                    <a:lnTo>
                      <a:pt x="287" y="3501"/>
                    </a:lnTo>
                    <a:lnTo>
                      <a:pt x="1803" y="3142"/>
                    </a:lnTo>
                    <a:lnTo>
                      <a:pt x="1009" y="2502"/>
                    </a:lnTo>
                    <a:lnTo>
                      <a:pt x="1542" y="1857"/>
                    </a:lnTo>
                    <a:cubicBezTo>
                      <a:pt x="1542" y="1857"/>
                      <a:pt x="1905" y="1719"/>
                      <a:pt x="2069" y="1437"/>
                    </a:cubicBezTo>
                    <a:cubicBezTo>
                      <a:pt x="2069" y="1437"/>
                      <a:pt x="2074" y="1437"/>
                      <a:pt x="2083" y="1437"/>
                    </a:cubicBezTo>
                    <a:cubicBezTo>
                      <a:pt x="2134" y="1437"/>
                      <a:pt x="2311" y="1419"/>
                      <a:pt x="2315" y="1160"/>
                    </a:cubicBezTo>
                    <a:cubicBezTo>
                      <a:pt x="2323" y="936"/>
                      <a:pt x="2265" y="841"/>
                      <a:pt x="2170" y="841"/>
                    </a:cubicBezTo>
                    <a:cubicBezTo>
                      <a:pt x="2137" y="841"/>
                      <a:pt x="2100" y="852"/>
                      <a:pt x="2059" y="873"/>
                    </a:cubicBezTo>
                    <a:cubicBezTo>
                      <a:pt x="1907" y="952"/>
                      <a:pt x="1784" y="1053"/>
                      <a:pt x="1755" y="1053"/>
                    </a:cubicBezTo>
                    <a:cubicBezTo>
                      <a:pt x="1754" y="1053"/>
                      <a:pt x="1753" y="1053"/>
                      <a:pt x="1752" y="1053"/>
                    </a:cubicBezTo>
                    <a:cubicBezTo>
                      <a:pt x="1726" y="1048"/>
                      <a:pt x="1470" y="653"/>
                      <a:pt x="1562" y="407"/>
                    </a:cubicBezTo>
                    <a:cubicBezTo>
                      <a:pt x="1641" y="197"/>
                      <a:pt x="1916" y="182"/>
                      <a:pt x="1993" y="182"/>
                    </a:cubicBezTo>
                    <a:cubicBezTo>
                      <a:pt x="2006" y="182"/>
                      <a:pt x="2013" y="182"/>
                      <a:pt x="2013" y="182"/>
                    </a:cubicBezTo>
                    <a:cubicBezTo>
                      <a:pt x="2013" y="182"/>
                      <a:pt x="1665" y="0"/>
                      <a:pt x="1282"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1"/>
              <p:cNvSpPr/>
              <p:nvPr/>
            </p:nvSpPr>
            <p:spPr>
              <a:xfrm>
                <a:off x="9521476" y="2556976"/>
                <a:ext cx="40931" cy="39947"/>
              </a:xfrm>
              <a:custGeom>
                <a:avLst/>
                <a:gdLst/>
                <a:ahLst/>
                <a:cxnLst/>
                <a:rect l="l" t="t" r="r" b="b"/>
                <a:pathLst>
                  <a:path w="374" h="365" extrusionOk="0">
                    <a:moveTo>
                      <a:pt x="374" y="1"/>
                    </a:moveTo>
                    <a:lnTo>
                      <a:pt x="0" y="247"/>
                    </a:lnTo>
                    <a:lnTo>
                      <a:pt x="241" y="365"/>
                    </a:lnTo>
                    <a:lnTo>
                      <a:pt x="3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1"/>
              <p:cNvSpPr/>
              <p:nvPr/>
            </p:nvSpPr>
            <p:spPr>
              <a:xfrm>
                <a:off x="9521476" y="2678133"/>
                <a:ext cx="79127" cy="35350"/>
              </a:xfrm>
              <a:custGeom>
                <a:avLst/>
                <a:gdLst/>
                <a:ahLst/>
                <a:cxnLst/>
                <a:rect l="l" t="t" r="r" b="b"/>
                <a:pathLst>
                  <a:path w="723" h="323" extrusionOk="0">
                    <a:moveTo>
                      <a:pt x="251" y="0"/>
                    </a:moveTo>
                    <a:lnTo>
                      <a:pt x="0" y="323"/>
                    </a:lnTo>
                    <a:lnTo>
                      <a:pt x="722" y="190"/>
                    </a:lnTo>
                    <a:lnTo>
                      <a:pt x="251" y="0"/>
                    </a:ln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1"/>
              <p:cNvSpPr/>
              <p:nvPr/>
            </p:nvSpPr>
            <p:spPr>
              <a:xfrm>
                <a:off x="9554529" y="2502363"/>
                <a:ext cx="211333" cy="272840"/>
              </a:xfrm>
              <a:custGeom>
                <a:avLst/>
                <a:gdLst/>
                <a:ahLst/>
                <a:cxnLst/>
                <a:rect l="l" t="t" r="r" b="b"/>
                <a:pathLst>
                  <a:path w="1931" h="2493" extrusionOk="0">
                    <a:moveTo>
                      <a:pt x="909" y="0"/>
                    </a:moveTo>
                    <a:cubicBezTo>
                      <a:pt x="821" y="0"/>
                      <a:pt x="710" y="29"/>
                      <a:pt x="635" y="147"/>
                    </a:cubicBezTo>
                    <a:cubicBezTo>
                      <a:pt x="492" y="372"/>
                      <a:pt x="512" y="833"/>
                      <a:pt x="830" y="915"/>
                    </a:cubicBezTo>
                    <a:cubicBezTo>
                      <a:pt x="830" y="915"/>
                      <a:pt x="1128" y="764"/>
                      <a:pt x="1247" y="764"/>
                    </a:cubicBezTo>
                    <a:cubicBezTo>
                      <a:pt x="1256" y="764"/>
                      <a:pt x="1264" y="764"/>
                      <a:pt x="1270" y="766"/>
                    </a:cubicBezTo>
                    <a:cubicBezTo>
                      <a:pt x="1363" y="792"/>
                      <a:pt x="1429" y="1166"/>
                      <a:pt x="1270" y="1222"/>
                    </a:cubicBezTo>
                    <a:cubicBezTo>
                      <a:pt x="1216" y="1241"/>
                      <a:pt x="1179" y="1247"/>
                      <a:pt x="1154" y="1247"/>
                    </a:cubicBezTo>
                    <a:cubicBezTo>
                      <a:pt x="1104" y="1247"/>
                      <a:pt x="1101" y="1222"/>
                      <a:pt x="1101" y="1222"/>
                    </a:cubicBezTo>
                    <a:lnTo>
                      <a:pt x="0" y="2338"/>
                    </a:lnTo>
                    <a:cubicBezTo>
                      <a:pt x="205" y="2415"/>
                      <a:pt x="420" y="2461"/>
                      <a:pt x="646" y="2477"/>
                    </a:cubicBezTo>
                    <a:cubicBezTo>
                      <a:pt x="772" y="2489"/>
                      <a:pt x="861" y="2493"/>
                      <a:pt x="924" y="2493"/>
                    </a:cubicBezTo>
                    <a:cubicBezTo>
                      <a:pt x="1050" y="2493"/>
                      <a:pt x="1071" y="2477"/>
                      <a:pt x="1071" y="2477"/>
                    </a:cubicBezTo>
                    <a:lnTo>
                      <a:pt x="1270" y="1924"/>
                    </a:lnTo>
                    <a:lnTo>
                      <a:pt x="1188" y="2492"/>
                    </a:lnTo>
                    <a:lnTo>
                      <a:pt x="1562" y="2492"/>
                    </a:lnTo>
                    <a:cubicBezTo>
                      <a:pt x="1782" y="2159"/>
                      <a:pt x="1900" y="1770"/>
                      <a:pt x="1911" y="1371"/>
                    </a:cubicBezTo>
                    <a:cubicBezTo>
                      <a:pt x="1931" y="695"/>
                      <a:pt x="1398" y="80"/>
                      <a:pt x="1050" y="24"/>
                    </a:cubicBezTo>
                    <a:cubicBezTo>
                      <a:pt x="1050" y="24"/>
                      <a:pt x="989" y="0"/>
                      <a:pt x="9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1"/>
              <p:cNvSpPr/>
              <p:nvPr/>
            </p:nvSpPr>
            <p:spPr>
              <a:xfrm>
                <a:off x="9478246" y="2481020"/>
                <a:ext cx="191305" cy="76063"/>
              </a:xfrm>
              <a:custGeom>
                <a:avLst/>
                <a:gdLst/>
                <a:ahLst/>
                <a:cxnLst/>
                <a:rect l="l" t="t" r="r" b="b"/>
                <a:pathLst>
                  <a:path w="1748" h="695" extrusionOk="0">
                    <a:moveTo>
                      <a:pt x="1014" y="1"/>
                    </a:moveTo>
                    <a:cubicBezTo>
                      <a:pt x="910" y="1"/>
                      <a:pt x="800" y="16"/>
                      <a:pt x="692" y="55"/>
                    </a:cubicBezTo>
                    <a:cubicBezTo>
                      <a:pt x="385" y="167"/>
                      <a:pt x="134" y="398"/>
                      <a:pt x="1" y="695"/>
                    </a:cubicBezTo>
                    <a:cubicBezTo>
                      <a:pt x="1" y="695"/>
                      <a:pt x="677" y="254"/>
                      <a:pt x="1051" y="198"/>
                    </a:cubicBezTo>
                    <a:cubicBezTo>
                      <a:pt x="1149" y="183"/>
                      <a:pt x="1248" y="175"/>
                      <a:pt x="1347" y="175"/>
                    </a:cubicBezTo>
                    <a:cubicBezTo>
                      <a:pt x="1481" y="175"/>
                      <a:pt x="1615" y="189"/>
                      <a:pt x="1747" y="219"/>
                    </a:cubicBezTo>
                    <a:cubicBezTo>
                      <a:pt x="1747" y="219"/>
                      <a:pt x="1411" y="1"/>
                      <a:pt x="1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1"/>
              <p:cNvSpPr/>
              <p:nvPr/>
            </p:nvSpPr>
            <p:spPr>
              <a:xfrm>
                <a:off x="9518084" y="2607431"/>
                <a:ext cx="62273" cy="29878"/>
              </a:xfrm>
              <a:custGeom>
                <a:avLst/>
                <a:gdLst/>
                <a:ahLst/>
                <a:cxnLst/>
                <a:rect l="l" t="t" r="r" b="b"/>
                <a:pathLst>
                  <a:path w="569" h="273" extrusionOk="0">
                    <a:moveTo>
                      <a:pt x="11" y="1"/>
                    </a:moveTo>
                    <a:lnTo>
                      <a:pt x="11" y="1"/>
                    </a:lnTo>
                    <a:cubicBezTo>
                      <a:pt x="11" y="1"/>
                      <a:pt x="0" y="180"/>
                      <a:pt x="221" y="257"/>
                    </a:cubicBezTo>
                    <a:cubicBezTo>
                      <a:pt x="254" y="267"/>
                      <a:pt x="287" y="273"/>
                      <a:pt x="321" y="273"/>
                    </a:cubicBezTo>
                    <a:cubicBezTo>
                      <a:pt x="416" y="273"/>
                      <a:pt x="508" y="230"/>
                      <a:pt x="569" y="154"/>
                    </a:cubicBezTo>
                    <a:lnTo>
                      <a:pt x="569" y="154"/>
                    </a:lnTo>
                    <a:cubicBezTo>
                      <a:pt x="569" y="155"/>
                      <a:pt x="528" y="190"/>
                      <a:pt x="333" y="190"/>
                    </a:cubicBezTo>
                    <a:cubicBezTo>
                      <a:pt x="139" y="190"/>
                      <a:pt x="11" y="1"/>
                      <a:pt x="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1"/>
              <p:cNvSpPr/>
              <p:nvPr/>
            </p:nvSpPr>
            <p:spPr>
              <a:xfrm>
                <a:off x="9272599" y="2678024"/>
                <a:ext cx="486034" cy="532657"/>
              </a:xfrm>
              <a:custGeom>
                <a:avLst/>
                <a:gdLst/>
                <a:ahLst/>
                <a:cxnLst/>
                <a:rect l="l" t="t" r="r" b="b"/>
                <a:pathLst>
                  <a:path w="4441" h="4867" extrusionOk="0">
                    <a:moveTo>
                      <a:pt x="749" y="0"/>
                    </a:moveTo>
                    <a:cubicBezTo>
                      <a:pt x="740" y="0"/>
                      <a:pt x="731" y="1"/>
                      <a:pt x="722" y="1"/>
                    </a:cubicBezTo>
                    <a:cubicBezTo>
                      <a:pt x="364" y="22"/>
                      <a:pt x="0" y="252"/>
                      <a:pt x="0" y="252"/>
                    </a:cubicBezTo>
                    <a:lnTo>
                      <a:pt x="226" y="1358"/>
                    </a:lnTo>
                    <a:cubicBezTo>
                      <a:pt x="226" y="1358"/>
                      <a:pt x="21" y="2224"/>
                      <a:pt x="82" y="2511"/>
                    </a:cubicBezTo>
                    <a:cubicBezTo>
                      <a:pt x="144" y="2802"/>
                      <a:pt x="2033" y="4866"/>
                      <a:pt x="2033" y="4866"/>
                    </a:cubicBezTo>
                    <a:lnTo>
                      <a:pt x="3616" y="4139"/>
                    </a:lnTo>
                    <a:lnTo>
                      <a:pt x="3201" y="3340"/>
                    </a:lnTo>
                    <a:lnTo>
                      <a:pt x="4440" y="2772"/>
                    </a:lnTo>
                    <a:cubicBezTo>
                      <a:pt x="4440" y="2772"/>
                      <a:pt x="4338" y="2265"/>
                      <a:pt x="4102" y="1937"/>
                    </a:cubicBezTo>
                    <a:cubicBezTo>
                      <a:pt x="3862" y="1604"/>
                      <a:pt x="3452" y="1404"/>
                      <a:pt x="3452" y="1404"/>
                    </a:cubicBezTo>
                    <a:lnTo>
                      <a:pt x="1936" y="1758"/>
                    </a:lnTo>
                    <a:lnTo>
                      <a:pt x="1711" y="395"/>
                    </a:lnTo>
                    <a:cubicBezTo>
                      <a:pt x="1711" y="395"/>
                      <a:pt x="1111"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1"/>
              <p:cNvSpPr/>
              <p:nvPr/>
            </p:nvSpPr>
            <p:spPr>
              <a:xfrm>
                <a:off x="9343738" y="3131022"/>
                <a:ext cx="461410" cy="1517749"/>
              </a:xfrm>
              <a:custGeom>
                <a:avLst/>
                <a:gdLst/>
                <a:ahLst/>
                <a:cxnLst/>
                <a:rect l="l" t="t" r="r" b="b"/>
                <a:pathLst>
                  <a:path w="4216" h="13868" extrusionOk="0">
                    <a:moveTo>
                      <a:pt x="2966" y="0"/>
                    </a:moveTo>
                    <a:lnTo>
                      <a:pt x="1383" y="727"/>
                    </a:lnTo>
                    <a:lnTo>
                      <a:pt x="774" y="13157"/>
                    </a:lnTo>
                    <a:lnTo>
                      <a:pt x="1076" y="13449"/>
                    </a:lnTo>
                    <a:cubicBezTo>
                      <a:pt x="1076" y="13449"/>
                      <a:pt x="1" y="13833"/>
                      <a:pt x="72" y="13858"/>
                    </a:cubicBezTo>
                    <a:cubicBezTo>
                      <a:pt x="95" y="13865"/>
                      <a:pt x="258" y="13868"/>
                      <a:pt x="466" y="13868"/>
                    </a:cubicBezTo>
                    <a:cubicBezTo>
                      <a:pt x="882" y="13868"/>
                      <a:pt x="1476" y="13858"/>
                      <a:pt x="1476" y="13858"/>
                    </a:cubicBezTo>
                    <a:cubicBezTo>
                      <a:pt x="1476" y="13858"/>
                      <a:pt x="3760" y="4507"/>
                      <a:pt x="3990" y="3237"/>
                    </a:cubicBezTo>
                    <a:cubicBezTo>
                      <a:pt x="4215" y="1967"/>
                      <a:pt x="3166" y="384"/>
                      <a:pt x="2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1"/>
              <p:cNvSpPr/>
              <p:nvPr/>
            </p:nvSpPr>
            <p:spPr>
              <a:xfrm>
                <a:off x="9311780" y="3191546"/>
                <a:ext cx="560017" cy="817317"/>
              </a:xfrm>
              <a:custGeom>
                <a:avLst/>
                <a:gdLst/>
                <a:ahLst/>
                <a:cxnLst/>
                <a:rect l="l" t="t" r="r" b="b"/>
                <a:pathLst>
                  <a:path w="5117" h="7468" extrusionOk="0">
                    <a:moveTo>
                      <a:pt x="2044" y="0"/>
                    </a:moveTo>
                    <a:lnTo>
                      <a:pt x="1675" y="174"/>
                    </a:lnTo>
                    <a:cubicBezTo>
                      <a:pt x="1675" y="174"/>
                      <a:pt x="1" y="4364"/>
                      <a:pt x="139" y="4645"/>
                    </a:cubicBezTo>
                    <a:cubicBezTo>
                      <a:pt x="272" y="4927"/>
                      <a:pt x="4251" y="6760"/>
                      <a:pt x="4313" y="6781"/>
                    </a:cubicBezTo>
                    <a:cubicBezTo>
                      <a:pt x="4369" y="6806"/>
                      <a:pt x="5117" y="7467"/>
                      <a:pt x="5117" y="7467"/>
                    </a:cubicBezTo>
                    <a:lnTo>
                      <a:pt x="4912" y="6489"/>
                    </a:lnTo>
                    <a:lnTo>
                      <a:pt x="3724" y="5168"/>
                    </a:lnTo>
                    <a:lnTo>
                      <a:pt x="204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1"/>
              <p:cNvSpPr/>
              <p:nvPr/>
            </p:nvSpPr>
            <p:spPr>
              <a:xfrm>
                <a:off x="9531983" y="2985240"/>
                <a:ext cx="330297" cy="640239"/>
              </a:xfrm>
              <a:custGeom>
                <a:avLst/>
                <a:gdLst/>
                <a:ahLst/>
                <a:cxnLst/>
                <a:rect l="l" t="t" r="r" b="b"/>
                <a:pathLst>
                  <a:path w="3018" h="5850" extrusionOk="0">
                    <a:moveTo>
                      <a:pt x="1994" y="1"/>
                    </a:moveTo>
                    <a:lnTo>
                      <a:pt x="831" y="528"/>
                    </a:lnTo>
                    <a:lnTo>
                      <a:pt x="1758" y="2269"/>
                    </a:lnTo>
                    <a:lnTo>
                      <a:pt x="611" y="4958"/>
                    </a:lnTo>
                    <a:cubicBezTo>
                      <a:pt x="611" y="4958"/>
                      <a:pt x="237" y="5009"/>
                      <a:pt x="124" y="5025"/>
                    </a:cubicBezTo>
                    <a:cubicBezTo>
                      <a:pt x="7" y="5040"/>
                      <a:pt x="437" y="5178"/>
                      <a:pt x="437" y="5178"/>
                    </a:cubicBezTo>
                    <a:cubicBezTo>
                      <a:pt x="437" y="5178"/>
                      <a:pt x="1" y="5849"/>
                      <a:pt x="155" y="5849"/>
                    </a:cubicBezTo>
                    <a:cubicBezTo>
                      <a:pt x="157" y="5849"/>
                      <a:pt x="158" y="5849"/>
                      <a:pt x="160" y="5849"/>
                    </a:cubicBezTo>
                    <a:cubicBezTo>
                      <a:pt x="329" y="5834"/>
                      <a:pt x="744" y="5378"/>
                      <a:pt x="744" y="5378"/>
                    </a:cubicBezTo>
                    <a:lnTo>
                      <a:pt x="3018" y="2817"/>
                    </a:lnTo>
                    <a:lnTo>
                      <a:pt x="1994"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1"/>
              <p:cNvSpPr/>
              <p:nvPr/>
            </p:nvSpPr>
            <p:spPr>
              <a:xfrm>
                <a:off x="9001504" y="2425860"/>
                <a:ext cx="292978" cy="453092"/>
              </a:xfrm>
              <a:custGeom>
                <a:avLst/>
                <a:gdLst/>
                <a:ahLst/>
                <a:cxnLst/>
                <a:rect l="l" t="t" r="r" b="b"/>
                <a:pathLst>
                  <a:path w="2677" h="4140" extrusionOk="0">
                    <a:moveTo>
                      <a:pt x="124" y="0"/>
                    </a:moveTo>
                    <a:cubicBezTo>
                      <a:pt x="0" y="0"/>
                      <a:pt x="568" y="4113"/>
                      <a:pt x="705" y="4139"/>
                    </a:cubicBezTo>
                    <a:cubicBezTo>
                      <a:pt x="708" y="4139"/>
                      <a:pt x="712" y="4140"/>
                      <a:pt x="717" y="4140"/>
                    </a:cubicBezTo>
                    <a:cubicBezTo>
                      <a:pt x="923" y="4140"/>
                      <a:pt x="2677" y="3524"/>
                      <a:pt x="2677" y="3524"/>
                    </a:cubicBezTo>
                    <a:lnTo>
                      <a:pt x="2477" y="2679"/>
                    </a:lnTo>
                    <a:lnTo>
                      <a:pt x="2477" y="2628"/>
                    </a:lnTo>
                    <a:lnTo>
                      <a:pt x="1345" y="2976"/>
                    </a:lnTo>
                    <a:lnTo>
                      <a:pt x="587" y="1025"/>
                    </a:lnTo>
                    <a:cubicBezTo>
                      <a:pt x="587" y="1025"/>
                      <a:pt x="792" y="467"/>
                      <a:pt x="762" y="385"/>
                    </a:cubicBezTo>
                    <a:cubicBezTo>
                      <a:pt x="759" y="377"/>
                      <a:pt x="754" y="374"/>
                      <a:pt x="746" y="374"/>
                    </a:cubicBezTo>
                    <a:cubicBezTo>
                      <a:pt x="675" y="374"/>
                      <a:pt x="413" y="707"/>
                      <a:pt x="413" y="707"/>
                    </a:cubicBezTo>
                    <a:cubicBezTo>
                      <a:pt x="413" y="707"/>
                      <a:pt x="260" y="52"/>
                      <a:pt x="127" y="1"/>
                    </a:cubicBezTo>
                    <a:cubicBezTo>
                      <a:pt x="126" y="0"/>
                      <a:pt x="125" y="0"/>
                      <a:pt x="124"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1"/>
              <p:cNvSpPr/>
              <p:nvPr/>
            </p:nvSpPr>
            <p:spPr>
              <a:xfrm>
                <a:off x="8942404" y="2224916"/>
                <a:ext cx="487566" cy="589457"/>
              </a:xfrm>
              <a:custGeom>
                <a:avLst/>
                <a:gdLst/>
                <a:ahLst/>
                <a:cxnLst/>
                <a:rect l="l" t="t" r="r" b="b"/>
                <a:pathLst>
                  <a:path w="4455" h="5386" extrusionOk="0">
                    <a:moveTo>
                      <a:pt x="2342" y="0"/>
                    </a:moveTo>
                    <a:cubicBezTo>
                      <a:pt x="2159" y="0"/>
                      <a:pt x="1971" y="28"/>
                      <a:pt x="1783" y="90"/>
                    </a:cubicBezTo>
                    <a:cubicBezTo>
                      <a:pt x="431" y="536"/>
                      <a:pt x="1" y="1857"/>
                      <a:pt x="103" y="2364"/>
                    </a:cubicBezTo>
                    <a:lnTo>
                      <a:pt x="1286" y="2554"/>
                    </a:lnTo>
                    <a:cubicBezTo>
                      <a:pt x="1286" y="2554"/>
                      <a:pt x="964" y="1770"/>
                      <a:pt x="1399" y="1191"/>
                    </a:cubicBezTo>
                    <a:cubicBezTo>
                      <a:pt x="1582" y="943"/>
                      <a:pt x="1913" y="806"/>
                      <a:pt x="2239" y="806"/>
                    </a:cubicBezTo>
                    <a:cubicBezTo>
                      <a:pt x="2679" y="806"/>
                      <a:pt x="3109" y="1056"/>
                      <a:pt x="3150" y="1621"/>
                    </a:cubicBezTo>
                    <a:cubicBezTo>
                      <a:pt x="3227" y="2605"/>
                      <a:pt x="2695" y="3091"/>
                      <a:pt x="2418" y="3122"/>
                    </a:cubicBezTo>
                    <a:lnTo>
                      <a:pt x="2141" y="3153"/>
                    </a:lnTo>
                    <a:lnTo>
                      <a:pt x="2853" y="5386"/>
                    </a:lnTo>
                    <a:lnTo>
                      <a:pt x="3668" y="4827"/>
                    </a:lnTo>
                    <a:lnTo>
                      <a:pt x="3212" y="3434"/>
                    </a:lnTo>
                    <a:cubicBezTo>
                      <a:pt x="3212" y="3434"/>
                      <a:pt x="4149" y="3286"/>
                      <a:pt x="4313" y="2113"/>
                    </a:cubicBezTo>
                    <a:cubicBezTo>
                      <a:pt x="4454" y="1098"/>
                      <a:pt x="3482" y="0"/>
                      <a:pt x="23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275882" y="2783421"/>
                <a:ext cx="109443" cy="145340"/>
              </a:xfrm>
              <a:custGeom>
                <a:avLst/>
                <a:gdLst/>
                <a:ahLst/>
                <a:cxnLst/>
                <a:rect l="l" t="t" r="r" b="b"/>
                <a:pathLst>
                  <a:path w="1000" h="1328" extrusionOk="0">
                    <a:moveTo>
                      <a:pt x="718" y="1"/>
                    </a:moveTo>
                    <a:lnTo>
                      <a:pt x="1" y="534"/>
                    </a:lnTo>
                    <a:lnTo>
                      <a:pt x="359" y="1327"/>
                    </a:lnTo>
                    <a:lnTo>
                      <a:pt x="1000" y="1010"/>
                    </a:lnTo>
                    <a:lnTo>
                      <a:pt x="7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1"/>
              <p:cNvSpPr/>
              <p:nvPr/>
            </p:nvSpPr>
            <p:spPr>
              <a:xfrm>
                <a:off x="9474306" y="2483866"/>
                <a:ext cx="160443" cy="182003"/>
              </a:xfrm>
              <a:custGeom>
                <a:avLst/>
                <a:gdLst/>
                <a:ahLst/>
                <a:cxnLst/>
                <a:rect l="l" t="t" r="r" b="b"/>
                <a:pathLst>
                  <a:path w="1466" h="1663" extrusionOk="0">
                    <a:moveTo>
                      <a:pt x="1195" y="1"/>
                    </a:moveTo>
                    <a:cubicBezTo>
                      <a:pt x="918" y="1"/>
                      <a:pt x="771" y="116"/>
                      <a:pt x="431" y="300"/>
                    </a:cubicBezTo>
                    <a:cubicBezTo>
                      <a:pt x="1" y="536"/>
                      <a:pt x="16" y="894"/>
                      <a:pt x="93" y="1212"/>
                    </a:cubicBezTo>
                    <a:cubicBezTo>
                      <a:pt x="170" y="1529"/>
                      <a:pt x="487" y="1662"/>
                      <a:pt x="487" y="1662"/>
                    </a:cubicBezTo>
                    <a:cubicBezTo>
                      <a:pt x="344" y="1365"/>
                      <a:pt x="308" y="1027"/>
                      <a:pt x="380" y="710"/>
                    </a:cubicBezTo>
                    <a:cubicBezTo>
                      <a:pt x="498" y="188"/>
                      <a:pt x="1466" y="29"/>
                      <a:pt x="1466" y="29"/>
                    </a:cubicBezTo>
                    <a:cubicBezTo>
                      <a:pt x="1360" y="10"/>
                      <a:pt x="1273" y="1"/>
                      <a:pt x="1195" y="1"/>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1"/>
              <p:cNvSpPr/>
              <p:nvPr/>
            </p:nvSpPr>
            <p:spPr>
              <a:xfrm>
                <a:off x="9453073" y="2718957"/>
                <a:ext cx="216477" cy="167775"/>
              </a:xfrm>
              <a:custGeom>
                <a:avLst/>
                <a:gdLst/>
                <a:ahLst/>
                <a:cxnLst/>
                <a:rect l="l" t="t" r="r" b="b"/>
                <a:pathLst>
                  <a:path w="1978" h="1533" extrusionOk="0">
                    <a:moveTo>
                      <a:pt x="0" y="1"/>
                    </a:moveTo>
                    <a:lnTo>
                      <a:pt x="174" y="1532"/>
                    </a:lnTo>
                    <a:lnTo>
                      <a:pt x="1977" y="1128"/>
                    </a:lnTo>
                    <a:lnTo>
                      <a:pt x="1803" y="1025"/>
                    </a:lnTo>
                    <a:lnTo>
                      <a:pt x="374" y="1307"/>
                    </a:lnTo>
                    <a:lnTo>
                      <a:pt x="174" y="52"/>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1"/>
              <p:cNvSpPr/>
              <p:nvPr/>
            </p:nvSpPr>
            <p:spPr>
              <a:xfrm>
                <a:off x="9520820" y="2980752"/>
                <a:ext cx="245042" cy="635204"/>
              </a:xfrm>
              <a:custGeom>
                <a:avLst/>
                <a:gdLst/>
                <a:ahLst/>
                <a:cxnLst/>
                <a:rect l="l" t="t" r="r" b="b"/>
                <a:pathLst>
                  <a:path w="2239" h="5804" extrusionOk="0">
                    <a:moveTo>
                      <a:pt x="2172" y="1"/>
                    </a:moveTo>
                    <a:lnTo>
                      <a:pt x="2090" y="47"/>
                    </a:lnTo>
                    <a:lnTo>
                      <a:pt x="933" y="574"/>
                    </a:lnTo>
                    <a:lnTo>
                      <a:pt x="1860" y="2321"/>
                    </a:lnTo>
                    <a:lnTo>
                      <a:pt x="713" y="5009"/>
                    </a:lnTo>
                    <a:lnTo>
                      <a:pt x="226" y="5071"/>
                    </a:lnTo>
                    <a:cubicBezTo>
                      <a:pt x="1" y="5101"/>
                      <a:pt x="539" y="5224"/>
                      <a:pt x="539" y="5224"/>
                    </a:cubicBezTo>
                    <a:lnTo>
                      <a:pt x="237" y="5803"/>
                    </a:lnTo>
                    <a:cubicBezTo>
                      <a:pt x="237" y="5803"/>
                      <a:pt x="708" y="5378"/>
                      <a:pt x="826" y="5224"/>
                    </a:cubicBezTo>
                    <a:cubicBezTo>
                      <a:pt x="948" y="5071"/>
                      <a:pt x="2203" y="2746"/>
                      <a:pt x="2219" y="2438"/>
                    </a:cubicBezTo>
                    <a:cubicBezTo>
                      <a:pt x="2239" y="2131"/>
                      <a:pt x="1358" y="769"/>
                      <a:pt x="1358" y="769"/>
                    </a:cubicBezTo>
                    <a:lnTo>
                      <a:pt x="2172" y="1"/>
                    </a:ln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0" name="Google Shape;610;p41"/>
            <p:cNvSpPr/>
            <p:nvPr/>
          </p:nvSpPr>
          <p:spPr>
            <a:xfrm>
              <a:off x="7496939" y="2183711"/>
              <a:ext cx="724838" cy="2423823"/>
            </a:xfrm>
            <a:custGeom>
              <a:avLst/>
              <a:gdLst/>
              <a:ahLst/>
              <a:cxnLst/>
              <a:rect l="l" t="t" r="r" b="b"/>
              <a:pathLst>
                <a:path w="6623" h="22147" extrusionOk="0">
                  <a:moveTo>
                    <a:pt x="3176" y="5166"/>
                  </a:moveTo>
                  <a:lnTo>
                    <a:pt x="3217" y="5361"/>
                  </a:lnTo>
                  <a:lnTo>
                    <a:pt x="3171" y="5172"/>
                  </a:lnTo>
                  <a:lnTo>
                    <a:pt x="3176" y="5166"/>
                  </a:lnTo>
                  <a:close/>
                  <a:moveTo>
                    <a:pt x="2346" y="0"/>
                  </a:moveTo>
                  <a:cubicBezTo>
                    <a:pt x="2154" y="0"/>
                    <a:pt x="1964" y="32"/>
                    <a:pt x="1783" y="91"/>
                  </a:cubicBezTo>
                  <a:cubicBezTo>
                    <a:pt x="431" y="537"/>
                    <a:pt x="1" y="1858"/>
                    <a:pt x="103" y="2365"/>
                  </a:cubicBezTo>
                  <a:lnTo>
                    <a:pt x="682" y="2457"/>
                  </a:lnTo>
                  <a:cubicBezTo>
                    <a:pt x="789" y="3610"/>
                    <a:pt x="1143" y="5950"/>
                    <a:pt x="1240" y="5970"/>
                  </a:cubicBezTo>
                  <a:cubicBezTo>
                    <a:pt x="1243" y="5971"/>
                    <a:pt x="1247" y="5972"/>
                    <a:pt x="1252" y="5972"/>
                  </a:cubicBezTo>
                  <a:cubicBezTo>
                    <a:pt x="1458" y="5972"/>
                    <a:pt x="3212" y="5361"/>
                    <a:pt x="3212" y="5361"/>
                  </a:cubicBezTo>
                  <a:lnTo>
                    <a:pt x="3243" y="5494"/>
                  </a:lnTo>
                  <a:lnTo>
                    <a:pt x="3048" y="5638"/>
                  </a:lnTo>
                  <a:lnTo>
                    <a:pt x="3161" y="5888"/>
                  </a:lnTo>
                  <a:cubicBezTo>
                    <a:pt x="3109" y="6160"/>
                    <a:pt x="3063" y="6493"/>
                    <a:pt x="3094" y="6652"/>
                  </a:cubicBezTo>
                  <a:cubicBezTo>
                    <a:pt x="3161" y="6938"/>
                    <a:pt x="5045" y="9007"/>
                    <a:pt x="5045" y="9007"/>
                  </a:cubicBezTo>
                  <a:cubicBezTo>
                    <a:pt x="5045" y="9007"/>
                    <a:pt x="3371" y="13197"/>
                    <a:pt x="3509" y="13478"/>
                  </a:cubicBezTo>
                  <a:cubicBezTo>
                    <a:pt x="3555" y="13581"/>
                    <a:pt x="4108" y="13883"/>
                    <a:pt x="4789" y="14231"/>
                  </a:cubicBezTo>
                  <a:lnTo>
                    <a:pt x="4436" y="21437"/>
                  </a:lnTo>
                  <a:lnTo>
                    <a:pt x="4738" y="21729"/>
                  </a:lnTo>
                  <a:cubicBezTo>
                    <a:pt x="4738" y="21729"/>
                    <a:pt x="3663" y="22113"/>
                    <a:pt x="3729" y="22138"/>
                  </a:cubicBezTo>
                  <a:cubicBezTo>
                    <a:pt x="3756" y="22144"/>
                    <a:pt x="3943" y="22147"/>
                    <a:pt x="4172" y="22147"/>
                  </a:cubicBezTo>
                  <a:cubicBezTo>
                    <a:pt x="4335" y="22147"/>
                    <a:pt x="4518" y="22146"/>
                    <a:pt x="4682" y="22144"/>
                  </a:cubicBezTo>
                  <a:cubicBezTo>
                    <a:pt x="5388" y="19071"/>
                    <a:pt x="6259" y="15860"/>
                    <a:pt x="4830" y="13058"/>
                  </a:cubicBezTo>
                  <a:cubicBezTo>
                    <a:pt x="4702" y="12864"/>
                    <a:pt x="4764" y="12608"/>
                    <a:pt x="4830" y="12418"/>
                  </a:cubicBezTo>
                  <a:cubicBezTo>
                    <a:pt x="5214" y="11138"/>
                    <a:pt x="6623" y="9986"/>
                    <a:pt x="5916" y="8705"/>
                  </a:cubicBezTo>
                  <a:cubicBezTo>
                    <a:pt x="5148" y="7358"/>
                    <a:pt x="4636" y="6206"/>
                    <a:pt x="3867" y="4992"/>
                  </a:cubicBezTo>
                  <a:cubicBezTo>
                    <a:pt x="3818" y="4919"/>
                    <a:pt x="3727" y="4892"/>
                    <a:pt x="3609" y="4892"/>
                  </a:cubicBezTo>
                  <a:cubicBezTo>
                    <a:pt x="3294" y="4892"/>
                    <a:pt x="2785" y="5079"/>
                    <a:pt x="2346" y="5079"/>
                  </a:cubicBezTo>
                  <a:cubicBezTo>
                    <a:pt x="2083" y="5079"/>
                    <a:pt x="1846" y="5012"/>
                    <a:pt x="1691" y="4798"/>
                  </a:cubicBezTo>
                  <a:cubicBezTo>
                    <a:pt x="923" y="3840"/>
                    <a:pt x="539" y="2365"/>
                    <a:pt x="1117" y="1279"/>
                  </a:cubicBezTo>
                  <a:cubicBezTo>
                    <a:pt x="1455" y="731"/>
                    <a:pt x="1942" y="291"/>
                    <a:pt x="2520" y="9"/>
                  </a:cubicBezTo>
                  <a:cubicBezTo>
                    <a:pt x="2462" y="3"/>
                    <a:pt x="2404" y="0"/>
                    <a:pt x="2346" y="0"/>
                  </a:cubicBez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programsekolahpenggerak | Program Sekolah Penggerak">
            <a:extLst>
              <a:ext uri="{FF2B5EF4-FFF2-40B4-BE49-F238E27FC236}">
                <a16:creationId xmlns:a16="http://schemas.microsoft.com/office/drawing/2014/main" id="{7F9AAC62-560A-3B40-9519-BEC9F1C7E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437" y="101673"/>
            <a:ext cx="3816816" cy="11128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6" name="Google Shape;616;p42"/>
          <p:cNvSpPr txBox="1">
            <a:spLocks noGrp="1"/>
          </p:cNvSpPr>
          <p:nvPr>
            <p:ph type="body" idx="1"/>
          </p:nvPr>
        </p:nvSpPr>
        <p:spPr>
          <a:xfrm>
            <a:off x="326597" y="415057"/>
            <a:ext cx="7704000" cy="3740700"/>
          </a:xfrm>
          <a:prstGeom prst="rect">
            <a:avLst/>
          </a:prstGeom>
        </p:spPr>
        <p:txBody>
          <a:bodyPr spcFirstLastPara="1" wrap="square" lIns="91425" tIns="91425" rIns="91425" bIns="91425" anchor="t" anchorCtr="0">
            <a:noAutofit/>
          </a:bodyPr>
          <a:lstStyle/>
          <a:p>
            <a:pPr marL="0" lvl="0" indent="0" algn="ctr">
              <a:spcAft>
                <a:spcPts val="1600"/>
              </a:spcAft>
              <a:buNone/>
            </a:pPr>
            <a:r>
              <a:rPr lang="en-US" sz="1800" dirty="0">
                <a:latin typeface="+mj-ea"/>
                <a:cs typeface="+mj-ea"/>
              </a:rPr>
              <a:t>Sejarah </a:t>
            </a:r>
            <a:r>
              <a:rPr lang="en-US" sz="1800" dirty="0" err="1">
                <a:latin typeface="+mj-ea"/>
                <a:cs typeface="+mj-ea"/>
              </a:rPr>
              <a:t>panjang</a:t>
            </a:r>
            <a:r>
              <a:rPr lang="en-US" sz="1800" dirty="0">
                <a:latin typeface="+mj-ea"/>
                <a:cs typeface="+mj-ea"/>
              </a:rPr>
              <a:t> </a:t>
            </a:r>
            <a:r>
              <a:rPr lang="en-US" sz="1800" dirty="0" err="1">
                <a:latin typeface="+mj-ea"/>
                <a:cs typeface="+mj-ea"/>
              </a:rPr>
              <a:t>perjalanan</a:t>
            </a:r>
            <a:r>
              <a:rPr lang="en-US" sz="1800" dirty="0">
                <a:latin typeface="+mj-ea"/>
                <a:cs typeface="+mj-ea"/>
              </a:rPr>
              <a:t> program </a:t>
            </a:r>
            <a:r>
              <a:rPr lang="en-US" sz="1800" dirty="0" err="1">
                <a:latin typeface="+mj-ea"/>
                <a:cs typeface="+mj-ea"/>
              </a:rPr>
              <a:t>pemerintah</a:t>
            </a:r>
            <a:r>
              <a:rPr lang="en-US" sz="1800" dirty="0">
                <a:latin typeface="+mj-ea"/>
                <a:cs typeface="+mj-ea"/>
              </a:rPr>
              <a:t> </a:t>
            </a:r>
            <a:r>
              <a:rPr lang="en-US" sz="1800" dirty="0" err="1">
                <a:latin typeface="+mj-ea"/>
                <a:cs typeface="+mj-ea"/>
              </a:rPr>
              <a:t>dalam</a:t>
            </a:r>
            <a:r>
              <a:rPr lang="en-US" sz="1800" dirty="0">
                <a:latin typeface="+mj-ea"/>
                <a:cs typeface="+mj-ea"/>
              </a:rPr>
              <a:t> </a:t>
            </a:r>
            <a:r>
              <a:rPr lang="en-US" sz="1800" dirty="0" err="1">
                <a:latin typeface="+mj-ea"/>
                <a:cs typeface="+mj-ea"/>
              </a:rPr>
              <a:t>menetapkan</a:t>
            </a:r>
            <a:r>
              <a:rPr lang="en-US" sz="1800" dirty="0">
                <a:latin typeface="+mj-ea"/>
                <a:cs typeface="+mj-ea"/>
              </a:rPr>
              <a:t> label </a:t>
            </a:r>
            <a:r>
              <a:rPr lang="en-US" sz="1800" dirty="0" err="1">
                <a:latin typeface="+mj-ea"/>
                <a:cs typeface="+mj-ea"/>
              </a:rPr>
              <a:t>sekolah</a:t>
            </a:r>
            <a:r>
              <a:rPr lang="en-US" sz="1800" dirty="0">
                <a:latin typeface="+mj-ea"/>
                <a:cs typeface="+mj-ea"/>
              </a:rPr>
              <a:t> </a:t>
            </a:r>
            <a:r>
              <a:rPr lang="en-US" sz="1800" dirty="0" err="1">
                <a:latin typeface="+mj-ea"/>
                <a:cs typeface="+mj-ea"/>
              </a:rPr>
              <a:t>mengacu</a:t>
            </a:r>
            <a:r>
              <a:rPr lang="en-US" sz="1800" dirty="0">
                <a:latin typeface="+mj-ea"/>
                <a:cs typeface="+mj-ea"/>
              </a:rPr>
              <a:t> pada 8 SNP </a:t>
            </a:r>
            <a:r>
              <a:rPr lang="en-US" sz="1800" dirty="0" err="1">
                <a:latin typeface="+mj-ea"/>
                <a:cs typeface="+mj-ea"/>
              </a:rPr>
              <a:t>dengan</a:t>
            </a:r>
            <a:r>
              <a:rPr lang="en-US" sz="1800" dirty="0">
                <a:latin typeface="+mj-ea"/>
                <a:cs typeface="+mj-ea"/>
              </a:rPr>
              <a:t> </a:t>
            </a:r>
            <a:r>
              <a:rPr lang="en-US" sz="1800" dirty="0" err="1">
                <a:latin typeface="+mj-ea"/>
                <a:cs typeface="+mj-ea"/>
              </a:rPr>
              <a:t>berbagai</a:t>
            </a:r>
            <a:r>
              <a:rPr lang="en-US" sz="1800" dirty="0">
                <a:latin typeface="+mj-ea"/>
                <a:cs typeface="+mj-ea"/>
              </a:rPr>
              <a:t> program </a:t>
            </a:r>
            <a:r>
              <a:rPr lang="en-US" sz="1800" dirty="0" err="1">
                <a:latin typeface="+mj-ea"/>
                <a:cs typeface="+mj-ea"/>
              </a:rPr>
              <a:t>dengan</a:t>
            </a:r>
            <a:r>
              <a:rPr lang="en-US" sz="1800" dirty="0">
                <a:latin typeface="+mj-ea"/>
                <a:cs typeface="+mj-ea"/>
              </a:rPr>
              <a:t> </a:t>
            </a:r>
            <a:r>
              <a:rPr lang="en-US" sz="1800" dirty="0" err="1">
                <a:latin typeface="+mj-ea"/>
                <a:cs typeface="+mj-ea"/>
              </a:rPr>
              <a:t>penamaan</a:t>
            </a:r>
            <a:r>
              <a:rPr lang="en-US" sz="1800" dirty="0">
                <a:latin typeface="+mj-ea"/>
                <a:cs typeface="+mj-ea"/>
              </a:rPr>
              <a:t> yang </a:t>
            </a:r>
            <a:r>
              <a:rPr lang="en-US" sz="1800" dirty="0" err="1">
                <a:latin typeface="+mj-ea"/>
                <a:cs typeface="+mj-ea"/>
              </a:rPr>
              <a:t>beragam</a:t>
            </a:r>
            <a:r>
              <a:rPr lang="en-US" sz="1800" dirty="0">
                <a:latin typeface="+mj-ea"/>
                <a:cs typeface="+mj-ea"/>
              </a:rPr>
              <a:t> </a:t>
            </a:r>
            <a:r>
              <a:rPr lang="en-US" sz="1800" dirty="0" err="1">
                <a:latin typeface="+mj-ea"/>
                <a:cs typeface="+mj-ea"/>
              </a:rPr>
              <a:t>mulai</a:t>
            </a:r>
            <a:r>
              <a:rPr lang="en-US" sz="1800" dirty="0">
                <a:latin typeface="+mj-ea"/>
                <a:cs typeface="+mj-ea"/>
              </a:rPr>
              <a:t> </a:t>
            </a:r>
            <a:r>
              <a:rPr lang="en-US" sz="1800" dirty="0" err="1">
                <a:latin typeface="+mj-ea"/>
                <a:cs typeface="+mj-ea"/>
              </a:rPr>
              <a:t>dari</a:t>
            </a:r>
            <a:r>
              <a:rPr lang="en-US" sz="1800" dirty="0">
                <a:latin typeface="+mj-ea"/>
                <a:cs typeface="+mj-ea"/>
              </a:rPr>
              <a:t> </a:t>
            </a:r>
            <a:r>
              <a:rPr lang="en-US" sz="1800" dirty="0" err="1">
                <a:latin typeface="+mj-ea"/>
                <a:cs typeface="+mj-ea"/>
              </a:rPr>
              <a:t>adanya</a:t>
            </a:r>
            <a:r>
              <a:rPr lang="en-US" sz="1800" dirty="0">
                <a:latin typeface="+mj-ea"/>
                <a:cs typeface="+mj-ea"/>
              </a:rPr>
              <a:t> </a:t>
            </a:r>
            <a:r>
              <a:rPr lang="en-US" sz="1800" dirty="0" err="1">
                <a:latin typeface="+mj-ea"/>
                <a:cs typeface="+mj-ea"/>
              </a:rPr>
              <a:t>sekolah</a:t>
            </a:r>
            <a:r>
              <a:rPr lang="en-US" sz="1800" dirty="0">
                <a:latin typeface="+mj-ea"/>
                <a:cs typeface="+mj-ea"/>
              </a:rPr>
              <a:t> </a:t>
            </a:r>
            <a:r>
              <a:rPr lang="en-US" sz="1800" dirty="0" err="1">
                <a:latin typeface="+mj-ea"/>
                <a:cs typeface="+mj-ea"/>
              </a:rPr>
              <a:t>potensial</a:t>
            </a:r>
            <a:r>
              <a:rPr lang="en-US" sz="1800" dirty="0">
                <a:latin typeface="+mj-ea"/>
                <a:cs typeface="+mj-ea"/>
              </a:rPr>
              <a:t>, </a:t>
            </a:r>
            <a:r>
              <a:rPr lang="en-US" sz="1800" dirty="0" err="1">
                <a:latin typeface="+mj-ea"/>
                <a:cs typeface="+mj-ea"/>
              </a:rPr>
              <a:t>sekolah</a:t>
            </a:r>
            <a:r>
              <a:rPr lang="en-US" sz="1800" dirty="0">
                <a:latin typeface="+mj-ea"/>
                <a:cs typeface="+mj-ea"/>
              </a:rPr>
              <a:t> </a:t>
            </a:r>
            <a:r>
              <a:rPr lang="en-US" sz="1800" dirty="0" err="1">
                <a:latin typeface="+mj-ea"/>
                <a:cs typeface="+mj-ea"/>
              </a:rPr>
              <a:t>bertaraf</a:t>
            </a:r>
            <a:r>
              <a:rPr lang="en-US" sz="1800" dirty="0">
                <a:latin typeface="+mj-ea"/>
                <a:cs typeface="+mj-ea"/>
              </a:rPr>
              <a:t> </a:t>
            </a:r>
            <a:r>
              <a:rPr lang="en-US" sz="1800" dirty="0" err="1">
                <a:latin typeface="+mj-ea"/>
                <a:cs typeface="+mj-ea"/>
              </a:rPr>
              <a:t>nasional</a:t>
            </a:r>
            <a:r>
              <a:rPr lang="en-US" sz="1800" dirty="0">
                <a:latin typeface="+mj-ea"/>
                <a:cs typeface="+mj-ea"/>
              </a:rPr>
              <a:t>, </a:t>
            </a:r>
            <a:r>
              <a:rPr lang="en-US" sz="1800" dirty="0" err="1">
                <a:latin typeface="+mj-ea"/>
                <a:cs typeface="+mj-ea"/>
              </a:rPr>
              <a:t>sekolah</a:t>
            </a:r>
            <a:r>
              <a:rPr lang="en-US" sz="1800" dirty="0">
                <a:latin typeface="+mj-ea"/>
                <a:cs typeface="+mj-ea"/>
              </a:rPr>
              <a:t> </a:t>
            </a:r>
            <a:r>
              <a:rPr lang="en-US" sz="1800" dirty="0" err="1">
                <a:latin typeface="+mj-ea"/>
                <a:cs typeface="+mj-ea"/>
              </a:rPr>
              <a:t>Rintisan</a:t>
            </a:r>
            <a:r>
              <a:rPr lang="en-US" sz="1800" dirty="0">
                <a:latin typeface="+mj-ea"/>
                <a:cs typeface="+mj-ea"/>
              </a:rPr>
              <a:t> </a:t>
            </a:r>
            <a:r>
              <a:rPr lang="en-US" sz="1800" dirty="0" err="1">
                <a:latin typeface="+mj-ea"/>
                <a:cs typeface="+mj-ea"/>
              </a:rPr>
              <a:t>Sekolah</a:t>
            </a:r>
            <a:r>
              <a:rPr lang="en-US" sz="1800" dirty="0">
                <a:latin typeface="+mj-ea"/>
                <a:cs typeface="+mj-ea"/>
              </a:rPr>
              <a:t> </a:t>
            </a:r>
            <a:r>
              <a:rPr lang="en-US" sz="1800" dirty="0" err="1">
                <a:latin typeface="+mj-ea"/>
                <a:cs typeface="+mj-ea"/>
              </a:rPr>
              <a:t>Bertaraf</a:t>
            </a:r>
            <a:r>
              <a:rPr lang="en-US" sz="1800" dirty="0">
                <a:latin typeface="+mj-ea"/>
                <a:cs typeface="+mj-ea"/>
              </a:rPr>
              <a:t> </a:t>
            </a:r>
            <a:r>
              <a:rPr lang="en-US" sz="1800" dirty="0" err="1">
                <a:latin typeface="+mj-ea"/>
                <a:cs typeface="+mj-ea"/>
              </a:rPr>
              <a:t>internasional</a:t>
            </a:r>
            <a:r>
              <a:rPr lang="en-US" sz="1800" dirty="0">
                <a:latin typeface="+mj-ea"/>
                <a:cs typeface="+mj-ea"/>
              </a:rPr>
              <a:t> (RSBI) dan </a:t>
            </a:r>
            <a:r>
              <a:rPr lang="en-US" sz="1800" dirty="0" err="1">
                <a:latin typeface="+mj-ea"/>
                <a:cs typeface="+mj-ea"/>
              </a:rPr>
              <a:t>Sekolah</a:t>
            </a:r>
            <a:r>
              <a:rPr lang="en-US" sz="1800" dirty="0">
                <a:latin typeface="+mj-ea"/>
                <a:cs typeface="+mj-ea"/>
              </a:rPr>
              <a:t> </a:t>
            </a:r>
            <a:r>
              <a:rPr lang="en-US" sz="1800" dirty="0" err="1">
                <a:latin typeface="+mj-ea"/>
                <a:cs typeface="+mj-ea"/>
              </a:rPr>
              <a:t>Bertaraf</a:t>
            </a:r>
            <a:r>
              <a:rPr lang="en-US" sz="1800" dirty="0">
                <a:latin typeface="+mj-ea"/>
                <a:cs typeface="+mj-ea"/>
              </a:rPr>
              <a:t> </a:t>
            </a:r>
            <a:r>
              <a:rPr lang="en-US" sz="1800" dirty="0" err="1">
                <a:latin typeface="+mj-ea"/>
                <a:cs typeface="+mj-ea"/>
              </a:rPr>
              <a:t>Internasional</a:t>
            </a:r>
            <a:r>
              <a:rPr lang="en-US" sz="1800" dirty="0">
                <a:latin typeface="+mj-ea"/>
                <a:cs typeface="+mj-ea"/>
              </a:rPr>
              <a:t> (SBI). </a:t>
            </a:r>
            <a:r>
              <a:rPr lang="en-US" sz="1800" dirty="0" err="1">
                <a:latin typeface="+mj-ea"/>
                <a:cs typeface="+mj-ea"/>
              </a:rPr>
              <a:t>Kemudian</a:t>
            </a:r>
            <a:r>
              <a:rPr lang="en-US" sz="1800" dirty="0">
                <a:latin typeface="+mj-ea"/>
                <a:cs typeface="+mj-ea"/>
              </a:rPr>
              <a:t> pada </a:t>
            </a:r>
            <a:r>
              <a:rPr lang="en-US" sz="1800" dirty="0" err="1">
                <a:latin typeface="+mj-ea"/>
                <a:cs typeface="+mj-ea"/>
              </a:rPr>
              <a:t>ahkir</a:t>
            </a:r>
            <a:r>
              <a:rPr lang="en-US" sz="1800" dirty="0">
                <a:latin typeface="+mj-ea"/>
                <a:cs typeface="+mj-ea"/>
              </a:rPr>
              <a:t> </a:t>
            </a:r>
            <a:r>
              <a:rPr lang="en-US" sz="1800" dirty="0" err="1">
                <a:latin typeface="+mj-ea"/>
                <a:cs typeface="+mj-ea"/>
              </a:rPr>
              <a:t>awal</a:t>
            </a:r>
            <a:r>
              <a:rPr lang="en-US" sz="1800" dirty="0">
                <a:latin typeface="+mj-ea"/>
                <a:cs typeface="+mj-ea"/>
              </a:rPr>
              <a:t> </a:t>
            </a:r>
            <a:r>
              <a:rPr lang="en-US" sz="1800" dirty="0" err="1">
                <a:latin typeface="+mj-ea"/>
                <a:cs typeface="+mj-ea"/>
              </a:rPr>
              <a:t>Tahun</a:t>
            </a:r>
            <a:r>
              <a:rPr lang="en-US" sz="1800" dirty="0">
                <a:latin typeface="+mj-ea"/>
                <a:cs typeface="+mj-ea"/>
              </a:rPr>
              <a:t> 2016 </a:t>
            </a:r>
            <a:r>
              <a:rPr lang="en-US" sz="1800" dirty="0" err="1">
                <a:latin typeface="+mj-ea"/>
                <a:cs typeface="+mj-ea"/>
              </a:rPr>
              <a:t>pemerintah</a:t>
            </a:r>
            <a:r>
              <a:rPr lang="en-US" sz="1800" dirty="0">
                <a:latin typeface="+mj-ea"/>
                <a:cs typeface="+mj-ea"/>
              </a:rPr>
              <a:t> </a:t>
            </a:r>
            <a:r>
              <a:rPr lang="en-US" sz="1800" dirty="0" err="1">
                <a:latin typeface="+mj-ea"/>
                <a:cs typeface="+mj-ea"/>
              </a:rPr>
              <a:t>meluncurkan</a:t>
            </a:r>
            <a:r>
              <a:rPr lang="en-US" sz="1800" dirty="0">
                <a:latin typeface="+mj-ea"/>
                <a:cs typeface="+mj-ea"/>
              </a:rPr>
              <a:t> program </a:t>
            </a:r>
            <a:r>
              <a:rPr lang="en-US" sz="1800" dirty="0" err="1">
                <a:latin typeface="+mj-ea"/>
                <a:cs typeface="+mj-ea"/>
              </a:rPr>
              <a:t>sekolah</a:t>
            </a:r>
            <a:r>
              <a:rPr lang="en-US" sz="1800" dirty="0">
                <a:latin typeface="+mj-ea"/>
                <a:cs typeface="+mj-ea"/>
              </a:rPr>
              <a:t> model dan </a:t>
            </a:r>
            <a:r>
              <a:rPr lang="en-US" sz="1800" dirty="0" err="1">
                <a:latin typeface="+mj-ea"/>
                <a:cs typeface="+mj-ea"/>
              </a:rPr>
              <a:t>sekolah</a:t>
            </a:r>
            <a:r>
              <a:rPr lang="en-US" sz="1800" dirty="0">
                <a:latin typeface="+mj-ea"/>
                <a:cs typeface="+mj-ea"/>
              </a:rPr>
              <a:t> </a:t>
            </a:r>
            <a:r>
              <a:rPr lang="en-US" sz="1800" dirty="0" err="1">
                <a:latin typeface="+mj-ea"/>
                <a:cs typeface="+mj-ea"/>
              </a:rPr>
              <a:t>rujukan</a:t>
            </a:r>
            <a:r>
              <a:rPr lang="en-US" sz="1800" dirty="0">
                <a:latin typeface="+mj-ea"/>
                <a:cs typeface="+mj-ea"/>
              </a:rPr>
              <a:t>.</a:t>
            </a:r>
            <a:endParaRPr sz="1800" dirty="0">
              <a:solidFill>
                <a:schemeClr val="dk1"/>
              </a:solidFill>
            </a:endParaRPr>
          </a:p>
        </p:txBody>
      </p:sp>
      <p:pic>
        <p:nvPicPr>
          <p:cNvPr id="2050" name="Picture 2" descr="Pin ini berisi gambar: {{ pinTitle }}">
            <a:extLst>
              <a:ext uri="{FF2B5EF4-FFF2-40B4-BE49-F238E27FC236}">
                <a16:creationId xmlns:a16="http://schemas.microsoft.com/office/drawing/2014/main" id="{873ABE89-A286-B94C-9E88-544F95283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0722" y="2425864"/>
            <a:ext cx="1972833" cy="29015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9" name="Google Shape;629;p43"/>
          <p:cNvSpPr txBox="1">
            <a:spLocks noGrp="1"/>
          </p:cNvSpPr>
          <p:nvPr>
            <p:ph type="title" idx="9"/>
          </p:nvPr>
        </p:nvSpPr>
        <p:spPr>
          <a:xfrm>
            <a:off x="720000" y="906724"/>
            <a:ext cx="7704000" cy="572700"/>
          </a:xfrm>
          <a:prstGeom prst="rect">
            <a:avLst/>
          </a:prstGeom>
        </p:spPr>
        <p:txBody>
          <a:bodyPr spcFirstLastPara="1" wrap="square" lIns="91425" tIns="91425" rIns="91425" bIns="91425" anchor="t" anchorCtr="0">
            <a:noAutofit/>
          </a:bodyPr>
          <a:lstStyle/>
          <a:p>
            <a:pPr lvl="0"/>
            <a:r>
              <a:rPr lang="en-US" sz="2000" dirty="0" err="1">
                <a:latin typeface="+mj-ea"/>
                <a:cs typeface="+mj-ea"/>
              </a:rPr>
              <a:t>Berdasarkan</a:t>
            </a:r>
            <a:r>
              <a:rPr lang="en-US" sz="2000" dirty="0">
                <a:latin typeface="+mj-ea"/>
                <a:cs typeface="+mj-ea"/>
              </a:rPr>
              <a:t> </a:t>
            </a:r>
            <a:r>
              <a:rPr lang="en-US" sz="2000" dirty="0" err="1">
                <a:latin typeface="+mj-ea"/>
                <a:cs typeface="+mj-ea"/>
              </a:rPr>
              <a:t>uraian</a:t>
            </a:r>
            <a:r>
              <a:rPr lang="en-US" sz="2000" dirty="0">
                <a:latin typeface="+mj-ea"/>
                <a:cs typeface="+mj-ea"/>
              </a:rPr>
              <a:t> di </a:t>
            </a:r>
            <a:r>
              <a:rPr lang="en-US" sz="2000" dirty="0" err="1">
                <a:latin typeface="+mj-ea"/>
                <a:cs typeface="+mj-ea"/>
              </a:rPr>
              <a:t>atas</a:t>
            </a:r>
            <a:r>
              <a:rPr lang="en-US" sz="2000" dirty="0">
                <a:latin typeface="+mj-ea"/>
                <a:cs typeface="+mj-ea"/>
              </a:rPr>
              <a:t> </a:t>
            </a:r>
            <a:r>
              <a:rPr lang="en-US" sz="2000" dirty="0" err="1">
                <a:latin typeface="+mj-ea"/>
                <a:cs typeface="+mj-ea"/>
              </a:rPr>
              <a:t>pemerintah</a:t>
            </a:r>
            <a:r>
              <a:rPr lang="en-US" sz="2000" dirty="0">
                <a:latin typeface="+mj-ea"/>
                <a:cs typeface="+mj-ea"/>
              </a:rPr>
              <a:t> </a:t>
            </a:r>
            <a:r>
              <a:rPr lang="en-US" sz="2000" dirty="0" err="1">
                <a:latin typeface="+mj-ea"/>
                <a:cs typeface="+mj-ea"/>
              </a:rPr>
              <a:t>dalam</a:t>
            </a:r>
            <a:r>
              <a:rPr lang="en-US" sz="2000" dirty="0">
                <a:latin typeface="+mj-ea"/>
                <a:cs typeface="+mj-ea"/>
              </a:rPr>
              <a:t> </a:t>
            </a:r>
            <a:r>
              <a:rPr lang="en-US" sz="2000" dirty="0" err="1">
                <a:latin typeface="+mj-ea"/>
                <a:cs typeface="+mj-ea"/>
              </a:rPr>
              <a:t>hal</a:t>
            </a:r>
            <a:r>
              <a:rPr lang="en-US" sz="2000" dirty="0">
                <a:latin typeface="+mj-ea"/>
                <a:cs typeface="+mj-ea"/>
              </a:rPr>
              <a:t> </a:t>
            </a:r>
            <a:r>
              <a:rPr lang="en-US" sz="2000" dirty="0" err="1">
                <a:latin typeface="+mj-ea"/>
                <a:cs typeface="+mj-ea"/>
              </a:rPr>
              <a:t>ini</a:t>
            </a:r>
            <a:r>
              <a:rPr lang="en-US" sz="2000" dirty="0">
                <a:latin typeface="+mj-ea"/>
                <a:cs typeface="+mj-ea"/>
              </a:rPr>
              <a:t> Kementerian </a:t>
            </a:r>
            <a:r>
              <a:rPr lang="en-US" sz="2000" dirty="0" err="1">
                <a:latin typeface="+mj-ea"/>
                <a:cs typeface="+mj-ea"/>
              </a:rPr>
              <a:t>Pendidkan</a:t>
            </a:r>
            <a:r>
              <a:rPr lang="en-US" sz="2000" dirty="0">
                <a:latin typeface="+mj-ea"/>
                <a:cs typeface="+mj-ea"/>
              </a:rPr>
              <a:t> dan </a:t>
            </a:r>
            <a:r>
              <a:rPr lang="en-US" sz="2000" dirty="0" err="1">
                <a:latin typeface="+mj-ea"/>
                <a:cs typeface="+mj-ea"/>
              </a:rPr>
              <a:t>Kebudayaan</a:t>
            </a:r>
            <a:r>
              <a:rPr lang="en-US" sz="2000" dirty="0">
                <a:latin typeface="+mj-ea"/>
                <a:cs typeface="+mj-ea"/>
              </a:rPr>
              <a:t> </a:t>
            </a:r>
            <a:r>
              <a:rPr lang="en-US" sz="2000" dirty="0" err="1">
                <a:latin typeface="+mj-ea"/>
                <a:cs typeface="+mj-ea"/>
              </a:rPr>
              <a:t>melalui</a:t>
            </a:r>
            <a:r>
              <a:rPr lang="en-US" sz="2000" dirty="0">
                <a:latin typeface="+mj-ea"/>
                <a:cs typeface="+mj-ea"/>
              </a:rPr>
              <a:t> program </a:t>
            </a:r>
            <a:r>
              <a:rPr lang="en-US" sz="2000" dirty="0" err="1">
                <a:latin typeface="+mj-ea"/>
                <a:cs typeface="+mj-ea"/>
              </a:rPr>
              <a:t>merdeka</a:t>
            </a:r>
            <a:r>
              <a:rPr lang="en-US" sz="2000" dirty="0">
                <a:latin typeface="+mj-ea"/>
                <a:cs typeface="+mj-ea"/>
              </a:rPr>
              <a:t> </a:t>
            </a:r>
            <a:r>
              <a:rPr lang="en-US" sz="2000" dirty="0" err="1">
                <a:latin typeface="+mj-ea"/>
                <a:cs typeface="+mj-ea"/>
              </a:rPr>
              <a:t>belajar</a:t>
            </a:r>
            <a:r>
              <a:rPr lang="en-US" sz="2000" dirty="0">
                <a:latin typeface="+mj-ea"/>
                <a:cs typeface="+mj-ea"/>
              </a:rPr>
              <a:t> </a:t>
            </a:r>
            <a:r>
              <a:rPr lang="en-US" sz="2000" dirty="0" err="1">
                <a:latin typeface="+mj-ea"/>
                <a:cs typeface="+mj-ea"/>
              </a:rPr>
              <a:t>menginisisasi</a:t>
            </a:r>
            <a:r>
              <a:rPr lang="en-US" sz="2000" dirty="0">
                <a:latin typeface="+mj-ea"/>
                <a:cs typeface="+mj-ea"/>
              </a:rPr>
              <a:t> Program </a:t>
            </a:r>
            <a:r>
              <a:rPr lang="en-US" sz="2000" dirty="0" err="1">
                <a:latin typeface="+mj-ea"/>
                <a:cs typeface="+mj-ea"/>
              </a:rPr>
              <a:t>Sekolah</a:t>
            </a:r>
            <a:r>
              <a:rPr lang="en-US" sz="2000" dirty="0">
                <a:latin typeface="+mj-ea"/>
                <a:cs typeface="+mj-ea"/>
              </a:rPr>
              <a:t> </a:t>
            </a:r>
            <a:r>
              <a:rPr lang="en-US" sz="2000" dirty="0" err="1">
                <a:latin typeface="+mj-ea"/>
                <a:cs typeface="+mj-ea"/>
              </a:rPr>
              <a:t>Penggerak</a:t>
            </a:r>
            <a:r>
              <a:rPr lang="en-US" sz="2000" dirty="0">
                <a:latin typeface="+mj-ea"/>
                <a:cs typeface="+mj-ea"/>
              </a:rPr>
              <a:t>. </a:t>
            </a:r>
            <a:r>
              <a:rPr lang="en-US" sz="2000" dirty="0" err="1">
                <a:latin typeface="+mj-ea"/>
                <a:cs typeface="+mj-ea"/>
              </a:rPr>
              <a:t>Secara</a:t>
            </a:r>
            <a:r>
              <a:rPr lang="en-US" sz="2000" dirty="0">
                <a:latin typeface="+mj-ea"/>
                <a:cs typeface="+mj-ea"/>
              </a:rPr>
              <a:t> </a:t>
            </a:r>
            <a:r>
              <a:rPr lang="en-US" sz="2000" dirty="0" err="1">
                <a:latin typeface="+mj-ea"/>
                <a:cs typeface="+mj-ea"/>
              </a:rPr>
              <a:t>umum</a:t>
            </a:r>
            <a:r>
              <a:rPr lang="en-US" sz="2000" dirty="0">
                <a:latin typeface="+mj-ea"/>
                <a:cs typeface="+mj-ea"/>
              </a:rPr>
              <a:t> Program </a:t>
            </a:r>
            <a:r>
              <a:rPr lang="en-US" sz="2000" dirty="0" err="1">
                <a:latin typeface="+mj-ea"/>
                <a:cs typeface="+mj-ea"/>
              </a:rPr>
              <a:t>Sekolah</a:t>
            </a:r>
            <a:r>
              <a:rPr lang="en-US" sz="2000" dirty="0">
                <a:latin typeface="+mj-ea"/>
                <a:cs typeface="+mj-ea"/>
              </a:rPr>
              <a:t> </a:t>
            </a:r>
            <a:r>
              <a:rPr lang="en-US" sz="2000" dirty="0" err="1">
                <a:latin typeface="+mj-ea"/>
                <a:cs typeface="+mj-ea"/>
              </a:rPr>
              <a:t>Penggerak</a:t>
            </a:r>
            <a:r>
              <a:rPr lang="en-US" sz="2000" dirty="0">
                <a:latin typeface="+mj-ea"/>
                <a:cs typeface="+mj-ea"/>
              </a:rPr>
              <a:t> </a:t>
            </a:r>
            <a:r>
              <a:rPr lang="en-US" sz="2000" dirty="0" err="1">
                <a:latin typeface="+mj-ea"/>
                <a:cs typeface="+mj-ea"/>
              </a:rPr>
              <a:t>bertujuan</a:t>
            </a:r>
            <a:r>
              <a:rPr lang="en-US" sz="2000" dirty="0">
                <a:latin typeface="+mj-ea"/>
                <a:cs typeface="+mj-ea"/>
              </a:rPr>
              <a:t> </a:t>
            </a:r>
            <a:r>
              <a:rPr lang="en-US" sz="2000" dirty="0" err="1">
                <a:latin typeface="+mj-ea"/>
                <a:cs typeface="+mj-ea"/>
              </a:rPr>
              <a:t>untuk</a:t>
            </a:r>
            <a:r>
              <a:rPr lang="en-US" sz="2000" dirty="0">
                <a:latin typeface="+mj-ea"/>
                <a:cs typeface="+mj-ea"/>
              </a:rPr>
              <a:t> </a:t>
            </a:r>
            <a:r>
              <a:rPr lang="en-US" sz="2000" dirty="0" err="1">
                <a:latin typeface="+mj-ea"/>
                <a:cs typeface="+mj-ea"/>
              </a:rPr>
              <a:t>mendorong</a:t>
            </a:r>
            <a:r>
              <a:rPr lang="en-US" sz="2000" dirty="0">
                <a:latin typeface="+mj-ea"/>
                <a:cs typeface="+mj-ea"/>
              </a:rPr>
              <a:t> proses </a:t>
            </a:r>
            <a:r>
              <a:rPr lang="en-US" sz="2000" dirty="0" err="1">
                <a:latin typeface="+mj-ea"/>
                <a:cs typeface="+mj-ea"/>
              </a:rPr>
              <a:t>transformasi</a:t>
            </a:r>
            <a:r>
              <a:rPr lang="en-US" sz="2000" dirty="0">
                <a:latin typeface="+mj-ea"/>
                <a:cs typeface="+mj-ea"/>
              </a:rPr>
              <a:t> </a:t>
            </a:r>
            <a:r>
              <a:rPr lang="en-US" sz="2000" dirty="0" err="1">
                <a:latin typeface="+mj-ea"/>
                <a:cs typeface="+mj-ea"/>
              </a:rPr>
              <a:t>satuan</a:t>
            </a:r>
            <a:r>
              <a:rPr lang="en-US" sz="2000" dirty="0">
                <a:latin typeface="+mj-ea"/>
                <a:cs typeface="+mj-ea"/>
              </a:rPr>
              <a:t> </a:t>
            </a:r>
            <a:r>
              <a:rPr lang="en-US" sz="2000" dirty="0" err="1">
                <a:latin typeface="+mj-ea"/>
                <a:cs typeface="+mj-ea"/>
              </a:rPr>
              <a:t>pendidikan</a:t>
            </a:r>
            <a:r>
              <a:rPr lang="en-US" sz="2000" dirty="0">
                <a:latin typeface="+mj-ea"/>
                <a:cs typeface="+mj-ea"/>
              </a:rPr>
              <a:t> agar </a:t>
            </a:r>
            <a:r>
              <a:rPr lang="en-US" sz="2000" dirty="0" err="1">
                <a:latin typeface="+mj-ea"/>
                <a:cs typeface="+mj-ea"/>
              </a:rPr>
              <a:t>dapat</a:t>
            </a:r>
            <a:r>
              <a:rPr lang="en-US" sz="2000" dirty="0">
                <a:latin typeface="+mj-ea"/>
                <a:cs typeface="+mj-ea"/>
              </a:rPr>
              <a:t> </a:t>
            </a:r>
            <a:r>
              <a:rPr lang="en-US" sz="2000" dirty="0" err="1">
                <a:latin typeface="+mj-ea"/>
                <a:cs typeface="+mj-ea"/>
              </a:rPr>
              <a:t>meningkatkan</a:t>
            </a:r>
            <a:r>
              <a:rPr lang="en-US" sz="2000" dirty="0">
                <a:latin typeface="+mj-ea"/>
                <a:cs typeface="+mj-ea"/>
              </a:rPr>
              <a:t> </a:t>
            </a:r>
            <a:r>
              <a:rPr lang="en-US" sz="2000" dirty="0" err="1">
                <a:latin typeface="+mj-ea"/>
                <a:cs typeface="+mj-ea"/>
              </a:rPr>
              <a:t>capaian</a:t>
            </a:r>
            <a:r>
              <a:rPr lang="en-US" sz="2000" dirty="0">
                <a:latin typeface="+mj-ea"/>
                <a:cs typeface="+mj-ea"/>
              </a:rPr>
              <a:t> </a:t>
            </a:r>
            <a:r>
              <a:rPr lang="en-US" sz="2000" dirty="0" err="1">
                <a:latin typeface="+mj-ea"/>
                <a:cs typeface="+mj-ea"/>
              </a:rPr>
              <a:t>hasil</a:t>
            </a:r>
            <a:r>
              <a:rPr lang="en-US" sz="2000" dirty="0">
                <a:latin typeface="+mj-ea"/>
                <a:cs typeface="+mj-ea"/>
              </a:rPr>
              <a:t> </a:t>
            </a:r>
            <a:r>
              <a:rPr lang="en-US" sz="2000" dirty="0" err="1">
                <a:latin typeface="+mj-ea"/>
                <a:cs typeface="+mj-ea"/>
              </a:rPr>
              <a:t>belajar</a:t>
            </a:r>
            <a:r>
              <a:rPr lang="en-US" sz="2000" dirty="0">
                <a:latin typeface="+mj-ea"/>
                <a:cs typeface="+mj-ea"/>
              </a:rPr>
              <a:t> </a:t>
            </a:r>
            <a:r>
              <a:rPr lang="en-US" sz="2000" dirty="0" err="1">
                <a:latin typeface="+mj-ea"/>
                <a:cs typeface="+mj-ea"/>
              </a:rPr>
              <a:t>peserta</a:t>
            </a:r>
            <a:r>
              <a:rPr lang="en-US" sz="2000" dirty="0">
                <a:latin typeface="+mj-ea"/>
                <a:cs typeface="+mj-ea"/>
              </a:rPr>
              <a:t> </a:t>
            </a:r>
            <a:r>
              <a:rPr lang="en-US" sz="2000" dirty="0" err="1">
                <a:latin typeface="+mj-ea"/>
                <a:cs typeface="+mj-ea"/>
              </a:rPr>
              <a:t>didik</a:t>
            </a:r>
            <a:r>
              <a:rPr lang="en-US" sz="2000" dirty="0">
                <a:latin typeface="+mj-ea"/>
                <a:cs typeface="+mj-ea"/>
              </a:rPr>
              <a:t> </a:t>
            </a:r>
            <a:r>
              <a:rPr lang="en-US" sz="2000" dirty="0" err="1">
                <a:latin typeface="+mj-ea"/>
                <a:cs typeface="+mj-ea"/>
              </a:rPr>
              <a:t>secara</a:t>
            </a:r>
            <a:r>
              <a:rPr lang="en-US" sz="2000" dirty="0">
                <a:latin typeface="+mj-ea"/>
                <a:cs typeface="+mj-ea"/>
              </a:rPr>
              <a:t> </a:t>
            </a:r>
            <a:r>
              <a:rPr lang="en-US" sz="2000" dirty="0" err="1">
                <a:latin typeface="+mj-ea"/>
                <a:cs typeface="+mj-ea"/>
              </a:rPr>
              <a:t>holistik</a:t>
            </a:r>
            <a:r>
              <a:rPr lang="en-US" sz="2000" dirty="0">
                <a:latin typeface="+mj-ea"/>
                <a:cs typeface="+mj-ea"/>
              </a:rPr>
              <a:t> </a:t>
            </a:r>
            <a:r>
              <a:rPr lang="en-US" sz="2000" dirty="0" err="1">
                <a:latin typeface="+mj-ea"/>
                <a:cs typeface="+mj-ea"/>
              </a:rPr>
              <a:t>baik</a:t>
            </a:r>
            <a:r>
              <a:rPr lang="en-US" sz="2000" dirty="0">
                <a:latin typeface="+mj-ea"/>
                <a:cs typeface="+mj-ea"/>
              </a:rPr>
              <a:t> </a:t>
            </a:r>
            <a:r>
              <a:rPr lang="en-US" sz="2000" dirty="0" err="1">
                <a:latin typeface="+mj-ea"/>
                <a:cs typeface="+mj-ea"/>
              </a:rPr>
              <a:t>dari</a:t>
            </a:r>
            <a:r>
              <a:rPr lang="en-US" sz="2000" dirty="0">
                <a:latin typeface="+mj-ea"/>
                <a:cs typeface="+mj-ea"/>
              </a:rPr>
              <a:t> </a:t>
            </a:r>
            <a:r>
              <a:rPr lang="en-US" sz="2000" dirty="0" err="1">
                <a:latin typeface="+mj-ea"/>
                <a:cs typeface="+mj-ea"/>
              </a:rPr>
              <a:t>aspek</a:t>
            </a:r>
            <a:r>
              <a:rPr lang="en-US" sz="2000" dirty="0">
                <a:latin typeface="+mj-ea"/>
                <a:cs typeface="+mj-ea"/>
              </a:rPr>
              <a:t> </a:t>
            </a:r>
            <a:r>
              <a:rPr lang="en-US" sz="2000" dirty="0" err="1">
                <a:latin typeface="+mj-ea"/>
                <a:cs typeface="+mj-ea"/>
              </a:rPr>
              <a:t>kompetensi</a:t>
            </a:r>
            <a:r>
              <a:rPr lang="en-US" sz="2000" dirty="0">
                <a:latin typeface="+mj-ea"/>
                <a:cs typeface="+mj-ea"/>
              </a:rPr>
              <a:t> </a:t>
            </a:r>
            <a:r>
              <a:rPr lang="en-US" sz="2000" dirty="0" err="1">
                <a:latin typeface="+mj-ea"/>
                <a:cs typeface="+mj-ea"/>
              </a:rPr>
              <a:t>kognitif</a:t>
            </a:r>
            <a:r>
              <a:rPr lang="en-US" sz="2000" dirty="0">
                <a:latin typeface="+mj-ea"/>
                <a:cs typeface="+mj-ea"/>
              </a:rPr>
              <a:t> </a:t>
            </a:r>
            <a:r>
              <a:rPr lang="en-US" sz="2000" dirty="0" err="1">
                <a:latin typeface="+mj-ea"/>
                <a:cs typeface="+mj-ea"/>
              </a:rPr>
              <a:t>maupun</a:t>
            </a:r>
            <a:r>
              <a:rPr lang="en-US" sz="2000" dirty="0">
                <a:latin typeface="+mj-ea"/>
                <a:cs typeface="+mj-ea"/>
              </a:rPr>
              <a:t> non-</a:t>
            </a:r>
            <a:r>
              <a:rPr lang="en-US" sz="2000" dirty="0" err="1">
                <a:latin typeface="+mj-ea"/>
                <a:cs typeface="+mj-ea"/>
              </a:rPr>
              <a:t>kognitif</a:t>
            </a:r>
            <a:r>
              <a:rPr lang="en-US" sz="2000" dirty="0">
                <a:latin typeface="+mj-ea"/>
                <a:cs typeface="+mj-ea"/>
              </a:rPr>
              <a:t> (</a:t>
            </a:r>
            <a:r>
              <a:rPr lang="en-US" sz="2000" dirty="0" err="1">
                <a:latin typeface="+mj-ea"/>
                <a:cs typeface="+mj-ea"/>
              </a:rPr>
              <a:t>karakter</a:t>
            </a:r>
            <a:r>
              <a:rPr lang="en-US" sz="2000" dirty="0">
                <a:latin typeface="+mj-ea"/>
                <a:cs typeface="+mj-ea"/>
              </a:rPr>
              <a:t>) </a:t>
            </a:r>
            <a:r>
              <a:rPr lang="en-US" sz="2000" dirty="0" err="1">
                <a:latin typeface="+mj-ea"/>
                <a:cs typeface="+mj-ea"/>
              </a:rPr>
              <a:t>dalam</a:t>
            </a:r>
            <a:r>
              <a:rPr lang="en-US" sz="2000" dirty="0">
                <a:latin typeface="+mj-ea"/>
                <a:cs typeface="+mj-ea"/>
              </a:rPr>
              <a:t> </a:t>
            </a:r>
            <a:r>
              <a:rPr lang="en-US" sz="2000" dirty="0" err="1">
                <a:latin typeface="+mj-ea"/>
                <a:cs typeface="+mj-ea"/>
              </a:rPr>
              <a:t>rangka</a:t>
            </a:r>
            <a:r>
              <a:rPr lang="en-US" sz="2000" dirty="0">
                <a:latin typeface="+mj-ea"/>
                <a:cs typeface="+mj-ea"/>
              </a:rPr>
              <a:t> </a:t>
            </a:r>
            <a:r>
              <a:rPr lang="en-US" sz="2000" dirty="0" err="1">
                <a:latin typeface="+mj-ea"/>
                <a:cs typeface="+mj-ea"/>
              </a:rPr>
              <a:t>mewujudkan</a:t>
            </a:r>
            <a:r>
              <a:rPr lang="en-US" sz="2000" dirty="0">
                <a:latin typeface="+mj-ea"/>
                <a:cs typeface="+mj-ea"/>
              </a:rPr>
              <a:t> </a:t>
            </a:r>
            <a:r>
              <a:rPr lang="en-US" sz="2000" dirty="0" err="1">
                <a:latin typeface="+mj-ea"/>
                <a:cs typeface="+mj-ea"/>
              </a:rPr>
              <a:t>profil</a:t>
            </a:r>
            <a:r>
              <a:rPr lang="en-US" sz="2000" dirty="0">
                <a:latin typeface="+mj-ea"/>
                <a:cs typeface="+mj-ea"/>
              </a:rPr>
              <a:t> </a:t>
            </a:r>
            <a:r>
              <a:rPr lang="en-US" sz="2000" dirty="0" err="1">
                <a:latin typeface="+mj-ea"/>
                <a:cs typeface="+mj-ea"/>
              </a:rPr>
              <a:t>pelajar</a:t>
            </a:r>
            <a:r>
              <a:rPr lang="en-US" sz="2000" dirty="0">
                <a:latin typeface="+mj-ea"/>
                <a:cs typeface="+mj-ea"/>
              </a:rPr>
              <a:t> Pancasila. </a:t>
            </a:r>
            <a:endParaRP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9" name="Google Shape;639;p44"/>
          <p:cNvSpPr txBox="1">
            <a:spLocks noGrp="1"/>
          </p:cNvSpPr>
          <p:nvPr>
            <p:ph type="subTitle" idx="2"/>
          </p:nvPr>
        </p:nvSpPr>
        <p:spPr>
          <a:xfrm>
            <a:off x="636104" y="492981"/>
            <a:ext cx="8317064" cy="3843067"/>
          </a:xfrm>
          <a:prstGeom prst="rect">
            <a:avLst/>
          </a:prstGeom>
        </p:spPr>
        <p:txBody>
          <a:bodyPr spcFirstLastPara="1" wrap="square" lIns="91425" tIns="91425" rIns="91425" bIns="91425" anchor="t" anchorCtr="0">
            <a:noAutofit/>
          </a:bodyPr>
          <a:lstStyle/>
          <a:p>
            <a:pPr marL="0" lvl="0" indent="0">
              <a:spcAft>
                <a:spcPts val="1600"/>
              </a:spcAft>
            </a:pPr>
            <a:r>
              <a:rPr lang="en-US" dirty="0" err="1">
                <a:latin typeface="+mj-ea"/>
                <a:cs typeface="+mj-ea"/>
              </a:rPr>
              <a:t>Semua</a:t>
            </a:r>
            <a:r>
              <a:rPr lang="en-US" dirty="0">
                <a:latin typeface="+mj-ea"/>
                <a:cs typeface="+mj-ea"/>
              </a:rPr>
              <a:t> program </a:t>
            </a:r>
            <a:r>
              <a:rPr lang="en-US" dirty="0" err="1">
                <a:latin typeface="+mj-ea"/>
                <a:cs typeface="+mj-ea"/>
              </a:rPr>
              <a:t>pemerintah</a:t>
            </a:r>
            <a:r>
              <a:rPr lang="en-US" dirty="0">
                <a:latin typeface="+mj-ea"/>
                <a:cs typeface="+mj-ea"/>
              </a:rPr>
              <a:t> </a:t>
            </a:r>
            <a:r>
              <a:rPr lang="en-US" dirty="0" err="1">
                <a:latin typeface="+mj-ea"/>
                <a:cs typeface="+mj-ea"/>
              </a:rPr>
              <a:t>tersebut</a:t>
            </a:r>
            <a:r>
              <a:rPr lang="en-US" dirty="0">
                <a:latin typeface="+mj-ea"/>
                <a:cs typeface="+mj-ea"/>
              </a:rPr>
              <a:t> </a:t>
            </a:r>
            <a:r>
              <a:rPr lang="en-US" dirty="0" err="1">
                <a:latin typeface="+mj-ea"/>
                <a:cs typeface="+mj-ea"/>
              </a:rPr>
              <a:t>bermuara</a:t>
            </a:r>
            <a:r>
              <a:rPr lang="en-US" dirty="0">
                <a:latin typeface="+mj-ea"/>
                <a:cs typeface="+mj-ea"/>
              </a:rPr>
              <a:t> pada </a:t>
            </a:r>
            <a:r>
              <a:rPr lang="en-US" dirty="0" err="1">
                <a:latin typeface="+mj-ea"/>
                <a:cs typeface="+mj-ea"/>
              </a:rPr>
              <a:t>pemenuhan</a:t>
            </a:r>
            <a:r>
              <a:rPr lang="en-US" dirty="0">
                <a:latin typeface="+mj-ea"/>
                <a:cs typeface="+mj-ea"/>
              </a:rPr>
              <a:t> 8 SNP, </a:t>
            </a:r>
            <a:r>
              <a:rPr lang="en-US" dirty="0" err="1">
                <a:latin typeface="+mj-ea"/>
                <a:cs typeface="+mj-ea"/>
              </a:rPr>
              <a:t>namun</a:t>
            </a:r>
            <a:r>
              <a:rPr lang="en-US" dirty="0">
                <a:latin typeface="+mj-ea"/>
                <a:cs typeface="+mj-ea"/>
              </a:rPr>
              <a:t> </a:t>
            </a:r>
            <a:r>
              <a:rPr lang="en-US" dirty="0" err="1">
                <a:latin typeface="+mj-ea"/>
                <a:cs typeface="+mj-ea"/>
              </a:rPr>
              <a:t>demikian</a:t>
            </a:r>
            <a:r>
              <a:rPr lang="en-US" dirty="0">
                <a:latin typeface="+mj-ea"/>
                <a:cs typeface="+mj-ea"/>
              </a:rPr>
              <a:t> </a:t>
            </a:r>
            <a:r>
              <a:rPr lang="en-US" dirty="0" err="1">
                <a:latin typeface="+mj-ea"/>
                <a:cs typeface="+mj-ea"/>
              </a:rPr>
              <a:t>belum</a:t>
            </a:r>
            <a:r>
              <a:rPr lang="en-US" dirty="0">
                <a:latin typeface="+mj-ea"/>
                <a:cs typeface="+mj-ea"/>
              </a:rPr>
              <a:t> </a:t>
            </a:r>
            <a:r>
              <a:rPr lang="en-US" dirty="0" err="1">
                <a:latin typeface="+mj-ea"/>
                <a:cs typeface="+mj-ea"/>
              </a:rPr>
              <a:t>terdapat</a:t>
            </a:r>
            <a:r>
              <a:rPr lang="en-US" dirty="0">
                <a:latin typeface="+mj-ea"/>
                <a:cs typeface="+mj-ea"/>
              </a:rPr>
              <a:t> </a:t>
            </a:r>
            <a:r>
              <a:rPr lang="en-US" dirty="0" err="1">
                <a:latin typeface="+mj-ea"/>
                <a:cs typeface="+mj-ea"/>
              </a:rPr>
              <a:t>hasil</a:t>
            </a:r>
            <a:r>
              <a:rPr lang="en-US" dirty="0">
                <a:latin typeface="+mj-ea"/>
                <a:cs typeface="+mj-ea"/>
              </a:rPr>
              <a:t> yang </a:t>
            </a:r>
            <a:r>
              <a:rPr lang="en-US" dirty="0" err="1">
                <a:latin typeface="+mj-ea"/>
                <a:cs typeface="+mj-ea"/>
              </a:rPr>
              <a:t>signifikan</a:t>
            </a:r>
            <a:r>
              <a:rPr lang="en-US" dirty="0">
                <a:latin typeface="+mj-ea"/>
                <a:cs typeface="+mj-ea"/>
              </a:rPr>
              <a:t> </a:t>
            </a:r>
            <a:r>
              <a:rPr lang="en-US" dirty="0" err="1">
                <a:latin typeface="+mj-ea"/>
                <a:cs typeface="+mj-ea"/>
              </a:rPr>
              <a:t>terhadap</a:t>
            </a:r>
            <a:r>
              <a:rPr lang="en-US" dirty="0">
                <a:latin typeface="+mj-ea"/>
                <a:cs typeface="+mj-ea"/>
              </a:rPr>
              <a:t> </a:t>
            </a:r>
            <a:r>
              <a:rPr lang="en-US" dirty="0" err="1">
                <a:latin typeface="+mj-ea"/>
                <a:cs typeface="+mj-ea"/>
              </a:rPr>
              <a:t>peningkatan</a:t>
            </a:r>
            <a:r>
              <a:rPr lang="en-US" dirty="0">
                <a:latin typeface="+mj-ea"/>
                <a:cs typeface="+mj-ea"/>
              </a:rPr>
              <a:t> dan </a:t>
            </a:r>
            <a:r>
              <a:rPr lang="en-US" dirty="0" err="1">
                <a:latin typeface="+mj-ea"/>
                <a:cs typeface="+mj-ea"/>
              </a:rPr>
              <a:t>pemerataan</a:t>
            </a:r>
            <a:r>
              <a:rPr lang="en-US" dirty="0">
                <a:latin typeface="+mj-ea"/>
                <a:cs typeface="+mj-ea"/>
              </a:rPr>
              <a:t> </a:t>
            </a:r>
            <a:r>
              <a:rPr lang="en-US" dirty="0" err="1">
                <a:latin typeface="+mj-ea"/>
                <a:cs typeface="+mj-ea"/>
              </a:rPr>
              <a:t>mutu</a:t>
            </a:r>
            <a:r>
              <a:rPr lang="en-US" dirty="0">
                <a:latin typeface="+mj-ea"/>
                <a:cs typeface="+mj-ea"/>
              </a:rPr>
              <a:t> </a:t>
            </a:r>
            <a:r>
              <a:rPr lang="en-US" dirty="0" err="1">
                <a:latin typeface="+mj-ea"/>
                <a:cs typeface="+mj-ea"/>
              </a:rPr>
              <a:t>pedididikan</a:t>
            </a:r>
            <a:r>
              <a:rPr lang="en-US" dirty="0">
                <a:latin typeface="+mj-ea"/>
                <a:cs typeface="+mj-ea"/>
              </a:rPr>
              <a:t>. Hal </a:t>
            </a:r>
            <a:r>
              <a:rPr lang="en-US" dirty="0" err="1">
                <a:latin typeface="+mj-ea"/>
                <a:cs typeface="+mj-ea"/>
              </a:rPr>
              <a:t>ini</a:t>
            </a:r>
            <a:r>
              <a:rPr lang="en-US" dirty="0">
                <a:latin typeface="+mj-ea"/>
                <a:cs typeface="+mj-ea"/>
              </a:rPr>
              <a:t> </a:t>
            </a:r>
            <a:r>
              <a:rPr lang="en-US" dirty="0" err="1">
                <a:latin typeface="+mj-ea"/>
                <a:cs typeface="+mj-ea"/>
              </a:rPr>
              <a:t>terlihat</a:t>
            </a:r>
            <a:r>
              <a:rPr lang="en-US" dirty="0">
                <a:latin typeface="+mj-ea"/>
                <a:cs typeface="+mj-ea"/>
              </a:rPr>
              <a:t> </a:t>
            </a:r>
            <a:r>
              <a:rPr lang="en-US" dirty="0" err="1">
                <a:latin typeface="+mj-ea"/>
                <a:cs typeface="+mj-ea"/>
              </a:rPr>
              <a:t>dari</a:t>
            </a:r>
            <a:r>
              <a:rPr lang="en-US" dirty="0">
                <a:latin typeface="+mj-ea"/>
                <a:cs typeface="+mj-ea"/>
              </a:rPr>
              <a:t> </a:t>
            </a:r>
            <a:r>
              <a:rPr lang="en-US" dirty="0" err="1">
                <a:latin typeface="+mj-ea"/>
                <a:cs typeface="+mj-ea"/>
              </a:rPr>
              <a:t>beberapa</a:t>
            </a:r>
            <a:r>
              <a:rPr lang="en-US" dirty="0">
                <a:latin typeface="+mj-ea"/>
                <a:cs typeface="+mj-ea"/>
              </a:rPr>
              <a:t> </a:t>
            </a:r>
            <a:r>
              <a:rPr lang="en-US" dirty="0" err="1">
                <a:latin typeface="+mj-ea"/>
                <a:cs typeface="+mj-ea"/>
              </a:rPr>
              <a:t>hasil</a:t>
            </a:r>
            <a:r>
              <a:rPr lang="en-US" dirty="0">
                <a:latin typeface="+mj-ea"/>
                <a:cs typeface="+mj-ea"/>
              </a:rPr>
              <a:t> yang </a:t>
            </a:r>
            <a:r>
              <a:rPr lang="en-US" dirty="0" err="1">
                <a:latin typeface="+mj-ea"/>
                <a:cs typeface="+mj-ea"/>
              </a:rPr>
              <a:t>dilakukan</a:t>
            </a:r>
            <a:r>
              <a:rPr lang="en-US" dirty="0">
                <a:latin typeface="+mj-ea"/>
                <a:cs typeface="+mj-ea"/>
              </a:rPr>
              <a:t> oleh PISA </a:t>
            </a:r>
            <a:r>
              <a:rPr lang="en-US" dirty="0" err="1">
                <a:latin typeface="+mj-ea"/>
                <a:cs typeface="+mj-ea"/>
              </a:rPr>
              <a:t>tahun</a:t>
            </a:r>
            <a:r>
              <a:rPr lang="en-US" dirty="0">
                <a:latin typeface="+mj-ea"/>
                <a:cs typeface="+mj-ea"/>
              </a:rPr>
              <a:t> 2018 </a:t>
            </a:r>
            <a:r>
              <a:rPr lang="en-US" dirty="0" err="1">
                <a:latin typeface="+mj-ea"/>
                <a:cs typeface="+mj-ea"/>
              </a:rPr>
              <a:t>menunjukkan</a:t>
            </a:r>
            <a:r>
              <a:rPr lang="en-US" dirty="0">
                <a:latin typeface="+mj-ea"/>
                <a:cs typeface="+mj-ea"/>
              </a:rPr>
              <a:t> 60% </a:t>
            </a:r>
            <a:r>
              <a:rPr lang="en-US" dirty="0" err="1">
                <a:latin typeface="+mj-ea"/>
                <a:cs typeface="+mj-ea"/>
              </a:rPr>
              <a:t>sampai</a:t>
            </a:r>
            <a:r>
              <a:rPr lang="en-US" dirty="0">
                <a:latin typeface="+mj-ea"/>
                <a:cs typeface="+mj-ea"/>
              </a:rPr>
              <a:t> </a:t>
            </a:r>
            <a:r>
              <a:rPr lang="en-US" dirty="0" err="1">
                <a:latin typeface="+mj-ea"/>
                <a:cs typeface="+mj-ea"/>
              </a:rPr>
              <a:t>dengan</a:t>
            </a:r>
            <a:r>
              <a:rPr lang="en-US" dirty="0">
                <a:latin typeface="+mj-ea"/>
                <a:cs typeface="+mj-ea"/>
              </a:rPr>
              <a:t> 70% </a:t>
            </a:r>
            <a:r>
              <a:rPr lang="en-US" dirty="0" err="1">
                <a:latin typeface="+mj-ea"/>
                <a:cs typeface="+mj-ea"/>
              </a:rPr>
              <a:t>peserta</a:t>
            </a:r>
            <a:r>
              <a:rPr lang="en-US" dirty="0">
                <a:latin typeface="+mj-ea"/>
                <a:cs typeface="+mj-ea"/>
              </a:rPr>
              <a:t> </a:t>
            </a:r>
            <a:r>
              <a:rPr lang="en-US" dirty="0" err="1">
                <a:latin typeface="+mj-ea"/>
                <a:cs typeface="+mj-ea"/>
              </a:rPr>
              <a:t>didik</a:t>
            </a:r>
            <a:r>
              <a:rPr lang="en-US" dirty="0">
                <a:latin typeface="+mj-ea"/>
                <a:cs typeface="+mj-ea"/>
              </a:rPr>
              <a:t> di Indonesia </a:t>
            </a:r>
            <a:r>
              <a:rPr lang="en-US" dirty="0" err="1">
                <a:latin typeface="+mj-ea"/>
                <a:cs typeface="+mj-ea"/>
              </a:rPr>
              <a:t>masih</a:t>
            </a:r>
            <a:r>
              <a:rPr lang="en-US" dirty="0">
                <a:latin typeface="+mj-ea"/>
                <a:cs typeface="+mj-ea"/>
              </a:rPr>
              <a:t> </a:t>
            </a:r>
            <a:r>
              <a:rPr lang="en-US" dirty="0" err="1">
                <a:latin typeface="+mj-ea"/>
                <a:cs typeface="+mj-ea"/>
              </a:rPr>
              <a:t>berada</a:t>
            </a:r>
            <a:r>
              <a:rPr lang="en-US" dirty="0">
                <a:latin typeface="+mj-ea"/>
                <a:cs typeface="+mj-ea"/>
              </a:rPr>
              <a:t> di </a:t>
            </a:r>
            <a:r>
              <a:rPr lang="en-US" dirty="0" err="1">
                <a:latin typeface="+mj-ea"/>
                <a:cs typeface="+mj-ea"/>
              </a:rPr>
              <a:t>bawah</a:t>
            </a:r>
            <a:r>
              <a:rPr lang="en-US" dirty="0">
                <a:latin typeface="+mj-ea"/>
                <a:cs typeface="+mj-ea"/>
              </a:rPr>
              <a:t> </a:t>
            </a:r>
            <a:r>
              <a:rPr lang="en-US" dirty="0" err="1">
                <a:latin typeface="+mj-ea"/>
                <a:cs typeface="+mj-ea"/>
              </a:rPr>
              <a:t>standar</a:t>
            </a:r>
            <a:r>
              <a:rPr lang="en-US" dirty="0">
                <a:latin typeface="+mj-ea"/>
                <a:cs typeface="+mj-ea"/>
              </a:rPr>
              <a:t> </a:t>
            </a:r>
            <a:r>
              <a:rPr lang="en-US" dirty="0" err="1">
                <a:latin typeface="+mj-ea"/>
                <a:cs typeface="+mj-ea"/>
              </a:rPr>
              <a:t>kemampuan</a:t>
            </a:r>
            <a:r>
              <a:rPr lang="en-US" dirty="0">
                <a:latin typeface="+mj-ea"/>
                <a:cs typeface="+mj-ea"/>
              </a:rPr>
              <a:t> minimum </a:t>
            </a:r>
            <a:r>
              <a:rPr lang="en-US" dirty="0" err="1">
                <a:latin typeface="+mj-ea"/>
                <a:cs typeface="+mj-ea"/>
              </a:rPr>
              <a:t>dalam</a:t>
            </a:r>
            <a:r>
              <a:rPr lang="en-US" dirty="0">
                <a:latin typeface="+mj-ea"/>
                <a:cs typeface="+mj-ea"/>
              </a:rPr>
              <a:t> </a:t>
            </a:r>
            <a:r>
              <a:rPr lang="en-US" dirty="0" err="1">
                <a:latin typeface="+mj-ea"/>
                <a:cs typeface="+mj-ea"/>
              </a:rPr>
              <a:t>sains</a:t>
            </a:r>
            <a:r>
              <a:rPr lang="en-US" dirty="0">
                <a:latin typeface="+mj-ea"/>
                <a:cs typeface="+mj-ea"/>
              </a:rPr>
              <a:t>, </a:t>
            </a:r>
            <a:r>
              <a:rPr lang="en-US" dirty="0" err="1">
                <a:latin typeface="+mj-ea"/>
                <a:cs typeface="+mj-ea"/>
              </a:rPr>
              <a:t>matematika</a:t>
            </a:r>
            <a:r>
              <a:rPr lang="en-US" dirty="0">
                <a:latin typeface="+mj-ea"/>
                <a:cs typeface="+mj-ea"/>
              </a:rPr>
              <a:t>, dan </a:t>
            </a:r>
            <a:r>
              <a:rPr lang="en-US" dirty="0" err="1">
                <a:latin typeface="+mj-ea"/>
                <a:cs typeface="+mj-ea"/>
              </a:rPr>
              <a:t>membaca</a:t>
            </a:r>
            <a:r>
              <a:rPr lang="en-US" dirty="0">
                <a:latin typeface="+mj-ea"/>
                <a:cs typeface="+mj-ea"/>
              </a:rPr>
              <a:t>. </a:t>
            </a:r>
            <a:r>
              <a:rPr lang="en-US" dirty="0" err="1">
                <a:latin typeface="+mj-ea"/>
                <a:cs typeface="+mj-ea"/>
              </a:rPr>
              <a:t>Kesenjangan</a:t>
            </a:r>
            <a:r>
              <a:rPr lang="en-US" dirty="0">
                <a:latin typeface="+mj-ea"/>
                <a:cs typeface="+mj-ea"/>
              </a:rPr>
              <a:t> </a:t>
            </a:r>
            <a:r>
              <a:rPr lang="en-US" dirty="0" err="1">
                <a:latin typeface="+mj-ea"/>
                <a:cs typeface="+mj-ea"/>
              </a:rPr>
              <a:t>kualitas</a:t>
            </a:r>
            <a:r>
              <a:rPr lang="en-US" dirty="0">
                <a:latin typeface="+mj-ea"/>
                <a:cs typeface="+mj-ea"/>
              </a:rPr>
              <a:t> </a:t>
            </a:r>
            <a:r>
              <a:rPr lang="en-US" dirty="0" err="1">
                <a:latin typeface="+mj-ea"/>
                <a:cs typeface="+mj-ea"/>
              </a:rPr>
              <a:t>pendidikan</a:t>
            </a:r>
            <a:r>
              <a:rPr lang="en-US" dirty="0">
                <a:latin typeface="+mj-ea"/>
                <a:cs typeface="+mj-ea"/>
              </a:rPr>
              <a:t> </a:t>
            </a:r>
            <a:r>
              <a:rPr lang="en-US" dirty="0" err="1">
                <a:latin typeface="+mj-ea"/>
                <a:cs typeface="+mj-ea"/>
              </a:rPr>
              <a:t>antar</a:t>
            </a:r>
            <a:r>
              <a:rPr lang="en-US" dirty="0">
                <a:latin typeface="+mj-ea"/>
                <a:cs typeface="+mj-ea"/>
              </a:rPr>
              <a:t>-wilayah juga </a:t>
            </a:r>
            <a:r>
              <a:rPr lang="en-US" dirty="0" err="1">
                <a:latin typeface="+mj-ea"/>
                <a:cs typeface="+mj-ea"/>
              </a:rPr>
              <a:t>masih</a:t>
            </a:r>
            <a:r>
              <a:rPr lang="en-US" dirty="0">
                <a:latin typeface="+mj-ea"/>
                <a:cs typeface="+mj-ea"/>
              </a:rPr>
              <a:t> </a:t>
            </a:r>
            <a:r>
              <a:rPr lang="en-US" dirty="0" err="1">
                <a:latin typeface="+mj-ea"/>
                <a:cs typeface="+mj-ea"/>
              </a:rPr>
              <a:t>menjadi</a:t>
            </a:r>
            <a:r>
              <a:rPr lang="en-US" dirty="0">
                <a:latin typeface="+mj-ea"/>
                <a:cs typeface="+mj-ea"/>
              </a:rPr>
              <a:t> </a:t>
            </a:r>
            <a:r>
              <a:rPr lang="en-US" dirty="0" err="1">
                <a:latin typeface="+mj-ea"/>
                <a:cs typeface="+mj-ea"/>
              </a:rPr>
              <a:t>isu</a:t>
            </a:r>
            <a:r>
              <a:rPr lang="en-US" dirty="0">
                <a:latin typeface="+mj-ea"/>
                <a:cs typeface="+mj-ea"/>
              </a:rPr>
              <a:t>. Hasil </a:t>
            </a:r>
            <a:r>
              <a:rPr lang="en-US" dirty="0" err="1">
                <a:latin typeface="+mj-ea"/>
                <a:cs typeface="+mj-ea"/>
              </a:rPr>
              <a:t>Ujian</a:t>
            </a:r>
            <a:r>
              <a:rPr lang="en-US" dirty="0">
                <a:latin typeface="+mj-ea"/>
                <a:cs typeface="+mj-ea"/>
              </a:rPr>
              <a:t> Nasional </a:t>
            </a:r>
            <a:r>
              <a:rPr lang="en-US" dirty="0" err="1">
                <a:latin typeface="+mj-ea"/>
                <a:cs typeface="+mj-ea"/>
              </a:rPr>
              <a:t>Berbasis</a:t>
            </a:r>
            <a:r>
              <a:rPr lang="en-US" dirty="0">
                <a:latin typeface="+mj-ea"/>
                <a:cs typeface="+mj-ea"/>
              </a:rPr>
              <a:t> </a:t>
            </a:r>
            <a:r>
              <a:rPr lang="en-US" dirty="0" err="1">
                <a:latin typeface="+mj-ea"/>
                <a:cs typeface="+mj-ea"/>
              </a:rPr>
              <a:t>Komputer</a:t>
            </a:r>
            <a:r>
              <a:rPr lang="en-US" dirty="0">
                <a:latin typeface="+mj-ea"/>
                <a:cs typeface="+mj-ea"/>
              </a:rPr>
              <a:t> yang </a:t>
            </a:r>
            <a:r>
              <a:rPr lang="en-US" dirty="0" err="1">
                <a:latin typeface="+mj-ea"/>
                <a:cs typeface="+mj-ea"/>
              </a:rPr>
              <a:t>terakhir</a:t>
            </a:r>
            <a:r>
              <a:rPr lang="en-US" dirty="0">
                <a:latin typeface="+mj-ea"/>
                <a:cs typeface="+mj-ea"/>
              </a:rPr>
              <a:t> pada </a:t>
            </a:r>
            <a:r>
              <a:rPr lang="en-US" dirty="0" err="1">
                <a:latin typeface="+mj-ea"/>
                <a:cs typeface="+mj-ea"/>
              </a:rPr>
              <a:t>tahun</a:t>
            </a:r>
            <a:r>
              <a:rPr lang="en-US" dirty="0">
                <a:latin typeface="+mj-ea"/>
                <a:cs typeface="+mj-ea"/>
              </a:rPr>
              <a:t> 2019 </a:t>
            </a:r>
            <a:r>
              <a:rPr lang="en-US" dirty="0" err="1">
                <a:latin typeface="+mj-ea"/>
                <a:cs typeface="+mj-ea"/>
              </a:rPr>
              <a:t>menunjukkan</a:t>
            </a:r>
            <a:r>
              <a:rPr lang="en-US" dirty="0">
                <a:latin typeface="+mj-ea"/>
                <a:cs typeface="+mj-ea"/>
              </a:rPr>
              <a:t> </a:t>
            </a:r>
            <a:r>
              <a:rPr lang="en-US" dirty="0" err="1">
                <a:latin typeface="+mj-ea"/>
                <a:cs typeface="+mj-ea"/>
              </a:rPr>
              <a:t>skor</a:t>
            </a:r>
            <a:r>
              <a:rPr lang="en-US" dirty="0">
                <a:latin typeface="+mj-ea"/>
                <a:cs typeface="+mj-ea"/>
              </a:rPr>
              <a:t> rata-rata </a:t>
            </a:r>
            <a:r>
              <a:rPr lang="en-US" dirty="0" err="1">
                <a:latin typeface="+mj-ea"/>
                <a:cs typeface="+mj-ea"/>
              </a:rPr>
              <a:t>dari</a:t>
            </a:r>
            <a:r>
              <a:rPr lang="en-US" dirty="0">
                <a:latin typeface="+mj-ea"/>
                <a:cs typeface="+mj-ea"/>
              </a:rPr>
              <a:t> 2 (</a:t>
            </a:r>
            <a:r>
              <a:rPr lang="en-US" dirty="0" err="1">
                <a:latin typeface="+mj-ea"/>
                <a:cs typeface="+mj-ea"/>
              </a:rPr>
              <a:t>dua</a:t>
            </a:r>
            <a:r>
              <a:rPr lang="en-US" dirty="0">
                <a:latin typeface="+mj-ea"/>
                <a:cs typeface="+mj-ea"/>
              </a:rPr>
              <a:t>) </a:t>
            </a:r>
            <a:r>
              <a:rPr lang="en-US" dirty="0" err="1">
                <a:latin typeface="+mj-ea"/>
                <a:cs typeface="+mj-ea"/>
              </a:rPr>
              <a:t>provinsi</a:t>
            </a:r>
            <a:r>
              <a:rPr lang="en-US" dirty="0">
                <a:latin typeface="+mj-ea"/>
                <a:cs typeface="+mj-ea"/>
              </a:rPr>
              <a:t> di </a:t>
            </a:r>
            <a:r>
              <a:rPr lang="en-US" dirty="0" err="1">
                <a:latin typeface="+mj-ea"/>
                <a:cs typeface="+mj-ea"/>
              </a:rPr>
              <a:t>pulau</a:t>
            </a:r>
            <a:r>
              <a:rPr lang="en-US" dirty="0">
                <a:latin typeface="+mj-ea"/>
                <a:cs typeface="+mj-ea"/>
              </a:rPr>
              <a:t> </a:t>
            </a:r>
            <a:r>
              <a:rPr lang="en-US" dirty="0" err="1">
                <a:latin typeface="+mj-ea"/>
                <a:cs typeface="+mj-ea"/>
              </a:rPr>
              <a:t>Jawa</a:t>
            </a:r>
            <a:r>
              <a:rPr lang="en-US" dirty="0">
                <a:latin typeface="+mj-ea"/>
                <a:cs typeface="+mj-ea"/>
              </a:rPr>
              <a:t> </a:t>
            </a:r>
            <a:r>
              <a:rPr lang="en-US" dirty="0" err="1">
                <a:latin typeface="+mj-ea"/>
                <a:cs typeface="+mj-ea"/>
              </a:rPr>
              <a:t>mengalahkan</a:t>
            </a:r>
            <a:r>
              <a:rPr lang="en-US" dirty="0">
                <a:latin typeface="+mj-ea"/>
                <a:cs typeface="+mj-ea"/>
              </a:rPr>
              <a:t> rata-rata </a:t>
            </a:r>
            <a:r>
              <a:rPr lang="en-US" dirty="0" err="1">
                <a:latin typeface="+mj-ea"/>
                <a:cs typeface="+mj-ea"/>
              </a:rPr>
              <a:t>skor</a:t>
            </a:r>
            <a:r>
              <a:rPr lang="en-US" dirty="0">
                <a:latin typeface="+mj-ea"/>
                <a:cs typeface="+mj-ea"/>
              </a:rPr>
              <a:t> </a:t>
            </a:r>
            <a:r>
              <a:rPr lang="en-US" dirty="0" err="1">
                <a:latin typeface="+mj-ea"/>
                <a:cs typeface="+mj-ea"/>
              </a:rPr>
              <a:t>kelompok</a:t>
            </a:r>
            <a:r>
              <a:rPr lang="en-US" dirty="0">
                <a:latin typeface="+mj-ea"/>
                <a:cs typeface="+mj-ea"/>
              </a:rPr>
              <a:t> 10% </a:t>
            </a:r>
            <a:r>
              <a:rPr lang="en-US" dirty="0" err="1">
                <a:latin typeface="+mj-ea"/>
                <a:cs typeface="+mj-ea"/>
              </a:rPr>
              <a:t>tertinggi</a:t>
            </a:r>
            <a:r>
              <a:rPr lang="en-US" dirty="0">
                <a:latin typeface="+mj-ea"/>
                <a:cs typeface="+mj-ea"/>
              </a:rPr>
              <a:t> di 10 (</a:t>
            </a:r>
            <a:r>
              <a:rPr lang="en-US" dirty="0" err="1">
                <a:latin typeface="+mj-ea"/>
                <a:cs typeface="+mj-ea"/>
              </a:rPr>
              <a:t>sepuluh</a:t>
            </a:r>
            <a:r>
              <a:rPr lang="en-US" dirty="0">
                <a:latin typeface="+mj-ea"/>
                <a:cs typeface="+mj-ea"/>
              </a:rPr>
              <a:t>) </a:t>
            </a:r>
            <a:r>
              <a:rPr lang="en-US" dirty="0" err="1">
                <a:latin typeface="+mj-ea"/>
                <a:cs typeface="+mj-ea"/>
              </a:rPr>
              <a:t>provinsi</a:t>
            </a:r>
            <a:r>
              <a:rPr lang="en-US" dirty="0">
                <a:latin typeface="+mj-ea"/>
                <a:cs typeface="+mj-ea"/>
              </a:rPr>
              <a:t> lain di </a:t>
            </a:r>
            <a:r>
              <a:rPr lang="en-US" dirty="0" err="1">
                <a:latin typeface="+mj-ea"/>
                <a:cs typeface="+mj-ea"/>
              </a:rPr>
              <a:t>luar</a:t>
            </a:r>
            <a:r>
              <a:rPr lang="en-US" dirty="0">
                <a:latin typeface="+mj-ea"/>
                <a:cs typeface="+mj-ea"/>
              </a:rPr>
              <a:t> </a:t>
            </a:r>
            <a:r>
              <a:rPr lang="en-US" dirty="0" err="1">
                <a:latin typeface="+mj-ea"/>
                <a:cs typeface="+mj-ea"/>
              </a:rPr>
              <a:t>pulau</a:t>
            </a:r>
            <a:r>
              <a:rPr lang="en-US" dirty="0">
                <a:latin typeface="+mj-ea"/>
                <a:cs typeface="+mj-ea"/>
              </a:rPr>
              <a:t> </a:t>
            </a:r>
            <a:r>
              <a:rPr lang="en-US" dirty="0" err="1">
                <a:latin typeface="+mj-ea"/>
                <a:cs typeface="+mj-ea"/>
              </a:rPr>
              <a:t>Jawa</a:t>
            </a:r>
            <a:r>
              <a:rPr lang="en-US" dirty="0">
                <a:latin typeface="+mj-ea"/>
                <a:cs typeface="+mj-ea"/>
              </a:rPr>
              <a:t>. (</a:t>
            </a:r>
            <a:r>
              <a:rPr lang="en-US" dirty="0" err="1">
                <a:latin typeface="+mj-ea"/>
                <a:cs typeface="+mj-ea"/>
              </a:rPr>
              <a:t>Kepmendikbud</a:t>
            </a:r>
            <a:r>
              <a:rPr lang="en-US" dirty="0">
                <a:latin typeface="+mj-ea"/>
                <a:cs typeface="+mj-ea"/>
              </a:rPr>
              <a:t> No.1177/M/2020)</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5"/>
          <p:cNvSpPr txBox="1">
            <a:spLocks noGrp="1"/>
          </p:cNvSpPr>
          <p:nvPr>
            <p:ph type="title"/>
          </p:nvPr>
        </p:nvSpPr>
        <p:spPr>
          <a:xfrm>
            <a:off x="1117849" y="122572"/>
            <a:ext cx="6904701" cy="1363800"/>
          </a:xfrm>
          <a:prstGeom prst="rect">
            <a:avLst/>
          </a:prstGeom>
        </p:spPr>
        <p:txBody>
          <a:bodyPr spcFirstLastPara="1" wrap="square" lIns="91425" tIns="91425" rIns="91425" bIns="91425" anchor="ctr" anchorCtr="0">
            <a:noAutofit/>
          </a:bodyPr>
          <a:lstStyle/>
          <a:p>
            <a:pPr lvl="0"/>
            <a:r>
              <a:rPr lang="en-US" sz="2400" dirty="0"/>
              <a:t>A. </a:t>
            </a:r>
            <a:r>
              <a:rPr lang="en-US" sz="2400" dirty="0" err="1"/>
              <a:t>Tahapan</a:t>
            </a:r>
            <a:r>
              <a:rPr lang="en-US" sz="2400" dirty="0"/>
              <a:t> </a:t>
            </a:r>
            <a:r>
              <a:rPr lang="en-US" sz="2400" dirty="0" err="1"/>
              <a:t>Seleksi</a:t>
            </a:r>
            <a:r>
              <a:rPr lang="en-US" sz="2400" dirty="0"/>
              <a:t> Program </a:t>
            </a:r>
            <a:r>
              <a:rPr lang="en-US" sz="2400" dirty="0" err="1"/>
              <a:t>Sekolah</a:t>
            </a:r>
            <a:r>
              <a:rPr lang="en-US" sz="2400" dirty="0"/>
              <a:t> </a:t>
            </a:r>
            <a:r>
              <a:rPr lang="en-US" sz="2400" dirty="0" err="1"/>
              <a:t>Penggerak</a:t>
            </a:r>
            <a:endParaRPr sz="2400" dirty="0"/>
          </a:p>
        </p:txBody>
      </p:sp>
      <p:sp>
        <p:nvSpPr>
          <p:cNvPr id="646" name="Google Shape;646;p45"/>
          <p:cNvSpPr txBox="1">
            <a:spLocks noGrp="1"/>
          </p:cNvSpPr>
          <p:nvPr>
            <p:ph type="subTitle" idx="1"/>
          </p:nvPr>
        </p:nvSpPr>
        <p:spPr>
          <a:xfrm>
            <a:off x="720600" y="1319917"/>
            <a:ext cx="5792022" cy="2578571"/>
          </a:xfrm>
          <a:prstGeom prst="rect">
            <a:avLst/>
          </a:prstGeom>
        </p:spPr>
        <p:txBody>
          <a:bodyPr spcFirstLastPara="1" wrap="square" lIns="91425" tIns="91425" rIns="91425" bIns="91425" anchor="ctr" anchorCtr="0">
            <a:noAutofit/>
          </a:bodyPr>
          <a:lstStyle/>
          <a:p>
            <a:pPr marL="0" indent="0" algn="l"/>
            <a:r>
              <a:rPr lang="en-US" dirty="0" err="1"/>
              <a:t>Seleksi</a:t>
            </a:r>
            <a:r>
              <a:rPr lang="en-US" dirty="0"/>
              <a:t> </a:t>
            </a:r>
            <a:r>
              <a:rPr lang="en-US" dirty="0" err="1"/>
              <a:t>tahap</a:t>
            </a:r>
            <a:r>
              <a:rPr lang="en-US" dirty="0"/>
              <a:t> 1 </a:t>
            </a:r>
            <a:r>
              <a:rPr lang="en-US" dirty="0" err="1"/>
              <a:t>meliputi</a:t>
            </a:r>
            <a:r>
              <a:rPr lang="en-US" dirty="0"/>
              <a:t>:</a:t>
            </a:r>
          </a:p>
          <a:p>
            <a:pPr marL="0" indent="0" algn="l"/>
            <a:endParaRPr lang="en-US" dirty="0"/>
          </a:p>
          <a:p>
            <a:pPr marL="514350" indent="-514350" algn="l">
              <a:buAutoNum type="arabicPeriod"/>
            </a:pPr>
            <a:r>
              <a:rPr lang="id-ID" altLang="en-US" dirty="0"/>
              <a:t>M</a:t>
            </a:r>
            <a:r>
              <a:rPr lang="en-US" dirty="0" err="1"/>
              <a:t>elengkapi</a:t>
            </a:r>
            <a:r>
              <a:rPr lang="en-US" dirty="0"/>
              <a:t> </a:t>
            </a:r>
            <a:r>
              <a:rPr lang="en-US" dirty="0" err="1"/>
              <a:t>dokumen</a:t>
            </a:r>
            <a:r>
              <a:rPr lang="en-US" dirty="0"/>
              <a:t> </a:t>
            </a:r>
            <a:r>
              <a:rPr lang="en-US" dirty="0" err="1"/>
              <a:t>administrasi</a:t>
            </a:r>
            <a:endParaRPr lang="en-US" dirty="0"/>
          </a:p>
          <a:p>
            <a:pPr marL="514350" indent="-514350" algn="l">
              <a:buAutoNum type="arabicPeriod"/>
            </a:pPr>
            <a:r>
              <a:rPr lang="id-ID" altLang="en-US" dirty="0"/>
              <a:t>M</a:t>
            </a:r>
            <a:r>
              <a:rPr lang="en-US" dirty="0" err="1"/>
              <a:t>embuat</a:t>
            </a:r>
            <a:r>
              <a:rPr lang="en-US" dirty="0"/>
              <a:t> daftar </a:t>
            </a:r>
            <a:r>
              <a:rPr lang="en-US" dirty="0" err="1"/>
              <a:t>riwayat</a:t>
            </a:r>
            <a:r>
              <a:rPr lang="en-US" dirty="0"/>
              <a:t> </a:t>
            </a:r>
            <a:r>
              <a:rPr lang="en-US" dirty="0" err="1"/>
              <a:t>hidup</a:t>
            </a:r>
            <a:endParaRPr lang="en-US" dirty="0"/>
          </a:p>
          <a:p>
            <a:pPr marL="514350" indent="-514350" algn="l">
              <a:buAutoNum type="arabicPeriod"/>
            </a:pPr>
            <a:r>
              <a:rPr lang="id-ID" altLang="en-US" dirty="0"/>
              <a:t>M</a:t>
            </a:r>
            <a:r>
              <a:rPr lang="en-US" dirty="0" err="1"/>
              <a:t>enulis</a:t>
            </a:r>
            <a:r>
              <a:rPr lang="en-US" dirty="0"/>
              <a:t> </a:t>
            </a:r>
            <a:r>
              <a:rPr lang="en-US" dirty="0" err="1"/>
              <a:t>esai</a:t>
            </a:r>
            <a:endParaRPr lang="en-US" dirty="0"/>
          </a:p>
          <a:p>
            <a:pPr marL="514350" indent="-514350" algn="l">
              <a:buAutoNum type="arabicPeriod"/>
            </a:pPr>
            <a:r>
              <a:rPr lang="id-ID" altLang="en-US" dirty="0"/>
              <a:t>M</a:t>
            </a:r>
            <a:r>
              <a:rPr lang="en-US" dirty="0" err="1"/>
              <a:t>engikuti</a:t>
            </a:r>
            <a:r>
              <a:rPr lang="en-US" dirty="0"/>
              <a:t> </a:t>
            </a:r>
            <a:r>
              <a:rPr lang="en-US" dirty="0" err="1"/>
              <a:t>Tes</a:t>
            </a:r>
            <a:r>
              <a:rPr lang="en-US" dirty="0"/>
              <a:t> </a:t>
            </a:r>
            <a:r>
              <a:rPr lang="en-US" dirty="0" err="1"/>
              <a:t>Bakat</a:t>
            </a:r>
            <a:r>
              <a:rPr lang="en-US" dirty="0"/>
              <a:t> </a:t>
            </a:r>
            <a:r>
              <a:rPr lang="en-US" dirty="0" err="1"/>
              <a:t>Skolastik</a:t>
            </a:r>
            <a:r>
              <a:rPr lang="en-US" dirty="0"/>
              <a:t> (TBS)</a:t>
            </a:r>
          </a:p>
          <a:p>
            <a:pPr marL="0" lvl="0" indent="0" algn="ctr" rtl="0">
              <a:spcBef>
                <a:spcPts val="0"/>
              </a:spcBef>
              <a:spcAft>
                <a:spcPts val="0"/>
              </a:spcAft>
              <a:buNone/>
            </a:pPr>
            <a:endParaRPr lang="en-ID" dirty="0"/>
          </a:p>
        </p:txBody>
      </p:sp>
      <p:grpSp>
        <p:nvGrpSpPr>
          <p:cNvPr id="647" name="Google Shape;647;p45"/>
          <p:cNvGrpSpPr/>
          <p:nvPr/>
        </p:nvGrpSpPr>
        <p:grpSpPr>
          <a:xfrm>
            <a:off x="6447902" y="1725874"/>
            <a:ext cx="1726241" cy="2931800"/>
            <a:chOff x="3609011" y="1674000"/>
            <a:chExt cx="1726241" cy="2931800"/>
          </a:xfrm>
        </p:grpSpPr>
        <p:grpSp>
          <p:nvGrpSpPr>
            <p:cNvPr id="648" name="Google Shape;648;p45"/>
            <p:cNvGrpSpPr/>
            <p:nvPr/>
          </p:nvGrpSpPr>
          <p:grpSpPr>
            <a:xfrm>
              <a:off x="3609011" y="1674000"/>
              <a:ext cx="1726241" cy="2931800"/>
              <a:chOff x="2845761" y="1676300"/>
              <a:chExt cx="1726241" cy="2931800"/>
            </a:xfrm>
          </p:grpSpPr>
          <p:sp>
            <p:nvSpPr>
              <p:cNvPr id="649" name="Google Shape;649;p45"/>
              <p:cNvSpPr/>
              <p:nvPr/>
            </p:nvSpPr>
            <p:spPr>
              <a:xfrm>
                <a:off x="3568998" y="3471803"/>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a:off x="2845761" y="4454122"/>
                <a:ext cx="1684667" cy="153978"/>
              </a:xfrm>
              <a:custGeom>
                <a:avLst/>
                <a:gdLst/>
                <a:ahLst/>
                <a:cxnLst/>
                <a:rect l="l" t="t" r="r" b="b"/>
                <a:pathLst>
                  <a:path w="18348" h="1677" extrusionOk="0">
                    <a:moveTo>
                      <a:pt x="9174" y="1"/>
                    </a:moveTo>
                    <a:cubicBezTo>
                      <a:pt x="4108" y="1"/>
                      <a:pt x="0" y="366"/>
                      <a:pt x="0" y="833"/>
                    </a:cubicBezTo>
                    <a:cubicBezTo>
                      <a:pt x="0" y="1299"/>
                      <a:pt x="4108" y="1677"/>
                      <a:pt x="9174" y="1677"/>
                    </a:cubicBezTo>
                    <a:cubicBezTo>
                      <a:pt x="14239" y="1677"/>
                      <a:pt x="18347" y="1311"/>
                      <a:pt x="18347" y="833"/>
                    </a:cubicBezTo>
                    <a:cubicBezTo>
                      <a:pt x="18347" y="366"/>
                      <a:pt x="14239" y="1"/>
                      <a:pt x="9174" y="1"/>
                    </a:cubicBezTo>
                    <a:close/>
                  </a:path>
                </a:pathLst>
              </a:cu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a:off x="2911685" y="1676300"/>
                <a:ext cx="1161675" cy="1928718"/>
              </a:xfrm>
              <a:custGeom>
                <a:avLst/>
                <a:gdLst/>
                <a:ahLst/>
                <a:cxnLst/>
                <a:rect l="l" t="t" r="r" b="b"/>
                <a:pathLst>
                  <a:path w="12652" h="21006" extrusionOk="0">
                    <a:moveTo>
                      <a:pt x="5381" y="1"/>
                    </a:moveTo>
                    <a:cubicBezTo>
                      <a:pt x="4698" y="1"/>
                      <a:pt x="3997" y="55"/>
                      <a:pt x="3264" y="164"/>
                    </a:cubicBezTo>
                    <a:cubicBezTo>
                      <a:pt x="2344" y="315"/>
                      <a:pt x="1323" y="555"/>
                      <a:pt x="189" y="882"/>
                    </a:cubicBezTo>
                    <a:lnTo>
                      <a:pt x="0" y="5204"/>
                    </a:lnTo>
                    <a:cubicBezTo>
                      <a:pt x="958" y="4637"/>
                      <a:pt x="1878" y="4222"/>
                      <a:pt x="2760" y="3957"/>
                    </a:cubicBezTo>
                    <a:cubicBezTo>
                      <a:pt x="3528" y="3723"/>
                      <a:pt x="4247" y="3598"/>
                      <a:pt x="4917" y="3598"/>
                    </a:cubicBezTo>
                    <a:cubicBezTo>
                      <a:pt x="5005" y="3598"/>
                      <a:pt x="5093" y="3600"/>
                      <a:pt x="5179" y="3604"/>
                    </a:cubicBezTo>
                    <a:cubicBezTo>
                      <a:pt x="5973" y="3629"/>
                      <a:pt x="6578" y="3844"/>
                      <a:pt x="7006" y="4234"/>
                    </a:cubicBezTo>
                    <a:cubicBezTo>
                      <a:pt x="7422" y="4612"/>
                      <a:pt x="7624" y="5116"/>
                      <a:pt x="7599" y="5759"/>
                    </a:cubicBezTo>
                    <a:cubicBezTo>
                      <a:pt x="7574" y="6187"/>
                      <a:pt x="7435" y="6603"/>
                      <a:pt x="7170" y="7006"/>
                    </a:cubicBezTo>
                    <a:cubicBezTo>
                      <a:pt x="6918" y="7422"/>
                      <a:pt x="6515" y="7851"/>
                      <a:pt x="5973" y="8304"/>
                    </a:cubicBezTo>
                    <a:lnTo>
                      <a:pt x="5053" y="9060"/>
                    </a:lnTo>
                    <a:cubicBezTo>
                      <a:pt x="4045" y="9917"/>
                      <a:pt x="3377" y="10635"/>
                      <a:pt x="3050" y="11215"/>
                    </a:cubicBezTo>
                    <a:cubicBezTo>
                      <a:pt x="2722" y="11770"/>
                      <a:pt x="2533" y="12437"/>
                      <a:pt x="2508" y="13181"/>
                    </a:cubicBezTo>
                    <a:lnTo>
                      <a:pt x="2470" y="13861"/>
                    </a:lnTo>
                    <a:lnTo>
                      <a:pt x="7435" y="14075"/>
                    </a:lnTo>
                    <a:lnTo>
                      <a:pt x="7460" y="13458"/>
                    </a:lnTo>
                    <a:cubicBezTo>
                      <a:pt x="7485" y="13042"/>
                      <a:pt x="7599" y="12677"/>
                      <a:pt x="7800" y="12337"/>
                    </a:cubicBezTo>
                    <a:cubicBezTo>
                      <a:pt x="8015" y="12009"/>
                      <a:pt x="8443" y="11568"/>
                      <a:pt x="9086" y="11026"/>
                    </a:cubicBezTo>
                    <a:lnTo>
                      <a:pt x="10005" y="10270"/>
                    </a:lnTo>
                    <a:cubicBezTo>
                      <a:pt x="10900" y="9501"/>
                      <a:pt x="11543" y="8758"/>
                      <a:pt x="11933" y="8077"/>
                    </a:cubicBezTo>
                    <a:cubicBezTo>
                      <a:pt x="12324" y="7372"/>
                      <a:pt x="12538" y="6578"/>
                      <a:pt x="12576" y="5671"/>
                    </a:cubicBezTo>
                    <a:cubicBezTo>
                      <a:pt x="12652" y="3919"/>
                      <a:pt x="12122" y="2571"/>
                      <a:pt x="10988" y="1613"/>
                    </a:cubicBezTo>
                    <a:cubicBezTo>
                      <a:pt x="9854" y="643"/>
                      <a:pt x="8178" y="101"/>
                      <a:pt x="5935" y="13"/>
                    </a:cubicBezTo>
                    <a:cubicBezTo>
                      <a:pt x="5752" y="5"/>
                      <a:pt x="5567" y="1"/>
                      <a:pt x="5381" y="1"/>
                    </a:cubicBezTo>
                    <a:close/>
                    <a:moveTo>
                      <a:pt x="2382" y="15890"/>
                    </a:moveTo>
                    <a:lnTo>
                      <a:pt x="2168" y="20792"/>
                    </a:lnTo>
                    <a:lnTo>
                      <a:pt x="7132" y="21006"/>
                    </a:lnTo>
                    <a:lnTo>
                      <a:pt x="7347" y="16117"/>
                    </a:lnTo>
                    <a:lnTo>
                      <a:pt x="2382" y="1589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a:off x="3128004" y="3073933"/>
                <a:ext cx="784581" cy="1107319"/>
              </a:xfrm>
              <a:custGeom>
                <a:avLst/>
                <a:gdLst/>
                <a:ahLst/>
                <a:cxnLst/>
                <a:rect l="l" t="t" r="r" b="b"/>
                <a:pathLst>
                  <a:path w="8545" h="12060" extrusionOk="0">
                    <a:moveTo>
                      <a:pt x="6226" y="0"/>
                    </a:moveTo>
                    <a:cubicBezTo>
                      <a:pt x="6226" y="0"/>
                      <a:pt x="5734" y="2583"/>
                      <a:pt x="5722" y="2924"/>
                    </a:cubicBezTo>
                    <a:cubicBezTo>
                      <a:pt x="5709" y="3264"/>
                      <a:pt x="4839" y="5797"/>
                      <a:pt x="4839" y="5797"/>
                    </a:cubicBezTo>
                    <a:lnTo>
                      <a:pt x="1" y="11845"/>
                    </a:lnTo>
                    <a:lnTo>
                      <a:pt x="895" y="12059"/>
                    </a:lnTo>
                    <a:cubicBezTo>
                      <a:pt x="895" y="12059"/>
                      <a:pt x="5558" y="7598"/>
                      <a:pt x="5948" y="6931"/>
                    </a:cubicBezTo>
                    <a:cubicBezTo>
                      <a:pt x="6326" y="6263"/>
                      <a:pt x="8544" y="2861"/>
                      <a:pt x="8544" y="2861"/>
                    </a:cubicBezTo>
                    <a:lnTo>
                      <a:pt x="62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p:nvPr/>
            </p:nvSpPr>
            <p:spPr>
              <a:xfrm>
                <a:off x="3676420" y="3073933"/>
                <a:ext cx="234961" cy="372595"/>
              </a:xfrm>
              <a:custGeom>
                <a:avLst/>
                <a:gdLst/>
                <a:ahLst/>
                <a:cxnLst/>
                <a:rect l="l" t="t" r="r" b="b"/>
                <a:pathLst>
                  <a:path w="2559" h="4058" extrusionOk="0">
                    <a:moveTo>
                      <a:pt x="253" y="0"/>
                    </a:moveTo>
                    <a:cubicBezTo>
                      <a:pt x="253" y="0"/>
                      <a:pt x="127" y="655"/>
                      <a:pt x="1" y="1348"/>
                    </a:cubicBezTo>
                    <a:cubicBezTo>
                      <a:pt x="1" y="1815"/>
                      <a:pt x="177" y="2268"/>
                      <a:pt x="467" y="2621"/>
                    </a:cubicBezTo>
                    <a:cubicBezTo>
                      <a:pt x="757" y="2974"/>
                      <a:pt x="1261" y="3503"/>
                      <a:pt x="1802" y="4058"/>
                    </a:cubicBezTo>
                    <a:cubicBezTo>
                      <a:pt x="2231" y="3390"/>
                      <a:pt x="2559" y="2861"/>
                      <a:pt x="2559" y="2861"/>
                    </a:cubicBezTo>
                    <a:lnTo>
                      <a:pt x="253" y="0"/>
                    </a:lnTo>
                    <a:close/>
                  </a:path>
                </a:pathLst>
              </a:custGeom>
              <a:solidFill>
                <a:srgbClr val="000000">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5"/>
              <p:cNvSpPr/>
              <p:nvPr/>
            </p:nvSpPr>
            <p:spPr>
              <a:xfrm>
                <a:off x="3685694" y="3073933"/>
                <a:ext cx="627205" cy="1280854"/>
              </a:xfrm>
              <a:custGeom>
                <a:avLst/>
                <a:gdLst/>
                <a:ahLst/>
                <a:cxnLst/>
                <a:rect l="l" t="t" r="r" b="b"/>
                <a:pathLst>
                  <a:path w="6831" h="13950" extrusionOk="0">
                    <a:moveTo>
                      <a:pt x="152" y="0"/>
                    </a:moveTo>
                    <a:lnTo>
                      <a:pt x="152" y="0"/>
                    </a:lnTo>
                    <a:cubicBezTo>
                      <a:pt x="0" y="857"/>
                      <a:pt x="215" y="1739"/>
                      <a:pt x="756" y="2407"/>
                    </a:cubicBezTo>
                    <a:cubicBezTo>
                      <a:pt x="1664" y="3503"/>
                      <a:pt x="4209" y="6590"/>
                      <a:pt x="4209" y="6590"/>
                    </a:cubicBezTo>
                    <a:cubicBezTo>
                      <a:pt x="4209" y="6590"/>
                      <a:pt x="3314" y="13911"/>
                      <a:pt x="3340" y="13911"/>
                    </a:cubicBezTo>
                    <a:cubicBezTo>
                      <a:pt x="3352" y="13924"/>
                      <a:pt x="4058" y="13949"/>
                      <a:pt x="4058" y="13949"/>
                    </a:cubicBezTo>
                    <a:cubicBezTo>
                      <a:pt x="4058" y="13949"/>
                      <a:pt x="6830" y="7107"/>
                      <a:pt x="6452" y="6162"/>
                    </a:cubicBezTo>
                    <a:cubicBezTo>
                      <a:pt x="6074" y="5229"/>
                      <a:pt x="3642" y="202"/>
                      <a:pt x="3642" y="202"/>
                    </a:cubicBezTo>
                    <a:lnTo>
                      <a:pt x="1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a:off x="3056295" y="4161410"/>
                <a:ext cx="246989" cy="293081"/>
              </a:xfrm>
              <a:custGeom>
                <a:avLst/>
                <a:gdLst/>
                <a:ahLst/>
                <a:cxnLst/>
                <a:rect l="l" t="t" r="r" b="b"/>
                <a:pathLst>
                  <a:path w="2690" h="3192" extrusionOk="0">
                    <a:moveTo>
                      <a:pt x="782" y="1"/>
                    </a:moveTo>
                    <a:lnTo>
                      <a:pt x="0" y="807"/>
                    </a:lnTo>
                    <a:lnTo>
                      <a:pt x="2495" y="3189"/>
                    </a:lnTo>
                    <a:cubicBezTo>
                      <a:pt x="2503" y="3191"/>
                      <a:pt x="2511" y="3192"/>
                      <a:pt x="2519" y="3192"/>
                    </a:cubicBezTo>
                    <a:cubicBezTo>
                      <a:pt x="2620" y="3192"/>
                      <a:pt x="2690" y="3045"/>
                      <a:pt x="2596" y="2975"/>
                    </a:cubicBezTo>
                    <a:lnTo>
                      <a:pt x="1613" y="644"/>
                    </a:lnTo>
                    <a:lnTo>
                      <a:pt x="1676" y="228"/>
                    </a:lnTo>
                    <a:lnTo>
                      <a:pt x="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a:off x="3960407" y="4351195"/>
                <a:ext cx="417219" cy="152050"/>
              </a:xfrm>
              <a:custGeom>
                <a:avLst/>
                <a:gdLst/>
                <a:ahLst/>
                <a:cxnLst/>
                <a:rect l="l" t="t" r="r" b="b"/>
                <a:pathLst>
                  <a:path w="4544" h="1656" extrusionOk="0">
                    <a:moveTo>
                      <a:pt x="348" y="0"/>
                    </a:moveTo>
                    <a:lnTo>
                      <a:pt x="70" y="1185"/>
                    </a:lnTo>
                    <a:cubicBezTo>
                      <a:pt x="0" y="1431"/>
                      <a:pt x="191" y="1655"/>
                      <a:pt x="441" y="1655"/>
                    </a:cubicBezTo>
                    <a:cubicBezTo>
                      <a:pt x="460" y="1655"/>
                      <a:pt x="479" y="1654"/>
                      <a:pt x="499" y="1651"/>
                    </a:cubicBezTo>
                    <a:lnTo>
                      <a:pt x="4418" y="1059"/>
                    </a:lnTo>
                    <a:cubicBezTo>
                      <a:pt x="4544" y="1034"/>
                      <a:pt x="4544" y="857"/>
                      <a:pt x="4418" y="832"/>
                    </a:cubicBezTo>
                    <a:lnTo>
                      <a:pt x="1482" y="278"/>
                    </a:lnTo>
                    <a:lnTo>
                      <a:pt x="1066" y="38"/>
                    </a:lnTo>
                    <a:lnTo>
                      <a:pt x="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a:off x="3687989" y="2188820"/>
                <a:ext cx="513811" cy="997414"/>
              </a:xfrm>
              <a:custGeom>
                <a:avLst/>
                <a:gdLst/>
                <a:ahLst/>
                <a:cxnLst/>
                <a:rect l="l" t="t" r="r" b="b"/>
                <a:pathLst>
                  <a:path w="5596" h="10863" extrusionOk="0">
                    <a:moveTo>
                      <a:pt x="3667" y="0"/>
                    </a:moveTo>
                    <a:cubicBezTo>
                      <a:pt x="2029" y="845"/>
                      <a:pt x="883" y="2218"/>
                      <a:pt x="719" y="4386"/>
                    </a:cubicBezTo>
                    <a:cubicBezTo>
                      <a:pt x="555" y="6540"/>
                      <a:pt x="731" y="7561"/>
                      <a:pt x="1" y="9930"/>
                    </a:cubicBezTo>
                    <a:lnTo>
                      <a:pt x="3982" y="10862"/>
                    </a:lnTo>
                    <a:cubicBezTo>
                      <a:pt x="3982" y="10862"/>
                      <a:pt x="4209" y="6528"/>
                      <a:pt x="4751" y="4990"/>
                    </a:cubicBezTo>
                    <a:cubicBezTo>
                      <a:pt x="5293" y="3466"/>
                      <a:pt x="5595" y="2256"/>
                      <a:pt x="5066" y="1424"/>
                    </a:cubicBezTo>
                    <a:cubicBezTo>
                      <a:pt x="4688" y="870"/>
                      <a:pt x="4209" y="391"/>
                      <a:pt x="36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5"/>
              <p:cNvSpPr/>
              <p:nvPr/>
            </p:nvSpPr>
            <p:spPr>
              <a:xfrm>
                <a:off x="4024678" y="2048800"/>
                <a:ext cx="203743" cy="276279"/>
              </a:xfrm>
              <a:custGeom>
                <a:avLst/>
                <a:gdLst/>
                <a:ahLst/>
                <a:cxnLst/>
                <a:rect l="l" t="t" r="r" b="b"/>
                <a:pathLst>
                  <a:path w="2219" h="3009" extrusionOk="0">
                    <a:moveTo>
                      <a:pt x="467" y="1"/>
                    </a:moveTo>
                    <a:cubicBezTo>
                      <a:pt x="467" y="1"/>
                      <a:pt x="794" y="1034"/>
                      <a:pt x="0" y="1525"/>
                    </a:cubicBezTo>
                    <a:cubicBezTo>
                      <a:pt x="538" y="2791"/>
                      <a:pt x="973" y="3009"/>
                      <a:pt x="1208" y="3009"/>
                    </a:cubicBezTo>
                    <a:cubicBezTo>
                      <a:pt x="1331" y="3009"/>
                      <a:pt x="1399" y="2949"/>
                      <a:pt x="1399" y="2949"/>
                    </a:cubicBezTo>
                    <a:cubicBezTo>
                      <a:pt x="1286" y="2395"/>
                      <a:pt x="1651" y="1841"/>
                      <a:pt x="2218" y="1740"/>
                    </a:cubicBezTo>
                    <a:lnTo>
                      <a:pt x="467"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5"/>
              <p:cNvSpPr/>
              <p:nvPr/>
            </p:nvSpPr>
            <p:spPr>
              <a:xfrm>
                <a:off x="4013201" y="1734420"/>
                <a:ext cx="558801" cy="397845"/>
              </a:xfrm>
              <a:custGeom>
                <a:avLst/>
                <a:gdLst/>
                <a:ahLst/>
                <a:cxnLst/>
                <a:rect l="l" t="t" r="r" b="b"/>
                <a:pathLst>
                  <a:path w="6086" h="4333" extrusionOk="0">
                    <a:moveTo>
                      <a:pt x="1640" y="0"/>
                    </a:moveTo>
                    <a:cubicBezTo>
                      <a:pt x="1476" y="0"/>
                      <a:pt x="1308" y="65"/>
                      <a:pt x="1096" y="262"/>
                    </a:cubicBezTo>
                    <a:cubicBezTo>
                      <a:pt x="1064" y="258"/>
                      <a:pt x="1033" y="255"/>
                      <a:pt x="1003" y="255"/>
                    </a:cubicBezTo>
                    <a:cubicBezTo>
                      <a:pt x="0" y="255"/>
                      <a:pt x="17" y="2658"/>
                      <a:pt x="176" y="3160"/>
                    </a:cubicBezTo>
                    <a:cubicBezTo>
                      <a:pt x="390" y="3815"/>
                      <a:pt x="655" y="3778"/>
                      <a:pt x="592" y="4332"/>
                    </a:cubicBezTo>
                    <a:cubicBezTo>
                      <a:pt x="592" y="4332"/>
                      <a:pt x="1695" y="2904"/>
                      <a:pt x="3155" y="2904"/>
                    </a:cubicBezTo>
                    <a:cubicBezTo>
                      <a:pt x="3396" y="2904"/>
                      <a:pt x="3648" y="2943"/>
                      <a:pt x="3906" y="3034"/>
                    </a:cubicBezTo>
                    <a:cubicBezTo>
                      <a:pt x="4069" y="3093"/>
                      <a:pt x="4221" y="3119"/>
                      <a:pt x="4362" y="3119"/>
                    </a:cubicBezTo>
                    <a:cubicBezTo>
                      <a:pt x="5738" y="3119"/>
                      <a:pt x="6086" y="619"/>
                      <a:pt x="4973" y="619"/>
                    </a:cubicBezTo>
                    <a:cubicBezTo>
                      <a:pt x="4915" y="619"/>
                      <a:pt x="4853" y="626"/>
                      <a:pt x="4788" y="640"/>
                    </a:cubicBezTo>
                    <a:cubicBezTo>
                      <a:pt x="4657" y="669"/>
                      <a:pt x="4525" y="682"/>
                      <a:pt x="4394" y="682"/>
                    </a:cubicBezTo>
                    <a:cubicBezTo>
                      <a:pt x="3676" y="682"/>
                      <a:pt x="2964" y="305"/>
                      <a:pt x="2431" y="199"/>
                    </a:cubicBezTo>
                    <a:cubicBezTo>
                      <a:pt x="2098" y="132"/>
                      <a:pt x="1873" y="0"/>
                      <a:pt x="16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5"/>
              <p:cNvSpPr/>
              <p:nvPr/>
            </p:nvSpPr>
            <p:spPr>
              <a:xfrm>
                <a:off x="4057916" y="1953678"/>
                <a:ext cx="322004" cy="311261"/>
              </a:xfrm>
              <a:custGeom>
                <a:avLst/>
                <a:gdLst/>
                <a:ahLst/>
                <a:cxnLst/>
                <a:rect l="l" t="t" r="r" b="b"/>
                <a:pathLst>
                  <a:path w="3507" h="3390" extrusionOk="0">
                    <a:moveTo>
                      <a:pt x="1366" y="1"/>
                    </a:moveTo>
                    <a:cubicBezTo>
                      <a:pt x="1245" y="1"/>
                      <a:pt x="1125" y="68"/>
                      <a:pt x="1062" y="193"/>
                    </a:cubicBezTo>
                    <a:lnTo>
                      <a:pt x="886" y="571"/>
                    </a:lnTo>
                    <a:cubicBezTo>
                      <a:pt x="893" y="469"/>
                      <a:pt x="757" y="356"/>
                      <a:pt x="615" y="356"/>
                    </a:cubicBezTo>
                    <a:cubicBezTo>
                      <a:pt x="493" y="356"/>
                      <a:pt x="365" y="439"/>
                      <a:pt x="319" y="684"/>
                    </a:cubicBezTo>
                    <a:cubicBezTo>
                      <a:pt x="205" y="1201"/>
                      <a:pt x="470" y="1251"/>
                      <a:pt x="470" y="1251"/>
                    </a:cubicBezTo>
                    <a:lnTo>
                      <a:pt x="319" y="1591"/>
                    </a:lnTo>
                    <a:lnTo>
                      <a:pt x="180" y="1894"/>
                    </a:lnTo>
                    <a:cubicBezTo>
                      <a:pt x="1" y="2432"/>
                      <a:pt x="1761" y="3389"/>
                      <a:pt x="2146" y="3389"/>
                    </a:cubicBezTo>
                    <a:cubicBezTo>
                      <a:pt x="2167" y="3389"/>
                      <a:pt x="2184" y="3386"/>
                      <a:pt x="2196" y="3381"/>
                    </a:cubicBezTo>
                    <a:cubicBezTo>
                      <a:pt x="2436" y="3280"/>
                      <a:pt x="2789" y="1919"/>
                      <a:pt x="2789" y="1919"/>
                    </a:cubicBezTo>
                    <a:lnTo>
                      <a:pt x="3192" y="2020"/>
                    </a:lnTo>
                    <a:cubicBezTo>
                      <a:pt x="3255" y="1503"/>
                      <a:pt x="3368" y="999"/>
                      <a:pt x="3507" y="495"/>
                    </a:cubicBezTo>
                    <a:cubicBezTo>
                      <a:pt x="3507" y="495"/>
                      <a:pt x="3398" y="143"/>
                      <a:pt x="2866" y="143"/>
                    </a:cubicBezTo>
                    <a:cubicBezTo>
                      <a:pt x="2745" y="143"/>
                      <a:pt x="2603" y="161"/>
                      <a:pt x="2436" y="205"/>
                    </a:cubicBezTo>
                    <a:cubicBezTo>
                      <a:pt x="2336" y="240"/>
                      <a:pt x="2234" y="257"/>
                      <a:pt x="2132" y="257"/>
                    </a:cubicBezTo>
                    <a:cubicBezTo>
                      <a:pt x="1937" y="257"/>
                      <a:pt x="1744" y="195"/>
                      <a:pt x="1579" y="79"/>
                    </a:cubicBezTo>
                    <a:cubicBezTo>
                      <a:pt x="1517" y="26"/>
                      <a:pt x="1441" y="1"/>
                      <a:pt x="1366" y="1"/>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5"/>
              <p:cNvSpPr/>
              <p:nvPr/>
            </p:nvSpPr>
            <p:spPr>
              <a:xfrm>
                <a:off x="3164546" y="2895717"/>
                <a:ext cx="208885" cy="108436"/>
              </a:xfrm>
              <a:custGeom>
                <a:avLst/>
                <a:gdLst/>
                <a:ahLst/>
                <a:cxnLst/>
                <a:rect l="l" t="t" r="r" b="b"/>
                <a:pathLst>
                  <a:path w="2275" h="1181" extrusionOk="0">
                    <a:moveTo>
                      <a:pt x="2274" y="1"/>
                    </a:moveTo>
                    <a:cubicBezTo>
                      <a:pt x="2274" y="1"/>
                      <a:pt x="397" y="316"/>
                      <a:pt x="19" y="631"/>
                    </a:cubicBezTo>
                    <a:cubicBezTo>
                      <a:pt x="1" y="1046"/>
                      <a:pt x="273" y="1181"/>
                      <a:pt x="634" y="1181"/>
                    </a:cubicBezTo>
                    <a:cubicBezTo>
                      <a:pt x="1302" y="1181"/>
                      <a:pt x="2274" y="719"/>
                      <a:pt x="2274" y="719"/>
                    </a:cubicBezTo>
                    <a:lnTo>
                      <a:pt x="2274"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5"/>
              <p:cNvSpPr/>
              <p:nvPr/>
            </p:nvSpPr>
            <p:spPr>
              <a:xfrm>
                <a:off x="3331651" y="2292298"/>
                <a:ext cx="742895" cy="675226"/>
              </a:xfrm>
              <a:custGeom>
                <a:avLst/>
                <a:gdLst/>
                <a:ahLst/>
                <a:cxnLst/>
                <a:rect l="l" t="t" r="r" b="b"/>
                <a:pathLst>
                  <a:path w="8091" h="7354" extrusionOk="0">
                    <a:moveTo>
                      <a:pt x="6908" y="1"/>
                    </a:moveTo>
                    <a:cubicBezTo>
                      <a:pt x="5494" y="1"/>
                      <a:pt x="3592" y="3876"/>
                      <a:pt x="3592" y="3876"/>
                    </a:cubicBezTo>
                    <a:lnTo>
                      <a:pt x="1" y="6661"/>
                    </a:lnTo>
                    <a:lnTo>
                      <a:pt x="454" y="7354"/>
                    </a:lnTo>
                    <a:lnTo>
                      <a:pt x="4398" y="5161"/>
                    </a:lnTo>
                    <a:cubicBezTo>
                      <a:pt x="4398" y="5161"/>
                      <a:pt x="8090" y="789"/>
                      <a:pt x="7410" y="197"/>
                    </a:cubicBezTo>
                    <a:cubicBezTo>
                      <a:pt x="7253" y="61"/>
                      <a:pt x="7085" y="1"/>
                      <a:pt x="69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63" name="Google Shape;663;p45"/>
            <p:cNvSpPr/>
            <p:nvPr/>
          </p:nvSpPr>
          <p:spPr>
            <a:xfrm rot="2699973" flipH="1">
              <a:off x="5078027" y="2057005"/>
              <a:ext cx="83873" cy="98313"/>
            </a:xfrm>
            <a:custGeom>
              <a:avLst/>
              <a:gdLst/>
              <a:ahLst/>
              <a:cxnLst/>
              <a:rect l="l" t="t" r="r" b="b"/>
              <a:pathLst>
                <a:path w="374" h="365" extrusionOk="0">
                  <a:moveTo>
                    <a:pt x="374" y="1"/>
                  </a:moveTo>
                  <a:lnTo>
                    <a:pt x="0" y="247"/>
                  </a:lnTo>
                  <a:lnTo>
                    <a:pt x="241" y="365"/>
                  </a:lnTo>
                  <a:lnTo>
                    <a:pt x="3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5"/>
            <p:cNvSpPr/>
            <p:nvPr/>
          </p:nvSpPr>
          <p:spPr>
            <a:xfrm rot="1745595" flipH="1">
              <a:off x="4978180" y="2153471"/>
              <a:ext cx="62273" cy="29878"/>
            </a:xfrm>
            <a:custGeom>
              <a:avLst/>
              <a:gdLst/>
              <a:ahLst/>
              <a:cxnLst/>
              <a:rect l="l" t="t" r="r" b="b"/>
              <a:pathLst>
                <a:path w="569" h="273" extrusionOk="0">
                  <a:moveTo>
                    <a:pt x="11" y="1"/>
                  </a:moveTo>
                  <a:lnTo>
                    <a:pt x="11" y="1"/>
                  </a:lnTo>
                  <a:cubicBezTo>
                    <a:pt x="11" y="1"/>
                    <a:pt x="0" y="180"/>
                    <a:pt x="221" y="257"/>
                  </a:cubicBezTo>
                  <a:cubicBezTo>
                    <a:pt x="254" y="267"/>
                    <a:pt x="287" y="273"/>
                    <a:pt x="321" y="273"/>
                  </a:cubicBezTo>
                  <a:cubicBezTo>
                    <a:pt x="416" y="273"/>
                    <a:pt x="508" y="230"/>
                    <a:pt x="569" y="154"/>
                  </a:cubicBezTo>
                  <a:lnTo>
                    <a:pt x="569" y="154"/>
                  </a:lnTo>
                  <a:cubicBezTo>
                    <a:pt x="569" y="155"/>
                    <a:pt x="528" y="190"/>
                    <a:pt x="333" y="190"/>
                  </a:cubicBezTo>
                  <a:cubicBezTo>
                    <a:pt x="139" y="190"/>
                    <a:pt x="11" y="1"/>
                    <a:pt x="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46"/>
          <p:cNvSpPr/>
          <p:nvPr/>
        </p:nvSpPr>
        <p:spPr>
          <a:xfrm>
            <a:off x="-1" y="97290"/>
            <a:ext cx="1657701" cy="744588"/>
          </a:xfrm>
          <a:custGeom>
            <a:avLst/>
            <a:gdLst/>
            <a:ahLst/>
            <a:cxnLst/>
            <a:rect l="l" t="t" r="r" b="b"/>
            <a:pathLst>
              <a:path w="7291" h="2964" extrusionOk="0">
                <a:moveTo>
                  <a:pt x="4075" y="0"/>
                </a:moveTo>
                <a:cubicBezTo>
                  <a:pt x="4016" y="0"/>
                  <a:pt x="3956" y="3"/>
                  <a:pt x="3893" y="9"/>
                </a:cubicBezTo>
                <a:cubicBezTo>
                  <a:pt x="2536" y="142"/>
                  <a:pt x="2910" y="1489"/>
                  <a:pt x="2910" y="1489"/>
                </a:cubicBezTo>
                <a:cubicBezTo>
                  <a:pt x="2810" y="1438"/>
                  <a:pt x="2708" y="1416"/>
                  <a:pt x="2608" y="1416"/>
                </a:cubicBezTo>
                <a:cubicBezTo>
                  <a:pt x="2181" y="1416"/>
                  <a:pt x="1799" y="1825"/>
                  <a:pt x="1824" y="2190"/>
                </a:cubicBezTo>
                <a:cubicBezTo>
                  <a:pt x="1839" y="2463"/>
                  <a:pt x="1669" y="2532"/>
                  <a:pt x="1406" y="2532"/>
                </a:cubicBezTo>
                <a:cubicBezTo>
                  <a:pt x="1235" y="2532"/>
                  <a:pt x="1024" y="2503"/>
                  <a:pt x="800" y="2482"/>
                </a:cubicBezTo>
                <a:cubicBezTo>
                  <a:pt x="773" y="2480"/>
                  <a:pt x="748" y="2479"/>
                  <a:pt x="723" y="2479"/>
                </a:cubicBezTo>
                <a:cubicBezTo>
                  <a:pt x="206" y="2479"/>
                  <a:pt x="1" y="2964"/>
                  <a:pt x="1" y="2964"/>
                </a:cubicBezTo>
                <a:lnTo>
                  <a:pt x="7201" y="2964"/>
                </a:lnTo>
                <a:cubicBezTo>
                  <a:pt x="7290" y="2044"/>
                  <a:pt x="6609" y="1801"/>
                  <a:pt x="6121" y="1801"/>
                </a:cubicBezTo>
                <a:cubicBezTo>
                  <a:pt x="5935" y="1801"/>
                  <a:pt x="5777" y="1837"/>
                  <a:pt x="5701" y="1883"/>
                </a:cubicBezTo>
                <a:cubicBezTo>
                  <a:pt x="5559" y="1973"/>
                  <a:pt x="5364" y="2069"/>
                  <a:pt x="5258" y="2069"/>
                </a:cubicBezTo>
                <a:cubicBezTo>
                  <a:pt x="5158" y="2069"/>
                  <a:pt x="5138" y="1983"/>
                  <a:pt x="5317" y="1724"/>
                </a:cubicBezTo>
                <a:cubicBezTo>
                  <a:pt x="5668" y="1216"/>
                  <a:pt x="5289" y="0"/>
                  <a:pt x="40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6"/>
          <p:cNvSpPr/>
          <p:nvPr/>
        </p:nvSpPr>
        <p:spPr>
          <a:xfrm>
            <a:off x="6113173" y="3950468"/>
            <a:ext cx="4019541" cy="1205974"/>
          </a:xfrm>
          <a:custGeom>
            <a:avLst/>
            <a:gdLst/>
            <a:ahLst/>
            <a:cxnLst/>
            <a:rect l="l" t="t" r="r" b="b"/>
            <a:pathLst>
              <a:path w="8056" h="2417" extrusionOk="0">
                <a:moveTo>
                  <a:pt x="2839" y="1"/>
                </a:moveTo>
                <a:cubicBezTo>
                  <a:pt x="2802" y="1"/>
                  <a:pt x="2764" y="2"/>
                  <a:pt x="2725" y="5"/>
                </a:cubicBezTo>
                <a:cubicBezTo>
                  <a:pt x="1460" y="82"/>
                  <a:pt x="1142" y="1208"/>
                  <a:pt x="1204" y="1603"/>
                </a:cubicBezTo>
                <a:cubicBezTo>
                  <a:pt x="1249" y="1923"/>
                  <a:pt x="1169" y="2062"/>
                  <a:pt x="942" y="2062"/>
                </a:cubicBezTo>
                <a:cubicBezTo>
                  <a:pt x="886" y="2062"/>
                  <a:pt x="821" y="2054"/>
                  <a:pt x="748" y="2038"/>
                </a:cubicBezTo>
                <a:cubicBezTo>
                  <a:pt x="719" y="2032"/>
                  <a:pt x="690" y="2029"/>
                  <a:pt x="661" y="2029"/>
                </a:cubicBezTo>
                <a:cubicBezTo>
                  <a:pt x="318" y="2029"/>
                  <a:pt x="0" y="2417"/>
                  <a:pt x="0" y="2417"/>
                </a:cubicBezTo>
                <a:lnTo>
                  <a:pt x="8056" y="2417"/>
                </a:lnTo>
                <a:cubicBezTo>
                  <a:pt x="7838" y="1932"/>
                  <a:pt x="7426" y="1808"/>
                  <a:pt x="7041" y="1808"/>
                </a:cubicBezTo>
                <a:cubicBezTo>
                  <a:pt x="6657" y="1808"/>
                  <a:pt x="6299" y="1930"/>
                  <a:pt x="6181" y="1941"/>
                </a:cubicBezTo>
                <a:cubicBezTo>
                  <a:pt x="6178" y="1941"/>
                  <a:pt x="6176" y="1941"/>
                  <a:pt x="6173" y="1941"/>
                </a:cubicBezTo>
                <a:cubicBezTo>
                  <a:pt x="5948" y="1941"/>
                  <a:pt x="6208" y="1148"/>
                  <a:pt x="5470" y="834"/>
                </a:cubicBezTo>
                <a:cubicBezTo>
                  <a:pt x="5329" y="775"/>
                  <a:pt x="5196" y="751"/>
                  <a:pt x="5073" y="751"/>
                </a:cubicBezTo>
                <a:cubicBezTo>
                  <a:pt x="4536" y="751"/>
                  <a:pt x="4184" y="1208"/>
                  <a:pt x="4184" y="1208"/>
                </a:cubicBezTo>
                <a:cubicBezTo>
                  <a:pt x="4184" y="1208"/>
                  <a:pt x="4001" y="1"/>
                  <a:pt x="28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6"/>
          <p:cNvSpPr txBox="1">
            <a:spLocks noGrp="1"/>
          </p:cNvSpPr>
          <p:nvPr>
            <p:ph type="subTitle" idx="1"/>
          </p:nvPr>
        </p:nvSpPr>
        <p:spPr>
          <a:xfrm>
            <a:off x="1580473" y="367265"/>
            <a:ext cx="5748300" cy="1135800"/>
          </a:xfrm>
          <a:prstGeom prst="rect">
            <a:avLst/>
          </a:prstGeom>
        </p:spPr>
        <p:txBody>
          <a:bodyPr spcFirstLastPara="1" wrap="square" lIns="91425" tIns="91425" rIns="91425" bIns="91425" anchor="ctr" anchorCtr="0">
            <a:noAutofit/>
          </a:bodyPr>
          <a:lstStyle/>
          <a:p>
            <a:pPr marL="0" lvl="0" indent="0"/>
            <a:r>
              <a:rPr lang="en-US" dirty="0"/>
              <a:t>B. </a:t>
            </a:r>
            <a:r>
              <a:rPr lang="en-US" dirty="0" err="1"/>
              <a:t>Kendala</a:t>
            </a:r>
            <a:r>
              <a:rPr lang="en-US" dirty="0"/>
              <a:t> dan TIPS </a:t>
            </a:r>
            <a:r>
              <a:rPr lang="en-US" dirty="0" err="1"/>
              <a:t>Saat</a:t>
            </a:r>
            <a:r>
              <a:rPr lang="en-US" dirty="0"/>
              <a:t> </a:t>
            </a:r>
            <a:r>
              <a:rPr lang="en-US" dirty="0" err="1"/>
              <a:t>mengisi</a:t>
            </a:r>
            <a:r>
              <a:rPr lang="en-US" dirty="0"/>
              <a:t> </a:t>
            </a:r>
            <a:r>
              <a:rPr lang="en-US" dirty="0" err="1"/>
              <a:t>Esai</a:t>
            </a:r>
            <a:r>
              <a:rPr lang="en-US" dirty="0"/>
              <a:t> di </a:t>
            </a:r>
            <a:r>
              <a:rPr lang="en-US" dirty="0" err="1"/>
              <a:t>Tahap</a:t>
            </a:r>
            <a:r>
              <a:rPr lang="en-US" dirty="0"/>
              <a:t> I</a:t>
            </a:r>
            <a:endParaRPr dirty="0"/>
          </a:p>
        </p:txBody>
      </p:sp>
      <p:sp>
        <p:nvSpPr>
          <p:cNvPr id="672" name="Google Shape;672;p46"/>
          <p:cNvSpPr txBox="1">
            <a:spLocks noGrp="1"/>
          </p:cNvSpPr>
          <p:nvPr>
            <p:ph type="ctrTitle"/>
          </p:nvPr>
        </p:nvSpPr>
        <p:spPr>
          <a:xfrm>
            <a:off x="381662" y="1393981"/>
            <a:ext cx="7751773" cy="1850531"/>
          </a:xfrm>
          <a:prstGeom prst="rect">
            <a:avLst/>
          </a:prstGeom>
        </p:spPr>
        <p:txBody>
          <a:bodyPr spcFirstLastPara="1" wrap="square" lIns="91425" tIns="91425" rIns="91425" bIns="91425" anchor="ctr" anchorCtr="0">
            <a:noAutofit/>
          </a:bodyPr>
          <a:lstStyle/>
          <a:p>
            <a:pPr lvl="0"/>
            <a:br>
              <a:rPr lang="en" sz="2000" dirty="0"/>
            </a:br>
            <a:r>
              <a:rPr lang="en-US" sz="2000" dirty="0" err="1">
                <a:latin typeface="+mj-ea"/>
                <a:cs typeface="+mj-ea"/>
              </a:rPr>
              <a:t>Berdasarkan</a:t>
            </a:r>
            <a:r>
              <a:rPr lang="en-US" sz="2000" dirty="0">
                <a:latin typeface="+mj-ea"/>
                <a:cs typeface="+mj-ea"/>
              </a:rPr>
              <a:t> </a:t>
            </a:r>
            <a:r>
              <a:rPr lang="en-US" sz="2000" dirty="0" err="1">
                <a:latin typeface="+mj-ea"/>
                <a:cs typeface="+mj-ea"/>
              </a:rPr>
              <a:t>hasil</a:t>
            </a:r>
            <a:r>
              <a:rPr lang="en-US" sz="2000" dirty="0">
                <a:latin typeface="+mj-ea"/>
                <a:cs typeface="+mj-ea"/>
              </a:rPr>
              <a:t> survey </a:t>
            </a:r>
            <a:r>
              <a:rPr lang="en-US" sz="2000" dirty="0" err="1">
                <a:latin typeface="+mj-ea"/>
                <a:cs typeface="+mj-ea"/>
              </a:rPr>
              <a:t>kepala</a:t>
            </a:r>
            <a:r>
              <a:rPr lang="en-US" sz="2000" dirty="0">
                <a:latin typeface="+mj-ea"/>
                <a:cs typeface="+mj-ea"/>
              </a:rPr>
              <a:t> </a:t>
            </a:r>
            <a:r>
              <a:rPr lang="en-US" sz="2000" dirty="0" err="1">
                <a:latin typeface="+mj-ea"/>
                <a:cs typeface="+mj-ea"/>
              </a:rPr>
              <a:t>sekolah</a:t>
            </a:r>
            <a:r>
              <a:rPr lang="en-US" sz="2000" dirty="0">
                <a:latin typeface="+mj-ea"/>
                <a:cs typeface="+mj-ea"/>
              </a:rPr>
              <a:t> </a:t>
            </a:r>
            <a:r>
              <a:rPr lang="en-US" sz="2000" dirty="0" err="1">
                <a:latin typeface="+mj-ea"/>
                <a:cs typeface="+mj-ea"/>
              </a:rPr>
              <a:t>peserta</a:t>
            </a:r>
            <a:r>
              <a:rPr lang="en-US" sz="2000" dirty="0">
                <a:latin typeface="+mj-ea"/>
                <a:cs typeface="+mj-ea"/>
              </a:rPr>
              <a:t> Program </a:t>
            </a:r>
            <a:r>
              <a:rPr lang="en-US" sz="2000" dirty="0" err="1">
                <a:latin typeface="+mj-ea"/>
                <a:cs typeface="+mj-ea"/>
              </a:rPr>
              <a:t>Sekolah</a:t>
            </a:r>
            <a:r>
              <a:rPr lang="en-US" sz="2000" dirty="0">
                <a:latin typeface="+mj-ea"/>
                <a:cs typeface="+mj-ea"/>
              </a:rPr>
              <a:t> </a:t>
            </a:r>
            <a:r>
              <a:rPr lang="en-US" sz="2000" dirty="0" err="1">
                <a:latin typeface="+mj-ea"/>
                <a:cs typeface="+mj-ea"/>
              </a:rPr>
              <a:t>Penggerak</a:t>
            </a:r>
            <a:r>
              <a:rPr lang="en-US" sz="2000" dirty="0">
                <a:latin typeface="+mj-ea"/>
                <a:cs typeface="+mj-ea"/>
              </a:rPr>
              <a:t> </a:t>
            </a:r>
            <a:r>
              <a:rPr lang="en-US" sz="2000" dirty="0" err="1">
                <a:latin typeface="+mj-ea"/>
                <a:cs typeface="+mj-ea"/>
              </a:rPr>
              <a:t>provinsi</a:t>
            </a:r>
            <a:r>
              <a:rPr lang="en-US" sz="2000" dirty="0">
                <a:latin typeface="+mj-ea"/>
                <a:cs typeface="+mj-ea"/>
              </a:rPr>
              <a:t> </a:t>
            </a:r>
            <a:r>
              <a:rPr lang="en-US" sz="2000" dirty="0" err="1">
                <a:latin typeface="+mj-ea"/>
                <a:cs typeface="+mj-ea"/>
              </a:rPr>
              <a:t>sulawesi</a:t>
            </a:r>
            <a:r>
              <a:rPr lang="en-US" sz="2000" dirty="0">
                <a:latin typeface="+mj-ea"/>
                <a:cs typeface="+mj-ea"/>
              </a:rPr>
              <a:t> </a:t>
            </a:r>
            <a:r>
              <a:rPr lang="en-US" sz="2000" dirty="0" err="1">
                <a:latin typeface="+mj-ea"/>
                <a:cs typeface="+mj-ea"/>
              </a:rPr>
              <a:t>dalam</a:t>
            </a:r>
            <a:r>
              <a:rPr lang="en-US" sz="2000" dirty="0">
                <a:latin typeface="+mj-ea"/>
                <a:cs typeface="+mj-ea"/>
              </a:rPr>
              <a:t> </a:t>
            </a:r>
            <a:r>
              <a:rPr lang="en-US" sz="2000" dirty="0" err="1">
                <a:latin typeface="+mj-ea"/>
                <a:cs typeface="+mj-ea"/>
              </a:rPr>
              <a:t>seleksi</a:t>
            </a:r>
            <a:r>
              <a:rPr lang="en-US" sz="2000" dirty="0">
                <a:latin typeface="+mj-ea"/>
                <a:cs typeface="+mj-ea"/>
              </a:rPr>
              <a:t> </a:t>
            </a:r>
            <a:r>
              <a:rPr lang="en-US" sz="2000" dirty="0" err="1">
                <a:latin typeface="+mj-ea"/>
                <a:cs typeface="+mj-ea"/>
              </a:rPr>
              <a:t>tahap</a:t>
            </a:r>
            <a:r>
              <a:rPr lang="en-US" sz="2000" dirty="0">
                <a:latin typeface="+mj-ea"/>
                <a:cs typeface="+mj-ea"/>
              </a:rPr>
              <a:t> I </a:t>
            </a:r>
            <a:r>
              <a:rPr lang="en-US" sz="2000" dirty="0" err="1">
                <a:latin typeface="+mj-ea"/>
                <a:cs typeface="+mj-ea"/>
              </a:rPr>
              <a:t>ini</a:t>
            </a:r>
            <a:r>
              <a:rPr lang="en-US" sz="2000" dirty="0">
                <a:latin typeface="+mj-ea"/>
                <a:cs typeface="+mj-ea"/>
              </a:rPr>
              <a:t> </a:t>
            </a:r>
            <a:r>
              <a:rPr lang="en-US" sz="2000" dirty="0" err="1">
                <a:latin typeface="+mj-ea"/>
                <a:cs typeface="+mj-ea"/>
              </a:rPr>
              <a:t>sebagian</a:t>
            </a:r>
            <a:r>
              <a:rPr lang="en-US" sz="2000" dirty="0">
                <a:latin typeface="+mj-ea"/>
                <a:cs typeface="+mj-ea"/>
              </a:rPr>
              <a:t> </a:t>
            </a:r>
            <a:r>
              <a:rPr lang="en-US" sz="2000" dirty="0" err="1">
                <a:latin typeface="+mj-ea"/>
                <a:cs typeface="+mj-ea"/>
              </a:rPr>
              <a:t>besar</a:t>
            </a:r>
            <a:r>
              <a:rPr lang="en-US" sz="2000" dirty="0">
                <a:latin typeface="+mj-ea"/>
                <a:cs typeface="+mj-ea"/>
              </a:rPr>
              <a:t> </a:t>
            </a:r>
            <a:r>
              <a:rPr lang="en-US" sz="2000" dirty="0" err="1">
                <a:latin typeface="+mj-ea"/>
                <a:cs typeface="+mj-ea"/>
              </a:rPr>
              <a:t>kepala</a:t>
            </a:r>
            <a:r>
              <a:rPr lang="en-US" sz="2000" dirty="0">
                <a:latin typeface="+mj-ea"/>
                <a:cs typeface="+mj-ea"/>
              </a:rPr>
              <a:t> </a:t>
            </a:r>
            <a:r>
              <a:rPr lang="en-US" sz="2000" dirty="0" err="1">
                <a:latin typeface="+mj-ea"/>
                <a:cs typeface="+mj-ea"/>
              </a:rPr>
              <a:t>sekolah</a:t>
            </a:r>
            <a:r>
              <a:rPr lang="en-US" sz="2000" dirty="0">
                <a:latin typeface="+mj-ea"/>
                <a:cs typeface="+mj-ea"/>
              </a:rPr>
              <a:t> </a:t>
            </a:r>
            <a:r>
              <a:rPr lang="en-US" sz="2000" dirty="0" err="1">
                <a:latin typeface="+mj-ea"/>
                <a:cs typeface="+mj-ea"/>
              </a:rPr>
              <a:t>terkendala</a:t>
            </a:r>
            <a:r>
              <a:rPr lang="en-US" sz="2000" dirty="0">
                <a:latin typeface="+mj-ea"/>
                <a:cs typeface="+mj-ea"/>
              </a:rPr>
              <a:t> </a:t>
            </a:r>
            <a:r>
              <a:rPr lang="en-US" sz="2000" dirty="0" err="1">
                <a:latin typeface="+mj-ea"/>
                <a:cs typeface="+mj-ea"/>
              </a:rPr>
              <a:t>pengisian</a:t>
            </a:r>
            <a:r>
              <a:rPr lang="en-US" sz="2000" dirty="0">
                <a:latin typeface="+mj-ea"/>
                <a:cs typeface="+mj-ea"/>
              </a:rPr>
              <a:t> essay dan </a:t>
            </a:r>
            <a:r>
              <a:rPr lang="en-US" sz="2000" dirty="0" err="1">
                <a:latin typeface="+mj-ea"/>
                <a:cs typeface="+mj-ea"/>
              </a:rPr>
              <a:t>jaringan</a:t>
            </a:r>
            <a:r>
              <a:rPr lang="en-US" sz="2000" dirty="0">
                <a:latin typeface="+mj-ea"/>
                <a:cs typeface="+mj-ea"/>
              </a:rPr>
              <a:t> internet </a:t>
            </a:r>
            <a:r>
              <a:rPr lang="en-US" sz="2000" dirty="0" err="1">
                <a:latin typeface="+mj-ea"/>
                <a:cs typeface="+mj-ea"/>
              </a:rPr>
              <a:t>tidak</a:t>
            </a:r>
            <a:r>
              <a:rPr lang="en-US" sz="2000" dirty="0">
                <a:latin typeface="+mj-ea"/>
                <a:cs typeface="+mj-ea"/>
              </a:rPr>
              <a:t> </a:t>
            </a:r>
            <a:r>
              <a:rPr lang="en-US" sz="2000" dirty="0" err="1">
                <a:latin typeface="+mj-ea"/>
                <a:cs typeface="+mj-ea"/>
              </a:rPr>
              <a:t>mendukung</a:t>
            </a:r>
            <a:r>
              <a:rPr lang="en-US" sz="2000" dirty="0">
                <a:latin typeface="+mj-ea"/>
                <a:cs typeface="+mj-ea"/>
              </a:rPr>
              <a:t>.</a:t>
            </a:r>
            <a:endParaRPr sz="2000" dirty="0"/>
          </a:p>
        </p:txBody>
      </p:sp>
      <p:sp>
        <p:nvSpPr>
          <p:cNvPr id="673" name="Google Shape;673;p46"/>
          <p:cNvSpPr/>
          <p:nvPr/>
        </p:nvSpPr>
        <p:spPr>
          <a:xfrm>
            <a:off x="8242872" y="1393981"/>
            <a:ext cx="218168" cy="218168"/>
          </a:xfrm>
          <a:custGeom>
            <a:avLst/>
            <a:gdLst/>
            <a:ahLst/>
            <a:cxnLst/>
            <a:rect l="l" t="t" r="r" b="b"/>
            <a:pathLst>
              <a:path w="1337" h="1337" extrusionOk="0">
                <a:moveTo>
                  <a:pt x="1336" y="669"/>
                </a:moveTo>
                <a:cubicBezTo>
                  <a:pt x="1336" y="1034"/>
                  <a:pt x="1046" y="1337"/>
                  <a:pt x="668" y="1337"/>
                </a:cubicBezTo>
                <a:cubicBezTo>
                  <a:pt x="303" y="1337"/>
                  <a:pt x="0" y="1034"/>
                  <a:pt x="0" y="669"/>
                </a:cubicBezTo>
                <a:cubicBezTo>
                  <a:pt x="0" y="291"/>
                  <a:pt x="303" y="1"/>
                  <a:pt x="668" y="1"/>
                </a:cubicBezTo>
                <a:cubicBezTo>
                  <a:pt x="1046" y="1"/>
                  <a:pt x="1336" y="291"/>
                  <a:pt x="1336" y="66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6"/>
          <p:cNvSpPr/>
          <p:nvPr/>
        </p:nvSpPr>
        <p:spPr>
          <a:xfrm>
            <a:off x="8351956" y="469020"/>
            <a:ext cx="144086" cy="141964"/>
          </a:xfrm>
          <a:custGeom>
            <a:avLst/>
            <a:gdLst/>
            <a:ahLst/>
            <a:cxnLst/>
            <a:rect l="l" t="t" r="r" b="b"/>
            <a:pathLst>
              <a:path w="883" h="870" extrusionOk="0">
                <a:moveTo>
                  <a:pt x="882" y="428"/>
                </a:moveTo>
                <a:cubicBezTo>
                  <a:pt x="882" y="680"/>
                  <a:pt x="693" y="869"/>
                  <a:pt x="441" y="869"/>
                </a:cubicBezTo>
                <a:cubicBezTo>
                  <a:pt x="202" y="869"/>
                  <a:pt x="0" y="680"/>
                  <a:pt x="0" y="428"/>
                </a:cubicBezTo>
                <a:cubicBezTo>
                  <a:pt x="0" y="189"/>
                  <a:pt x="202" y="0"/>
                  <a:pt x="441" y="0"/>
                </a:cubicBezTo>
                <a:cubicBezTo>
                  <a:pt x="693" y="0"/>
                  <a:pt x="882" y="189"/>
                  <a:pt x="882" y="4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6"/>
          <p:cNvSpPr/>
          <p:nvPr/>
        </p:nvSpPr>
        <p:spPr>
          <a:xfrm>
            <a:off x="1010576" y="4137852"/>
            <a:ext cx="255210" cy="255210"/>
          </a:xfrm>
          <a:custGeom>
            <a:avLst/>
            <a:gdLst/>
            <a:ahLst/>
            <a:cxnLst/>
            <a:rect l="l" t="t" r="r" b="b"/>
            <a:pathLst>
              <a:path w="1564" h="1564" extrusionOk="0">
                <a:moveTo>
                  <a:pt x="782" y="1"/>
                </a:moveTo>
                <a:cubicBezTo>
                  <a:pt x="341" y="1"/>
                  <a:pt x="1" y="353"/>
                  <a:pt x="1" y="782"/>
                </a:cubicBezTo>
                <a:cubicBezTo>
                  <a:pt x="1" y="1210"/>
                  <a:pt x="341" y="1563"/>
                  <a:pt x="782" y="1563"/>
                </a:cubicBezTo>
                <a:cubicBezTo>
                  <a:pt x="1210" y="1563"/>
                  <a:pt x="1563" y="1210"/>
                  <a:pt x="1563" y="782"/>
                </a:cubicBezTo>
                <a:cubicBezTo>
                  <a:pt x="1563" y="353"/>
                  <a:pt x="1210"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6"/>
          <p:cNvSpPr/>
          <p:nvPr/>
        </p:nvSpPr>
        <p:spPr>
          <a:xfrm>
            <a:off x="8236672" y="2936357"/>
            <a:ext cx="187328" cy="187165"/>
          </a:xfrm>
          <a:custGeom>
            <a:avLst/>
            <a:gdLst/>
            <a:ahLst/>
            <a:cxnLst/>
            <a:rect l="l" t="t" r="r" b="b"/>
            <a:pathLst>
              <a:path w="1148" h="1147" extrusionOk="0">
                <a:moveTo>
                  <a:pt x="568" y="0"/>
                </a:moveTo>
                <a:cubicBezTo>
                  <a:pt x="253" y="0"/>
                  <a:pt x="1" y="252"/>
                  <a:pt x="1" y="567"/>
                </a:cubicBezTo>
                <a:cubicBezTo>
                  <a:pt x="1" y="882"/>
                  <a:pt x="253" y="1147"/>
                  <a:pt x="568" y="1147"/>
                </a:cubicBezTo>
                <a:cubicBezTo>
                  <a:pt x="883" y="1147"/>
                  <a:pt x="1148" y="882"/>
                  <a:pt x="1148" y="567"/>
                </a:cubicBezTo>
                <a:cubicBezTo>
                  <a:pt x="1148" y="252"/>
                  <a:pt x="883" y="0"/>
                  <a:pt x="5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6"/>
          <p:cNvSpPr/>
          <p:nvPr/>
        </p:nvSpPr>
        <p:spPr>
          <a:xfrm>
            <a:off x="3618146" y="4745160"/>
            <a:ext cx="94806" cy="81426"/>
          </a:xfrm>
          <a:custGeom>
            <a:avLst/>
            <a:gdLst/>
            <a:ahLst/>
            <a:cxnLst/>
            <a:rect l="l" t="t" r="r" b="b"/>
            <a:pathLst>
              <a:path w="581" h="499" extrusionOk="0">
                <a:moveTo>
                  <a:pt x="328" y="1"/>
                </a:moveTo>
                <a:cubicBezTo>
                  <a:pt x="114" y="1"/>
                  <a:pt x="1" y="265"/>
                  <a:pt x="152" y="429"/>
                </a:cubicBezTo>
                <a:cubicBezTo>
                  <a:pt x="204" y="477"/>
                  <a:pt x="266" y="498"/>
                  <a:pt x="326" y="498"/>
                </a:cubicBezTo>
                <a:cubicBezTo>
                  <a:pt x="457" y="498"/>
                  <a:pt x="580" y="399"/>
                  <a:pt x="580" y="253"/>
                </a:cubicBezTo>
                <a:cubicBezTo>
                  <a:pt x="580" y="114"/>
                  <a:pt x="467" y="1"/>
                  <a:pt x="3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6"/>
          <p:cNvSpPr/>
          <p:nvPr/>
        </p:nvSpPr>
        <p:spPr>
          <a:xfrm>
            <a:off x="857460" y="1271935"/>
            <a:ext cx="82405" cy="82405"/>
          </a:xfrm>
          <a:custGeom>
            <a:avLst/>
            <a:gdLst/>
            <a:ahLst/>
            <a:cxnLst/>
            <a:rect l="l" t="t" r="r" b="b"/>
            <a:pathLst>
              <a:path w="505" h="505" extrusionOk="0">
                <a:moveTo>
                  <a:pt x="253" y="1"/>
                </a:moveTo>
                <a:cubicBezTo>
                  <a:pt x="114" y="1"/>
                  <a:pt x="1" y="114"/>
                  <a:pt x="1" y="253"/>
                </a:cubicBezTo>
                <a:cubicBezTo>
                  <a:pt x="1" y="391"/>
                  <a:pt x="114" y="505"/>
                  <a:pt x="253" y="505"/>
                </a:cubicBezTo>
                <a:cubicBezTo>
                  <a:pt x="391" y="505"/>
                  <a:pt x="505" y="391"/>
                  <a:pt x="505" y="253"/>
                </a:cubicBezTo>
                <a:cubicBezTo>
                  <a:pt x="505" y="114"/>
                  <a:pt x="391"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9" name="Google Shape;679;p46"/>
          <p:cNvGrpSpPr/>
          <p:nvPr/>
        </p:nvGrpSpPr>
        <p:grpSpPr>
          <a:xfrm>
            <a:off x="1663634" y="3464978"/>
            <a:ext cx="1186181" cy="1361608"/>
            <a:chOff x="6498000" y="540009"/>
            <a:chExt cx="1849074" cy="2122538"/>
          </a:xfrm>
        </p:grpSpPr>
        <p:sp>
          <p:nvSpPr>
            <p:cNvPr id="680" name="Google Shape;680;p46"/>
            <p:cNvSpPr/>
            <p:nvPr/>
          </p:nvSpPr>
          <p:spPr>
            <a:xfrm>
              <a:off x="6793662" y="804234"/>
              <a:ext cx="1304911" cy="1858313"/>
            </a:xfrm>
            <a:custGeom>
              <a:avLst/>
              <a:gdLst/>
              <a:ahLst/>
              <a:cxnLst/>
              <a:rect l="l" t="t" r="r" b="b"/>
              <a:pathLst>
                <a:path w="5230" h="7448" extrusionOk="0">
                  <a:moveTo>
                    <a:pt x="3730" y="5683"/>
                  </a:moveTo>
                  <a:cubicBezTo>
                    <a:pt x="3869" y="5935"/>
                    <a:pt x="3856" y="5973"/>
                    <a:pt x="3692" y="6187"/>
                  </a:cubicBezTo>
                  <a:cubicBezTo>
                    <a:pt x="3705" y="6237"/>
                    <a:pt x="3730" y="6288"/>
                    <a:pt x="3755" y="6338"/>
                  </a:cubicBezTo>
                  <a:cubicBezTo>
                    <a:pt x="3781" y="6452"/>
                    <a:pt x="3743" y="6565"/>
                    <a:pt x="3642" y="6628"/>
                  </a:cubicBezTo>
                  <a:cubicBezTo>
                    <a:pt x="3566" y="6679"/>
                    <a:pt x="3491" y="6729"/>
                    <a:pt x="3402" y="6767"/>
                  </a:cubicBezTo>
                  <a:cubicBezTo>
                    <a:pt x="3339" y="6779"/>
                    <a:pt x="3289" y="6830"/>
                    <a:pt x="3264" y="6893"/>
                  </a:cubicBezTo>
                  <a:cubicBezTo>
                    <a:pt x="3163" y="7195"/>
                    <a:pt x="2886" y="7397"/>
                    <a:pt x="2571" y="7409"/>
                  </a:cubicBezTo>
                  <a:cubicBezTo>
                    <a:pt x="2231" y="7447"/>
                    <a:pt x="1916" y="7271"/>
                    <a:pt x="1764" y="6968"/>
                  </a:cubicBezTo>
                  <a:cubicBezTo>
                    <a:pt x="1727" y="6880"/>
                    <a:pt x="1664" y="6817"/>
                    <a:pt x="1575" y="6779"/>
                  </a:cubicBezTo>
                  <a:cubicBezTo>
                    <a:pt x="1374" y="6679"/>
                    <a:pt x="1273" y="6452"/>
                    <a:pt x="1336" y="6237"/>
                  </a:cubicBezTo>
                  <a:cubicBezTo>
                    <a:pt x="1349" y="6187"/>
                    <a:pt x="1336" y="6137"/>
                    <a:pt x="1311" y="6099"/>
                  </a:cubicBezTo>
                  <a:cubicBezTo>
                    <a:pt x="1235" y="5973"/>
                    <a:pt x="1134" y="5834"/>
                    <a:pt x="1235" y="5683"/>
                  </a:cubicBezTo>
                  <a:cubicBezTo>
                    <a:pt x="1248" y="5658"/>
                    <a:pt x="1235" y="5620"/>
                    <a:pt x="1235" y="5595"/>
                  </a:cubicBezTo>
                  <a:cubicBezTo>
                    <a:pt x="1185" y="5406"/>
                    <a:pt x="1197" y="5368"/>
                    <a:pt x="1361" y="5242"/>
                  </a:cubicBezTo>
                  <a:cubicBezTo>
                    <a:pt x="1361" y="5141"/>
                    <a:pt x="1323" y="5040"/>
                    <a:pt x="1260" y="4965"/>
                  </a:cubicBezTo>
                  <a:cubicBezTo>
                    <a:pt x="1210" y="4902"/>
                    <a:pt x="1160" y="4826"/>
                    <a:pt x="1097" y="4776"/>
                  </a:cubicBezTo>
                  <a:cubicBezTo>
                    <a:pt x="819" y="4499"/>
                    <a:pt x="592" y="4184"/>
                    <a:pt x="429" y="3831"/>
                  </a:cubicBezTo>
                  <a:cubicBezTo>
                    <a:pt x="315" y="3629"/>
                    <a:pt x="227" y="3415"/>
                    <a:pt x="164" y="3201"/>
                  </a:cubicBezTo>
                  <a:cubicBezTo>
                    <a:pt x="13" y="2760"/>
                    <a:pt x="0" y="2281"/>
                    <a:pt x="114" y="1827"/>
                  </a:cubicBezTo>
                  <a:cubicBezTo>
                    <a:pt x="227" y="1449"/>
                    <a:pt x="429" y="1109"/>
                    <a:pt x="693" y="832"/>
                  </a:cubicBezTo>
                  <a:cubicBezTo>
                    <a:pt x="908" y="618"/>
                    <a:pt x="1160" y="454"/>
                    <a:pt x="1437" y="340"/>
                  </a:cubicBezTo>
                  <a:cubicBezTo>
                    <a:pt x="1575" y="290"/>
                    <a:pt x="1701" y="214"/>
                    <a:pt x="1840" y="164"/>
                  </a:cubicBezTo>
                  <a:cubicBezTo>
                    <a:pt x="2067" y="101"/>
                    <a:pt x="2306" y="50"/>
                    <a:pt x="2546" y="13"/>
                  </a:cubicBezTo>
                  <a:cubicBezTo>
                    <a:pt x="2684" y="0"/>
                    <a:pt x="2823" y="13"/>
                    <a:pt x="2961" y="50"/>
                  </a:cubicBezTo>
                  <a:cubicBezTo>
                    <a:pt x="3176" y="101"/>
                    <a:pt x="3415" y="139"/>
                    <a:pt x="3629" y="202"/>
                  </a:cubicBezTo>
                  <a:cubicBezTo>
                    <a:pt x="3768" y="265"/>
                    <a:pt x="3907" y="328"/>
                    <a:pt x="4045" y="403"/>
                  </a:cubicBezTo>
                  <a:cubicBezTo>
                    <a:pt x="4335" y="580"/>
                    <a:pt x="4587" y="794"/>
                    <a:pt x="4801" y="1059"/>
                  </a:cubicBezTo>
                  <a:cubicBezTo>
                    <a:pt x="5015" y="1336"/>
                    <a:pt x="5141" y="1663"/>
                    <a:pt x="5179" y="2004"/>
                  </a:cubicBezTo>
                  <a:cubicBezTo>
                    <a:pt x="5230" y="2382"/>
                    <a:pt x="5204" y="2772"/>
                    <a:pt x="5104" y="3138"/>
                  </a:cubicBezTo>
                  <a:cubicBezTo>
                    <a:pt x="5003" y="3453"/>
                    <a:pt x="4864" y="3743"/>
                    <a:pt x="4675" y="3995"/>
                  </a:cubicBezTo>
                  <a:cubicBezTo>
                    <a:pt x="4549" y="4146"/>
                    <a:pt x="4398" y="4284"/>
                    <a:pt x="4247" y="4410"/>
                  </a:cubicBezTo>
                  <a:cubicBezTo>
                    <a:pt x="4146" y="4511"/>
                    <a:pt x="4020" y="4612"/>
                    <a:pt x="3919" y="4725"/>
                  </a:cubicBezTo>
                  <a:cubicBezTo>
                    <a:pt x="3844" y="4839"/>
                    <a:pt x="3755" y="4952"/>
                    <a:pt x="3692" y="5078"/>
                  </a:cubicBezTo>
                  <a:cubicBezTo>
                    <a:pt x="3680" y="5116"/>
                    <a:pt x="3680" y="5166"/>
                    <a:pt x="3705" y="5204"/>
                  </a:cubicBezTo>
                  <a:cubicBezTo>
                    <a:pt x="3856" y="5406"/>
                    <a:pt x="3881" y="5469"/>
                    <a:pt x="3730" y="5683"/>
                  </a:cubicBezTo>
                  <a:close/>
                  <a:moveTo>
                    <a:pt x="3541" y="5116"/>
                  </a:moveTo>
                  <a:cubicBezTo>
                    <a:pt x="3554" y="5091"/>
                    <a:pt x="3554" y="5078"/>
                    <a:pt x="3566" y="5053"/>
                  </a:cubicBezTo>
                  <a:cubicBezTo>
                    <a:pt x="3617" y="4902"/>
                    <a:pt x="3705" y="4763"/>
                    <a:pt x="3818" y="4650"/>
                  </a:cubicBezTo>
                  <a:cubicBezTo>
                    <a:pt x="4045" y="4436"/>
                    <a:pt x="4285" y="4221"/>
                    <a:pt x="4499" y="3995"/>
                  </a:cubicBezTo>
                  <a:cubicBezTo>
                    <a:pt x="4587" y="3906"/>
                    <a:pt x="4663" y="3806"/>
                    <a:pt x="4726" y="3705"/>
                  </a:cubicBezTo>
                  <a:cubicBezTo>
                    <a:pt x="4763" y="3617"/>
                    <a:pt x="4801" y="3541"/>
                    <a:pt x="4839" y="3453"/>
                  </a:cubicBezTo>
                  <a:cubicBezTo>
                    <a:pt x="4902" y="3301"/>
                    <a:pt x="4978" y="3163"/>
                    <a:pt x="5028" y="3012"/>
                  </a:cubicBezTo>
                  <a:cubicBezTo>
                    <a:pt x="5104" y="2722"/>
                    <a:pt x="5129" y="2419"/>
                    <a:pt x="5078" y="2117"/>
                  </a:cubicBezTo>
                  <a:cubicBezTo>
                    <a:pt x="5053" y="1802"/>
                    <a:pt x="4952" y="1500"/>
                    <a:pt x="4776" y="1235"/>
                  </a:cubicBezTo>
                  <a:cubicBezTo>
                    <a:pt x="4587" y="983"/>
                    <a:pt x="4348" y="756"/>
                    <a:pt x="4083" y="580"/>
                  </a:cubicBezTo>
                  <a:cubicBezTo>
                    <a:pt x="3806" y="403"/>
                    <a:pt x="3491" y="277"/>
                    <a:pt x="3163" y="214"/>
                  </a:cubicBezTo>
                  <a:cubicBezTo>
                    <a:pt x="2709" y="88"/>
                    <a:pt x="2231" y="113"/>
                    <a:pt x="1790" y="290"/>
                  </a:cubicBezTo>
                  <a:cubicBezTo>
                    <a:pt x="1563" y="378"/>
                    <a:pt x="1349" y="504"/>
                    <a:pt x="1122" y="605"/>
                  </a:cubicBezTo>
                  <a:cubicBezTo>
                    <a:pt x="1109" y="618"/>
                    <a:pt x="1084" y="630"/>
                    <a:pt x="1071" y="643"/>
                  </a:cubicBezTo>
                  <a:cubicBezTo>
                    <a:pt x="807" y="832"/>
                    <a:pt x="580" y="1071"/>
                    <a:pt x="416" y="1336"/>
                  </a:cubicBezTo>
                  <a:cubicBezTo>
                    <a:pt x="202" y="1676"/>
                    <a:pt x="101" y="2067"/>
                    <a:pt x="114" y="2457"/>
                  </a:cubicBezTo>
                  <a:cubicBezTo>
                    <a:pt x="114" y="2596"/>
                    <a:pt x="139" y="2747"/>
                    <a:pt x="177" y="2886"/>
                  </a:cubicBezTo>
                  <a:cubicBezTo>
                    <a:pt x="227" y="3075"/>
                    <a:pt x="277" y="3251"/>
                    <a:pt x="340" y="3428"/>
                  </a:cubicBezTo>
                  <a:cubicBezTo>
                    <a:pt x="416" y="3617"/>
                    <a:pt x="529" y="3793"/>
                    <a:pt x="618" y="3969"/>
                  </a:cubicBezTo>
                  <a:cubicBezTo>
                    <a:pt x="731" y="4184"/>
                    <a:pt x="870" y="4385"/>
                    <a:pt x="1046" y="4562"/>
                  </a:cubicBezTo>
                  <a:cubicBezTo>
                    <a:pt x="1235" y="4725"/>
                    <a:pt x="1386" y="4940"/>
                    <a:pt x="1487" y="5179"/>
                  </a:cubicBezTo>
                  <a:close/>
                  <a:moveTo>
                    <a:pt x="2205" y="5733"/>
                  </a:moveTo>
                  <a:cubicBezTo>
                    <a:pt x="2508" y="5721"/>
                    <a:pt x="2873" y="5708"/>
                    <a:pt x="3239" y="5683"/>
                  </a:cubicBezTo>
                  <a:cubicBezTo>
                    <a:pt x="3352" y="5683"/>
                    <a:pt x="3453" y="5658"/>
                    <a:pt x="3554" y="5620"/>
                  </a:cubicBezTo>
                  <a:cubicBezTo>
                    <a:pt x="3680" y="5582"/>
                    <a:pt x="3730" y="5519"/>
                    <a:pt x="3718" y="5431"/>
                  </a:cubicBezTo>
                  <a:cubicBezTo>
                    <a:pt x="3705" y="5343"/>
                    <a:pt x="3655" y="5280"/>
                    <a:pt x="3529" y="5255"/>
                  </a:cubicBezTo>
                  <a:cubicBezTo>
                    <a:pt x="3352" y="5229"/>
                    <a:pt x="3176" y="5217"/>
                    <a:pt x="2987" y="5217"/>
                  </a:cubicBezTo>
                  <a:cubicBezTo>
                    <a:pt x="2596" y="5229"/>
                    <a:pt x="2193" y="5255"/>
                    <a:pt x="1802" y="5280"/>
                  </a:cubicBezTo>
                  <a:cubicBezTo>
                    <a:pt x="1664" y="5292"/>
                    <a:pt x="1538" y="5330"/>
                    <a:pt x="1399" y="5368"/>
                  </a:cubicBezTo>
                  <a:cubicBezTo>
                    <a:pt x="1336" y="5381"/>
                    <a:pt x="1298" y="5418"/>
                    <a:pt x="1311" y="5481"/>
                  </a:cubicBezTo>
                  <a:cubicBezTo>
                    <a:pt x="1323" y="5532"/>
                    <a:pt x="1349" y="5582"/>
                    <a:pt x="1386" y="5620"/>
                  </a:cubicBezTo>
                  <a:cubicBezTo>
                    <a:pt x="1449" y="5645"/>
                    <a:pt x="1525" y="5670"/>
                    <a:pt x="1601" y="5683"/>
                  </a:cubicBezTo>
                  <a:cubicBezTo>
                    <a:pt x="1777" y="5696"/>
                    <a:pt x="1953" y="5708"/>
                    <a:pt x="2205" y="5733"/>
                  </a:cubicBezTo>
                  <a:close/>
                  <a:moveTo>
                    <a:pt x="2470" y="6263"/>
                  </a:moveTo>
                  <a:cubicBezTo>
                    <a:pt x="2735" y="6250"/>
                    <a:pt x="2987" y="6237"/>
                    <a:pt x="3251" y="6212"/>
                  </a:cubicBezTo>
                  <a:cubicBezTo>
                    <a:pt x="3377" y="6187"/>
                    <a:pt x="3503" y="6149"/>
                    <a:pt x="3617" y="6086"/>
                  </a:cubicBezTo>
                  <a:cubicBezTo>
                    <a:pt x="3692" y="6061"/>
                    <a:pt x="3743" y="5973"/>
                    <a:pt x="3718" y="5885"/>
                  </a:cubicBezTo>
                  <a:cubicBezTo>
                    <a:pt x="3692" y="5796"/>
                    <a:pt x="3604" y="5733"/>
                    <a:pt x="3516" y="5746"/>
                  </a:cubicBezTo>
                  <a:cubicBezTo>
                    <a:pt x="3327" y="5759"/>
                    <a:pt x="3138" y="5771"/>
                    <a:pt x="2961" y="5784"/>
                  </a:cubicBezTo>
                  <a:cubicBezTo>
                    <a:pt x="2684" y="5796"/>
                    <a:pt x="2420" y="5809"/>
                    <a:pt x="2155" y="5809"/>
                  </a:cubicBezTo>
                  <a:cubicBezTo>
                    <a:pt x="1890" y="5796"/>
                    <a:pt x="1651" y="5759"/>
                    <a:pt x="1399" y="5746"/>
                  </a:cubicBezTo>
                  <a:cubicBezTo>
                    <a:pt x="1311" y="5733"/>
                    <a:pt x="1260" y="5771"/>
                    <a:pt x="1286" y="5859"/>
                  </a:cubicBezTo>
                  <a:cubicBezTo>
                    <a:pt x="1311" y="5935"/>
                    <a:pt x="1361" y="6011"/>
                    <a:pt x="1412" y="6061"/>
                  </a:cubicBezTo>
                  <a:cubicBezTo>
                    <a:pt x="1512" y="6162"/>
                    <a:pt x="1651" y="6212"/>
                    <a:pt x="1790" y="6225"/>
                  </a:cubicBezTo>
                  <a:cubicBezTo>
                    <a:pt x="2016" y="6237"/>
                    <a:pt x="2243" y="6263"/>
                    <a:pt x="2470" y="6263"/>
                  </a:cubicBezTo>
                  <a:close/>
                  <a:moveTo>
                    <a:pt x="1449" y="6237"/>
                  </a:moveTo>
                  <a:cubicBezTo>
                    <a:pt x="1399" y="6288"/>
                    <a:pt x="1386" y="6351"/>
                    <a:pt x="1412" y="6427"/>
                  </a:cubicBezTo>
                  <a:cubicBezTo>
                    <a:pt x="1462" y="6603"/>
                    <a:pt x="1626" y="6742"/>
                    <a:pt x="1815" y="6754"/>
                  </a:cubicBezTo>
                  <a:cubicBezTo>
                    <a:pt x="2231" y="6817"/>
                    <a:pt x="2646" y="6817"/>
                    <a:pt x="3050" y="6742"/>
                  </a:cubicBezTo>
                  <a:cubicBezTo>
                    <a:pt x="3213" y="6716"/>
                    <a:pt x="3377" y="6653"/>
                    <a:pt x="3529" y="6578"/>
                  </a:cubicBezTo>
                  <a:cubicBezTo>
                    <a:pt x="3692" y="6502"/>
                    <a:pt x="3705" y="6414"/>
                    <a:pt x="3579" y="6250"/>
                  </a:cubicBezTo>
                  <a:cubicBezTo>
                    <a:pt x="2873" y="6389"/>
                    <a:pt x="2155" y="6389"/>
                    <a:pt x="1449" y="6237"/>
                  </a:cubicBezTo>
                  <a:close/>
                  <a:moveTo>
                    <a:pt x="3163" y="6817"/>
                  </a:moveTo>
                  <a:cubicBezTo>
                    <a:pt x="2735" y="6905"/>
                    <a:pt x="2294" y="6918"/>
                    <a:pt x="1853" y="6842"/>
                  </a:cubicBezTo>
                  <a:cubicBezTo>
                    <a:pt x="1953" y="7145"/>
                    <a:pt x="2243" y="7346"/>
                    <a:pt x="2558" y="7321"/>
                  </a:cubicBezTo>
                  <a:cubicBezTo>
                    <a:pt x="2848" y="7296"/>
                    <a:pt x="3087" y="7094"/>
                    <a:pt x="3163" y="6817"/>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6"/>
            <p:cNvSpPr/>
            <p:nvPr/>
          </p:nvSpPr>
          <p:spPr>
            <a:xfrm>
              <a:off x="6818862" y="826190"/>
              <a:ext cx="1254511" cy="1270479"/>
            </a:xfrm>
            <a:custGeom>
              <a:avLst/>
              <a:gdLst/>
              <a:ahLst/>
              <a:cxnLst/>
              <a:rect l="l" t="t" r="r" b="b"/>
              <a:pathLst>
                <a:path w="5028" h="5092" extrusionOk="0">
                  <a:moveTo>
                    <a:pt x="3440" y="5028"/>
                  </a:moveTo>
                  <a:lnTo>
                    <a:pt x="1386" y="5091"/>
                  </a:lnTo>
                  <a:cubicBezTo>
                    <a:pt x="1298" y="4852"/>
                    <a:pt x="1147" y="4637"/>
                    <a:pt x="945" y="4474"/>
                  </a:cubicBezTo>
                  <a:cubicBezTo>
                    <a:pt x="769" y="4297"/>
                    <a:pt x="630" y="4108"/>
                    <a:pt x="529" y="3881"/>
                  </a:cubicBezTo>
                  <a:cubicBezTo>
                    <a:pt x="441" y="3705"/>
                    <a:pt x="328" y="3529"/>
                    <a:pt x="252" y="3340"/>
                  </a:cubicBezTo>
                  <a:cubicBezTo>
                    <a:pt x="176" y="3163"/>
                    <a:pt x="126" y="2987"/>
                    <a:pt x="88" y="2798"/>
                  </a:cubicBezTo>
                  <a:cubicBezTo>
                    <a:pt x="38" y="2659"/>
                    <a:pt x="25" y="2520"/>
                    <a:pt x="13" y="2369"/>
                  </a:cubicBezTo>
                  <a:cubicBezTo>
                    <a:pt x="0" y="1979"/>
                    <a:pt x="113" y="1588"/>
                    <a:pt x="328" y="1260"/>
                  </a:cubicBezTo>
                  <a:cubicBezTo>
                    <a:pt x="491" y="983"/>
                    <a:pt x="706" y="744"/>
                    <a:pt x="970" y="555"/>
                  </a:cubicBezTo>
                  <a:cubicBezTo>
                    <a:pt x="996" y="542"/>
                    <a:pt x="1008" y="530"/>
                    <a:pt x="1033" y="517"/>
                  </a:cubicBezTo>
                  <a:cubicBezTo>
                    <a:pt x="1248" y="416"/>
                    <a:pt x="1474" y="290"/>
                    <a:pt x="1701" y="202"/>
                  </a:cubicBezTo>
                  <a:cubicBezTo>
                    <a:pt x="2130" y="25"/>
                    <a:pt x="2621" y="0"/>
                    <a:pt x="3075" y="126"/>
                  </a:cubicBezTo>
                  <a:cubicBezTo>
                    <a:pt x="3390" y="189"/>
                    <a:pt x="3705" y="315"/>
                    <a:pt x="3995" y="492"/>
                  </a:cubicBezTo>
                  <a:cubicBezTo>
                    <a:pt x="4259" y="668"/>
                    <a:pt x="4486" y="895"/>
                    <a:pt x="4688" y="1160"/>
                  </a:cubicBezTo>
                  <a:cubicBezTo>
                    <a:pt x="4851" y="1412"/>
                    <a:pt x="4965" y="1727"/>
                    <a:pt x="4990" y="2042"/>
                  </a:cubicBezTo>
                  <a:cubicBezTo>
                    <a:pt x="5028" y="2331"/>
                    <a:pt x="5003" y="2634"/>
                    <a:pt x="4927" y="2924"/>
                  </a:cubicBezTo>
                  <a:cubicBezTo>
                    <a:pt x="4877" y="3075"/>
                    <a:pt x="4801" y="3226"/>
                    <a:pt x="4738" y="3377"/>
                  </a:cubicBezTo>
                  <a:cubicBezTo>
                    <a:pt x="4713" y="3453"/>
                    <a:pt x="4675" y="3541"/>
                    <a:pt x="4625" y="3617"/>
                  </a:cubicBezTo>
                  <a:cubicBezTo>
                    <a:pt x="4562" y="3718"/>
                    <a:pt x="4499" y="3818"/>
                    <a:pt x="4410" y="3907"/>
                  </a:cubicBezTo>
                  <a:cubicBezTo>
                    <a:pt x="4184" y="4133"/>
                    <a:pt x="3957" y="4348"/>
                    <a:pt x="3730" y="4562"/>
                  </a:cubicBezTo>
                  <a:cubicBezTo>
                    <a:pt x="3604" y="4675"/>
                    <a:pt x="3516" y="4814"/>
                    <a:pt x="3465" y="4978"/>
                  </a:cubicBezTo>
                  <a:cubicBezTo>
                    <a:pt x="3453" y="4990"/>
                    <a:pt x="3453" y="5003"/>
                    <a:pt x="3440" y="502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6"/>
            <p:cNvSpPr/>
            <p:nvPr/>
          </p:nvSpPr>
          <p:spPr>
            <a:xfrm>
              <a:off x="7538679" y="851390"/>
              <a:ext cx="534689" cy="1232555"/>
            </a:xfrm>
            <a:custGeom>
              <a:avLst/>
              <a:gdLst/>
              <a:ahLst/>
              <a:cxnLst/>
              <a:rect l="l" t="t" r="r" b="b"/>
              <a:pathLst>
                <a:path w="2143" h="4940" extrusionOk="0">
                  <a:moveTo>
                    <a:pt x="2092" y="1941"/>
                  </a:moveTo>
                  <a:cubicBezTo>
                    <a:pt x="2067" y="1613"/>
                    <a:pt x="1966" y="1311"/>
                    <a:pt x="1790" y="1046"/>
                  </a:cubicBezTo>
                  <a:cubicBezTo>
                    <a:pt x="1601" y="794"/>
                    <a:pt x="1362" y="567"/>
                    <a:pt x="1097" y="391"/>
                  </a:cubicBezTo>
                  <a:cubicBezTo>
                    <a:pt x="820" y="214"/>
                    <a:pt x="505" y="88"/>
                    <a:pt x="177" y="25"/>
                  </a:cubicBezTo>
                  <a:lnTo>
                    <a:pt x="64" y="0"/>
                  </a:lnTo>
                  <a:cubicBezTo>
                    <a:pt x="26" y="13"/>
                    <a:pt x="1" y="50"/>
                    <a:pt x="13" y="88"/>
                  </a:cubicBezTo>
                  <a:cubicBezTo>
                    <a:pt x="51" y="177"/>
                    <a:pt x="101" y="240"/>
                    <a:pt x="164" y="303"/>
                  </a:cubicBezTo>
                  <a:cubicBezTo>
                    <a:pt x="341" y="441"/>
                    <a:pt x="530" y="580"/>
                    <a:pt x="719" y="706"/>
                  </a:cubicBezTo>
                  <a:cubicBezTo>
                    <a:pt x="1236" y="1033"/>
                    <a:pt x="1576" y="1449"/>
                    <a:pt x="1664" y="2067"/>
                  </a:cubicBezTo>
                  <a:cubicBezTo>
                    <a:pt x="1740" y="2407"/>
                    <a:pt x="1714" y="2747"/>
                    <a:pt x="1601" y="3075"/>
                  </a:cubicBezTo>
                  <a:cubicBezTo>
                    <a:pt x="1450" y="3365"/>
                    <a:pt x="1236" y="3604"/>
                    <a:pt x="984" y="3806"/>
                  </a:cubicBezTo>
                  <a:cubicBezTo>
                    <a:pt x="807" y="3957"/>
                    <a:pt x="215" y="4637"/>
                    <a:pt x="379" y="4940"/>
                  </a:cubicBezTo>
                  <a:lnTo>
                    <a:pt x="543" y="4940"/>
                  </a:lnTo>
                  <a:cubicBezTo>
                    <a:pt x="555" y="4914"/>
                    <a:pt x="568" y="4902"/>
                    <a:pt x="580" y="4877"/>
                  </a:cubicBezTo>
                  <a:cubicBezTo>
                    <a:pt x="618" y="4725"/>
                    <a:pt x="706" y="4587"/>
                    <a:pt x="832" y="4473"/>
                  </a:cubicBezTo>
                  <a:cubicBezTo>
                    <a:pt x="1059" y="4259"/>
                    <a:pt x="1299" y="4045"/>
                    <a:pt x="1513" y="3818"/>
                  </a:cubicBezTo>
                  <a:cubicBezTo>
                    <a:pt x="1601" y="3730"/>
                    <a:pt x="1677" y="3629"/>
                    <a:pt x="1740" y="3528"/>
                  </a:cubicBezTo>
                  <a:cubicBezTo>
                    <a:pt x="1777" y="3440"/>
                    <a:pt x="1815" y="3365"/>
                    <a:pt x="1853" y="3276"/>
                  </a:cubicBezTo>
                  <a:cubicBezTo>
                    <a:pt x="1916" y="3125"/>
                    <a:pt x="1979" y="2986"/>
                    <a:pt x="2029" y="2835"/>
                  </a:cubicBezTo>
                  <a:cubicBezTo>
                    <a:pt x="2118" y="2545"/>
                    <a:pt x="2143" y="2230"/>
                    <a:pt x="2092" y="1941"/>
                  </a:cubicBezTo>
                  <a:close/>
                </a:path>
              </a:pathLst>
            </a:custGeom>
            <a:solidFill>
              <a:srgbClr val="595959">
                <a:alpha val="12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6"/>
            <p:cNvSpPr/>
            <p:nvPr/>
          </p:nvSpPr>
          <p:spPr>
            <a:xfrm>
              <a:off x="7117517" y="2105649"/>
              <a:ext cx="607046" cy="129244"/>
            </a:xfrm>
            <a:custGeom>
              <a:avLst/>
              <a:gdLst/>
              <a:ahLst/>
              <a:cxnLst/>
              <a:rect l="l" t="t" r="r" b="b"/>
              <a:pathLst>
                <a:path w="2433" h="518" extrusionOk="0">
                  <a:moveTo>
                    <a:pt x="907" y="517"/>
                  </a:moveTo>
                  <a:cubicBezTo>
                    <a:pt x="655" y="492"/>
                    <a:pt x="479" y="480"/>
                    <a:pt x="303" y="467"/>
                  </a:cubicBezTo>
                  <a:cubicBezTo>
                    <a:pt x="227" y="454"/>
                    <a:pt x="151" y="429"/>
                    <a:pt x="88" y="404"/>
                  </a:cubicBezTo>
                  <a:cubicBezTo>
                    <a:pt x="51" y="366"/>
                    <a:pt x="25" y="316"/>
                    <a:pt x="13" y="265"/>
                  </a:cubicBezTo>
                  <a:cubicBezTo>
                    <a:pt x="0" y="202"/>
                    <a:pt x="51" y="165"/>
                    <a:pt x="101" y="152"/>
                  </a:cubicBezTo>
                  <a:cubicBezTo>
                    <a:pt x="240" y="114"/>
                    <a:pt x="366" y="76"/>
                    <a:pt x="504" y="64"/>
                  </a:cubicBezTo>
                  <a:cubicBezTo>
                    <a:pt x="895" y="39"/>
                    <a:pt x="1285" y="13"/>
                    <a:pt x="1689" y="1"/>
                  </a:cubicBezTo>
                  <a:cubicBezTo>
                    <a:pt x="1878" y="1"/>
                    <a:pt x="2054" y="13"/>
                    <a:pt x="2231" y="39"/>
                  </a:cubicBezTo>
                  <a:cubicBezTo>
                    <a:pt x="2357" y="64"/>
                    <a:pt x="2407" y="114"/>
                    <a:pt x="2420" y="215"/>
                  </a:cubicBezTo>
                  <a:cubicBezTo>
                    <a:pt x="2432" y="316"/>
                    <a:pt x="2382" y="366"/>
                    <a:pt x="2268" y="404"/>
                  </a:cubicBezTo>
                  <a:cubicBezTo>
                    <a:pt x="2155" y="442"/>
                    <a:pt x="2054" y="467"/>
                    <a:pt x="1953" y="467"/>
                  </a:cubicBezTo>
                  <a:cubicBezTo>
                    <a:pt x="1575" y="492"/>
                    <a:pt x="1210" y="505"/>
                    <a:pt x="907" y="5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6"/>
            <p:cNvSpPr/>
            <p:nvPr/>
          </p:nvSpPr>
          <p:spPr>
            <a:xfrm>
              <a:off x="7108036" y="2234643"/>
              <a:ext cx="619521" cy="132238"/>
            </a:xfrm>
            <a:custGeom>
              <a:avLst/>
              <a:gdLst/>
              <a:ahLst/>
              <a:cxnLst/>
              <a:rect l="l" t="t" r="r" b="b"/>
              <a:pathLst>
                <a:path w="2483" h="530" extrusionOk="0">
                  <a:moveTo>
                    <a:pt x="1223" y="530"/>
                  </a:moveTo>
                  <a:cubicBezTo>
                    <a:pt x="983" y="517"/>
                    <a:pt x="756" y="504"/>
                    <a:pt x="530" y="492"/>
                  </a:cubicBezTo>
                  <a:cubicBezTo>
                    <a:pt x="391" y="479"/>
                    <a:pt x="252" y="416"/>
                    <a:pt x="164" y="328"/>
                  </a:cubicBezTo>
                  <a:cubicBezTo>
                    <a:pt x="101" y="265"/>
                    <a:pt x="51" y="202"/>
                    <a:pt x="26" y="126"/>
                  </a:cubicBezTo>
                  <a:cubicBezTo>
                    <a:pt x="0" y="38"/>
                    <a:pt x="51" y="0"/>
                    <a:pt x="139" y="0"/>
                  </a:cubicBezTo>
                  <a:cubicBezTo>
                    <a:pt x="391" y="26"/>
                    <a:pt x="643" y="63"/>
                    <a:pt x="895" y="76"/>
                  </a:cubicBezTo>
                  <a:cubicBezTo>
                    <a:pt x="1147" y="76"/>
                    <a:pt x="1424" y="63"/>
                    <a:pt x="1701" y="51"/>
                  </a:cubicBezTo>
                  <a:cubicBezTo>
                    <a:pt x="1878" y="38"/>
                    <a:pt x="2067" y="26"/>
                    <a:pt x="2256" y="13"/>
                  </a:cubicBezTo>
                  <a:cubicBezTo>
                    <a:pt x="2344" y="0"/>
                    <a:pt x="2432" y="63"/>
                    <a:pt x="2458" y="152"/>
                  </a:cubicBezTo>
                  <a:cubicBezTo>
                    <a:pt x="2483" y="227"/>
                    <a:pt x="2432" y="315"/>
                    <a:pt x="2357" y="353"/>
                  </a:cubicBezTo>
                  <a:cubicBezTo>
                    <a:pt x="2243" y="404"/>
                    <a:pt x="2117" y="454"/>
                    <a:pt x="1991" y="467"/>
                  </a:cubicBezTo>
                  <a:cubicBezTo>
                    <a:pt x="1727" y="504"/>
                    <a:pt x="1475" y="517"/>
                    <a:pt x="1223" y="53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6"/>
            <p:cNvSpPr/>
            <p:nvPr/>
          </p:nvSpPr>
          <p:spPr>
            <a:xfrm>
              <a:off x="7142468" y="2360393"/>
              <a:ext cx="575608" cy="144962"/>
            </a:xfrm>
            <a:custGeom>
              <a:avLst/>
              <a:gdLst/>
              <a:ahLst/>
              <a:cxnLst/>
              <a:rect l="l" t="t" r="r" b="b"/>
              <a:pathLst>
                <a:path w="2307" h="581" extrusionOk="0">
                  <a:moveTo>
                    <a:pt x="51" y="0"/>
                  </a:moveTo>
                  <a:cubicBezTo>
                    <a:pt x="757" y="152"/>
                    <a:pt x="1488" y="152"/>
                    <a:pt x="2194" y="13"/>
                  </a:cubicBezTo>
                  <a:cubicBezTo>
                    <a:pt x="2307" y="177"/>
                    <a:pt x="2307" y="265"/>
                    <a:pt x="2131" y="341"/>
                  </a:cubicBezTo>
                  <a:cubicBezTo>
                    <a:pt x="1979" y="416"/>
                    <a:pt x="1828" y="467"/>
                    <a:pt x="1664" y="505"/>
                  </a:cubicBezTo>
                  <a:cubicBezTo>
                    <a:pt x="1248" y="580"/>
                    <a:pt x="833" y="580"/>
                    <a:pt x="417" y="517"/>
                  </a:cubicBezTo>
                  <a:cubicBezTo>
                    <a:pt x="228" y="505"/>
                    <a:pt x="64" y="366"/>
                    <a:pt x="26" y="177"/>
                  </a:cubicBezTo>
                  <a:cubicBezTo>
                    <a:pt x="1" y="114"/>
                    <a:pt x="14" y="51"/>
                    <a:pt x="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6"/>
            <p:cNvSpPr/>
            <p:nvPr/>
          </p:nvSpPr>
          <p:spPr>
            <a:xfrm>
              <a:off x="7173905" y="1483136"/>
              <a:ext cx="506495" cy="544170"/>
            </a:xfrm>
            <a:custGeom>
              <a:avLst/>
              <a:gdLst/>
              <a:ahLst/>
              <a:cxnLst/>
              <a:rect l="l" t="t" r="r" b="b"/>
              <a:pathLst>
                <a:path w="2030" h="2181" extrusionOk="0">
                  <a:moveTo>
                    <a:pt x="1022" y="202"/>
                  </a:moveTo>
                  <a:cubicBezTo>
                    <a:pt x="883" y="89"/>
                    <a:pt x="845" y="102"/>
                    <a:pt x="669" y="265"/>
                  </a:cubicBezTo>
                  <a:cubicBezTo>
                    <a:pt x="694" y="303"/>
                    <a:pt x="707" y="341"/>
                    <a:pt x="719" y="379"/>
                  </a:cubicBezTo>
                  <a:cubicBezTo>
                    <a:pt x="744" y="417"/>
                    <a:pt x="770" y="492"/>
                    <a:pt x="782" y="555"/>
                  </a:cubicBezTo>
                  <a:cubicBezTo>
                    <a:pt x="807" y="606"/>
                    <a:pt x="807" y="694"/>
                    <a:pt x="732" y="732"/>
                  </a:cubicBezTo>
                  <a:cubicBezTo>
                    <a:pt x="656" y="757"/>
                    <a:pt x="606" y="707"/>
                    <a:pt x="555" y="656"/>
                  </a:cubicBezTo>
                  <a:cubicBezTo>
                    <a:pt x="492" y="543"/>
                    <a:pt x="467" y="417"/>
                    <a:pt x="505" y="303"/>
                  </a:cubicBezTo>
                  <a:cubicBezTo>
                    <a:pt x="505" y="291"/>
                    <a:pt x="492" y="278"/>
                    <a:pt x="492" y="265"/>
                  </a:cubicBezTo>
                  <a:cubicBezTo>
                    <a:pt x="404" y="202"/>
                    <a:pt x="291" y="139"/>
                    <a:pt x="190" y="215"/>
                  </a:cubicBezTo>
                  <a:cubicBezTo>
                    <a:pt x="102" y="291"/>
                    <a:pt x="140" y="404"/>
                    <a:pt x="165" y="505"/>
                  </a:cubicBezTo>
                  <a:cubicBezTo>
                    <a:pt x="278" y="996"/>
                    <a:pt x="467" y="1463"/>
                    <a:pt x="530" y="1967"/>
                  </a:cubicBezTo>
                  <a:cubicBezTo>
                    <a:pt x="543" y="1992"/>
                    <a:pt x="543" y="2017"/>
                    <a:pt x="555" y="2042"/>
                  </a:cubicBezTo>
                  <a:cubicBezTo>
                    <a:pt x="568" y="2093"/>
                    <a:pt x="568" y="2143"/>
                    <a:pt x="505" y="2156"/>
                  </a:cubicBezTo>
                  <a:cubicBezTo>
                    <a:pt x="442" y="2156"/>
                    <a:pt x="442" y="2105"/>
                    <a:pt x="429" y="2055"/>
                  </a:cubicBezTo>
                  <a:cubicBezTo>
                    <a:pt x="404" y="1904"/>
                    <a:pt x="379" y="1765"/>
                    <a:pt x="341" y="1614"/>
                  </a:cubicBezTo>
                  <a:cubicBezTo>
                    <a:pt x="291" y="1400"/>
                    <a:pt x="228" y="1173"/>
                    <a:pt x="177" y="959"/>
                  </a:cubicBezTo>
                  <a:cubicBezTo>
                    <a:pt x="114" y="744"/>
                    <a:pt x="77" y="555"/>
                    <a:pt x="39" y="354"/>
                  </a:cubicBezTo>
                  <a:cubicBezTo>
                    <a:pt x="1" y="190"/>
                    <a:pt x="140" y="51"/>
                    <a:pt x="303" y="76"/>
                  </a:cubicBezTo>
                  <a:cubicBezTo>
                    <a:pt x="354" y="76"/>
                    <a:pt x="404" y="89"/>
                    <a:pt x="442" y="114"/>
                  </a:cubicBezTo>
                  <a:cubicBezTo>
                    <a:pt x="480" y="127"/>
                    <a:pt x="518" y="152"/>
                    <a:pt x="555" y="177"/>
                  </a:cubicBezTo>
                  <a:cubicBezTo>
                    <a:pt x="644" y="114"/>
                    <a:pt x="732" y="64"/>
                    <a:pt x="820" y="26"/>
                  </a:cubicBezTo>
                  <a:cubicBezTo>
                    <a:pt x="933" y="26"/>
                    <a:pt x="1034" y="51"/>
                    <a:pt x="1135" y="89"/>
                  </a:cubicBezTo>
                  <a:cubicBezTo>
                    <a:pt x="1248" y="13"/>
                    <a:pt x="1387" y="1"/>
                    <a:pt x="1500" y="76"/>
                  </a:cubicBezTo>
                  <a:cubicBezTo>
                    <a:pt x="1551" y="89"/>
                    <a:pt x="1601" y="89"/>
                    <a:pt x="1639" y="89"/>
                  </a:cubicBezTo>
                  <a:cubicBezTo>
                    <a:pt x="1891" y="64"/>
                    <a:pt x="2030" y="215"/>
                    <a:pt x="1929" y="467"/>
                  </a:cubicBezTo>
                  <a:cubicBezTo>
                    <a:pt x="1752" y="921"/>
                    <a:pt x="1626" y="1400"/>
                    <a:pt x="1589" y="1878"/>
                  </a:cubicBezTo>
                  <a:cubicBezTo>
                    <a:pt x="1589" y="1941"/>
                    <a:pt x="1589" y="2017"/>
                    <a:pt x="1589" y="2080"/>
                  </a:cubicBezTo>
                  <a:cubicBezTo>
                    <a:pt x="1576" y="2118"/>
                    <a:pt x="1538" y="2156"/>
                    <a:pt x="1500" y="2168"/>
                  </a:cubicBezTo>
                  <a:cubicBezTo>
                    <a:pt x="1450" y="2181"/>
                    <a:pt x="1437" y="2118"/>
                    <a:pt x="1450" y="2067"/>
                  </a:cubicBezTo>
                  <a:cubicBezTo>
                    <a:pt x="1488" y="1841"/>
                    <a:pt x="1513" y="1601"/>
                    <a:pt x="1551" y="1374"/>
                  </a:cubicBezTo>
                  <a:cubicBezTo>
                    <a:pt x="1614" y="1047"/>
                    <a:pt x="1702" y="732"/>
                    <a:pt x="1828" y="442"/>
                  </a:cubicBezTo>
                  <a:cubicBezTo>
                    <a:pt x="1866" y="366"/>
                    <a:pt x="1853" y="291"/>
                    <a:pt x="1803" y="240"/>
                  </a:cubicBezTo>
                  <a:cubicBezTo>
                    <a:pt x="1740" y="190"/>
                    <a:pt x="1664" y="177"/>
                    <a:pt x="1614" y="228"/>
                  </a:cubicBezTo>
                  <a:cubicBezTo>
                    <a:pt x="1614" y="291"/>
                    <a:pt x="1614" y="366"/>
                    <a:pt x="1614" y="442"/>
                  </a:cubicBezTo>
                  <a:cubicBezTo>
                    <a:pt x="1614" y="505"/>
                    <a:pt x="1601" y="580"/>
                    <a:pt x="1589" y="644"/>
                  </a:cubicBezTo>
                  <a:cubicBezTo>
                    <a:pt x="1576" y="719"/>
                    <a:pt x="1500" y="757"/>
                    <a:pt x="1425" y="744"/>
                  </a:cubicBezTo>
                  <a:cubicBezTo>
                    <a:pt x="1349" y="744"/>
                    <a:pt x="1299" y="669"/>
                    <a:pt x="1324" y="606"/>
                  </a:cubicBezTo>
                  <a:cubicBezTo>
                    <a:pt x="1337" y="454"/>
                    <a:pt x="1362" y="316"/>
                    <a:pt x="1387" y="165"/>
                  </a:cubicBezTo>
                  <a:cubicBezTo>
                    <a:pt x="1337" y="102"/>
                    <a:pt x="1274" y="139"/>
                    <a:pt x="1211" y="177"/>
                  </a:cubicBezTo>
                  <a:cubicBezTo>
                    <a:pt x="1148" y="228"/>
                    <a:pt x="1185" y="278"/>
                    <a:pt x="1185" y="341"/>
                  </a:cubicBezTo>
                  <a:cubicBezTo>
                    <a:pt x="1185" y="442"/>
                    <a:pt x="1185" y="555"/>
                    <a:pt x="1173" y="656"/>
                  </a:cubicBezTo>
                  <a:cubicBezTo>
                    <a:pt x="1173" y="694"/>
                    <a:pt x="1110" y="757"/>
                    <a:pt x="1072" y="757"/>
                  </a:cubicBezTo>
                  <a:cubicBezTo>
                    <a:pt x="1022" y="744"/>
                    <a:pt x="971" y="719"/>
                    <a:pt x="946" y="681"/>
                  </a:cubicBezTo>
                  <a:cubicBezTo>
                    <a:pt x="870" y="568"/>
                    <a:pt x="921" y="454"/>
                    <a:pt x="946" y="341"/>
                  </a:cubicBezTo>
                  <a:cubicBezTo>
                    <a:pt x="971" y="291"/>
                    <a:pt x="996" y="240"/>
                    <a:pt x="1022" y="202"/>
                  </a:cubicBezTo>
                  <a:close/>
                  <a:moveTo>
                    <a:pt x="1097" y="328"/>
                  </a:moveTo>
                  <a:cubicBezTo>
                    <a:pt x="1022" y="417"/>
                    <a:pt x="1022" y="543"/>
                    <a:pt x="1085" y="644"/>
                  </a:cubicBezTo>
                  <a:cubicBezTo>
                    <a:pt x="1122" y="543"/>
                    <a:pt x="1173" y="442"/>
                    <a:pt x="1097" y="328"/>
                  </a:cubicBezTo>
                  <a:close/>
                  <a:moveTo>
                    <a:pt x="1500" y="316"/>
                  </a:moveTo>
                  <a:cubicBezTo>
                    <a:pt x="1437" y="404"/>
                    <a:pt x="1437" y="530"/>
                    <a:pt x="1500" y="618"/>
                  </a:cubicBezTo>
                  <a:cubicBezTo>
                    <a:pt x="1526" y="505"/>
                    <a:pt x="1563" y="417"/>
                    <a:pt x="1500" y="316"/>
                  </a:cubicBezTo>
                  <a:close/>
                  <a:moveTo>
                    <a:pt x="606" y="379"/>
                  </a:moveTo>
                  <a:cubicBezTo>
                    <a:pt x="606" y="492"/>
                    <a:pt x="606" y="568"/>
                    <a:pt x="694" y="606"/>
                  </a:cubicBezTo>
                  <a:cubicBezTo>
                    <a:pt x="719" y="517"/>
                    <a:pt x="681" y="454"/>
                    <a:pt x="606" y="39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6"/>
            <p:cNvSpPr/>
            <p:nvPr/>
          </p:nvSpPr>
          <p:spPr>
            <a:xfrm>
              <a:off x="6963324" y="977141"/>
              <a:ext cx="408939" cy="383739"/>
            </a:xfrm>
            <a:custGeom>
              <a:avLst/>
              <a:gdLst/>
              <a:ahLst/>
              <a:cxnLst/>
              <a:rect l="l" t="t" r="r" b="b"/>
              <a:pathLst>
                <a:path w="1639" h="1538" extrusionOk="0">
                  <a:moveTo>
                    <a:pt x="1" y="1222"/>
                  </a:moveTo>
                  <a:cubicBezTo>
                    <a:pt x="1" y="819"/>
                    <a:pt x="291" y="240"/>
                    <a:pt x="769" y="114"/>
                  </a:cubicBezTo>
                  <a:cubicBezTo>
                    <a:pt x="858" y="88"/>
                    <a:pt x="933" y="63"/>
                    <a:pt x="1009" y="38"/>
                  </a:cubicBezTo>
                  <a:cubicBezTo>
                    <a:pt x="1147" y="0"/>
                    <a:pt x="1286" y="13"/>
                    <a:pt x="1412" y="63"/>
                  </a:cubicBezTo>
                  <a:cubicBezTo>
                    <a:pt x="1513" y="101"/>
                    <a:pt x="1588" y="151"/>
                    <a:pt x="1601" y="265"/>
                  </a:cubicBezTo>
                  <a:cubicBezTo>
                    <a:pt x="1639" y="378"/>
                    <a:pt x="1588" y="504"/>
                    <a:pt x="1500" y="580"/>
                  </a:cubicBezTo>
                  <a:cubicBezTo>
                    <a:pt x="1437" y="618"/>
                    <a:pt x="1374" y="643"/>
                    <a:pt x="1299" y="668"/>
                  </a:cubicBezTo>
                  <a:cubicBezTo>
                    <a:pt x="1198" y="681"/>
                    <a:pt x="1097" y="693"/>
                    <a:pt x="996" y="706"/>
                  </a:cubicBezTo>
                  <a:cubicBezTo>
                    <a:pt x="795" y="718"/>
                    <a:pt x="606" y="844"/>
                    <a:pt x="530" y="1033"/>
                  </a:cubicBezTo>
                  <a:cubicBezTo>
                    <a:pt x="492" y="1122"/>
                    <a:pt x="454" y="1210"/>
                    <a:pt x="417" y="1298"/>
                  </a:cubicBezTo>
                  <a:cubicBezTo>
                    <a:pt x="391" y="1348"/>
                    <a:pt x="366" y="1386"/>
                    <a:pt x="328" y="1424"/>
                  </a:cubicBezTo>
                  <a:cubicBezTo>
                    <a:pt x="240" y="1537"/>
                    <a:pt x="51" y="1500"/>
                    <a:pt x="13" y="1348"/>
                  </a:cubicBezTo>
                  <a:cubicBezTo>
                    <a:pt x="13" y="1311"/>
                    <a:pt x="1" y="1260"/>
                    <a:pt x="1" y="122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6"/>
            <p:cNvSpPr/>
            <p:nvPr/>
          </p:nvSpPr>
          <p:spPr>
            <a:xfrm>
              <a:off x="6931887" y="1401548"/>
              <a:ext cx="116519" cy="110281"/>
            </a:xfrm>
            <a:custGeom>
              <a:avLst/>
              <a:gdLst/>
              <a:ahLst/>
              <a:cxnLst/>
              <a:rect l="l" t="t" r="r" b="b"/>
              <a:pathLst>
                <a:path w="467" h="442" extrusionOk="0">
                  <a:moveTo>
                    <a:pt x="265" y="13"/>
                  </a:moveTo>
                  <a:cubicBezTo>
                    <a:pt x="379" y="0"/>
                    <a:pt x="467" y="88"/>
                    <a:pt x="467" y="202"/>
                  </a:cubicBezTo>
                  <a:cubicBezTo>
                    <a:pt x="467" y="340"/>
                    <a:pt x="354" y="441"/>
                    <a:pt x="215" y="429"/>
                  </a:cubicBezTo>
                  <a:cubicBezTo>
                    <a:pt x="102" y="429"/>
                    <a:pt x="1" y="340"/>
                    <a:pt x="13" y="214"/>
                  </a:cubicBezTo>
                  <a:cubicBezTo>
                    <a:pt x="1" y="101"/>
                    <a:pt x="114" y="13"/>
                    <a:pt x="265" y="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6"/>
            <p:cNvSpPr/>
            <p:nvPr/>
          </p:nvSpPr>
          <p:spPr>
            <a:xfrm>
              <a:off x="6812374" y="540009"/>
              <a:ext cx="1056155" cy="322111"/>
            </a:xfrm>
            <a:custGeom>
              <a:avLst/>
              <a:gdLst/>
              <a:ahLst/>
              <a:cxnLst/>
              <a:rect l="l" t="t" r="r" b="b"/>
              <a:pathLst>
                <a:path w="4233" h="1291" extrusionOk="0">
                  <a:moveTo>
                    <a:pt x="2100" y="1"/>
                  </a:moveTo>
                  <a:cubicBezTo>
                    <a:pt x="2077" y="1"/>
                    <a:pt x="2055" y="13"/>
                    <a:pt x="2042" y="38"/>
                  </a:cubicBezTo>
                  <a:cubicBezTo>
                    <a:pt x="1858" y="280"/>
                    <a:pt x="1842" y="617"/>
                    <a:pt x="1638" y="837"/>
                  </a:cubicBezTo>
                  <a:lnTo>
                    <a:pt x="1638" y="837"/>
                  </a:lnTo>
                  <a:cubicBezTo>
                    <a:pt x="1437" y="597"/>
                    <a:pt x="1280" y="323"/>
                    <a:pt x="1059" y="101"/>
                  </a:cubicBezTo>
                  <a:cubicBezTo>
                    <a:pt x="1047" y="85"/>
                    <a:pt x="1031" y="78"/>
                    <a:pt x="1014" y="78"/>
                  </a:cubicBezTo>
                  <a:cubicBezTo>
                    <a:pt x="979" y="78"/>
                    <a:pt x="942" y="109"/>
                    <a:pt x="933" y="152"/>
                  </a:cubicBezTo>
                  <a:cubicBezTo>
                    <a:pt x="921" y="472"/>
                    <a:pt x="966" y="816"/>
                    <a:pt x="844" y="1118"/>
                  </a:cubicBezTo>
                  <a:lnTo>
                    <a:pt x="844" y="1118"/>
                  </a:lnTo>
                  <a:cubicBezTo>
                    <a:pt x="592" y="1000"/>
                    <a:pt x="360" y="869"/>
                    <a:pt x="139" y="706"/>
                  </a:cubicBezTo>
                  <a:cubicBezTo>
                    <a:pt x="127" y="698"/>
                    <a:pt x="115" y="695"/>
                    <a:pt x="103" y="695"/>
                  </a:cubicBezTo>
                  <a:cubicBezTo>
                    <a:pt x="43" y="695"/>
                    <a:pt x="0" y="790"/>
                    <a:pt x="64" y="832"/>
                  </a:cubicBezTo>
                  <a:lnTo>
                    <a:pt x="76" y="845"/>
                  </a:lnTo>
                  <a:cubicBezTo>
                    <a:pt x="328" y="1021"/>
                    <a:pt x="593" y="1172"/>
                    <a:pt x="870" y="1286"/>
                  </a:cubicBezTo>
                  <a:cubicBezTo>
                    <a:pt x="877" y="1289"/>
                    <a:pt x="884" y="1291"/>
                    <a:pt x="891" y="1291"/>
                  </a:cubicBezTo>
                  <a:cubicBezTo>
                    <a:pt x="913" y="1291"/>
                    <a:pt x="936" y="1276"/>
                    <a:pt x="946" y="1248"/>
                  </a:cubicBezTo>
                  <a:cubicBezTo>
                    <a:pt x="1084" y="961"/>
                    <a:pt x="1079" y="647"/>
                    <a:pt x="1081" y="329"/>
                  </a:cubicBezTo>
                  <a:lnTo>
                    <a:pt x="1081" y="329"/>
                  </a:lnTo>
                  <a:cubicBezTo>
                    <a:pt x="1255" y="543"/>
                    <a:pt x="1400" y="789"/>
                    <a:pt x="1589" y="1009"/>
                  </a:cubicBezTo>
                  <a:cubicBezTo>
                    <a:pt x="1601" y="1021"/>
                    <a:pt x="1620" y="1028"/>
                    <a:pt x="1639" y="1028"/>
                  </a:cubicBezTo>
                  <a:cubicBezTo>
                    <a:pt x="1658" y="1028"/>
                    <a:pt x="1677" y="1021"/>
                    <a:pt x="1689" y="1009"/>
                  </a:cubicBezTo>
                  <a:cubicBezTo>
                    <a:pt x="1917" y="803"/>
                    <a:pt x="1958" y="494"/>
                    <a:pt x="2094" y="235"/>
                  </a:cubicBezTo>
                  <a:lnTo>
                    <a:pt x="2094" y="235"/>
                  </a:lnTo>
                  <a:cubicBezTo>
                    <a:pt x="2172" y="425"/>
                    <a:pt x="2243" y="620"/>
                    <a:pt x="2357" y="807"/>
                  </a:cubicBezTo>
                  <a:cubicBezTo>
                    <a:pt x="2365" y="831"/>
                    <a:pt x="2389" y="845"/>
                    <a:pt x="2412" y="845"/>
                  </a:cubicBezTo>
                  <a:cubicBezTo>
                    <a:pt x="2424" y="845"/>
                    <a:pt x="2437" y="841"/>
                    <a:pt x="2445" y="832"/>
                  </a:cubicBezTo>
                  <a:cubicBezTo>
                    <a:pt x="2688" y="659"/>
                    <a:pt x="2846" y="338"/>
                    <a:pt x="3112" y="198"/>
                  </a:cubicBezTo>
                  <a:lnTo>
                    <a:pt x="3112" y="198"/>
                  </a:lnTo>
                  <a:cubicBezTo>
                    <a:pt x="3142" y="422"/>
                    <a:pt x="3157" y="646"/>
                    <a:pt x="3201" y="870"/>
                  </a:cubicBezTo>
                  <a:cubicBezTo>
                    <a:pt x="3212" y="901"/>
                    <a:pt x="3239" y="924"/>
                    <a:pt x="3270" y="924"/>
                  </a:cubicBezTo>
                  <a:cubicBezTo>
                    <a:pt x="3276" y="924"/>
                    <a:pt x="3283" y="923"/>
                    <a:pt x="3290" y="920"/>
                  </a:cubicBezTo>
                  <a:cubicBezTo>
                    <a:pt x="3617" y="820"/>
                    <a:pt x="3920" y="643"/>
                    <a:pt x="4172" y="404"/>
                  </a:cubicBezTo>
                  <a:cubicBezTo>
                    <a:pt x="4233" y="363"/>
                    <a:pt x="4179" y="289"/>
                    <a:pt x="4116" y="289"/>
                  </a:cubicBezTo>
                  <a:cubicBezTo>
                    <a:pt x="4101" y="289"/>
                    <a:pt x="4085" y="293"/>
                    <a:pt x="4071" y="303"/>
                  </a:cubicBezTo>
                  <a:cubicBezTo>
                    <a:pt x="3863" y="511"/>
                    <a:pt x="3602" y="666"/>
                    <a:pt x="3326" y="759"/>
                  </a:cubicBezTo>
                  <a:lnTo>
                    <a:pt x="3326" y="759"/>
                  </a:lnTo>
                  <a:cubicBezTo>
                    <a:pt x="3287" y="531"/>
                    <a:pt x="3273" y="304"/>
                    <a:pt x="3239" y="76"/>
                  </a:cubicBezTo>
                  <a:cubicBezTo>
                    <a:pt x="3229" y="45"/>
                    <a:pt x="3201" y="23"/>
                    <a:pt x="3171" y="23"/>
                  </a:cubicBezTo>
                  <a:cubicBezTo>
                    <a:pt x="3164" y="23"/>
                    <a:pt x="3158" y="24"/>
                    <a:pt x="3151" y="26"/>
                  </a:cubicBezTo>
                  <a:cubicBezTo>
                    <a:pt x="2836" y="131"/>
                    <a:pt x="2672" y="452"/>
                    <a:pt x="2440" y="659"/>
                  </a:cubicBezTo>
                  <a:lnTo>
                    <a:pt x="2440" y="659"/>
                  </a:lnTo>
                  <a:cubicBezTo>
                    <a:pt x="2330" y="462"/>
                    <a:pt x="2269" y="240"/>
                    <a:pt x="2168" y="38"/>
                  </a:cubicBezTo>
                  <a:cubicBezTo>
                    <a:pt x="2149" y="13"/>
                    <a:pt x="2124" y="1"/>
                    <a:pt x="2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6"/>
            <p:cNvSpPr/>
            <p:nvPr/>
          </p:nvSpPr>
          <p:spPr>
            <a:xfrm>
              <a:off x="6498000" y="907030"/>
              <a:ext cx="485537" cy="1160697"/>
            </a:xfrm>
            <a:custGeom>
              <a:avLst/>
              <a:gdLst/>
              <a:ahLst/>
              <a:cxnLst/>
              <a:rect l="l" t="t" r="r" b="b"/>
              <a:pathLst>
                <a:path w="1946" h="4652" extrusionOk="0">
                  <a:moveTo>
                    <a:pt x="673" y="1"/>
                  </a:moveTo>
                  <a:cubicBezTo>
                    <a:pt x="593" y="1"/>
                    <a:pt x="528" y="99"/>
                    <a:pt x="606" y="168"/>
                  </a:cubicBezTo>
                  <a:lnTo>
                    <a:pt x="606" y="180"/>
                  </a:lnTo>
                  <a:cubicBezTo>
                    <a:pt x="754" y="309"/>
                    <a:pt x="911" y="438"/>
                    <a:pt x="1069" y="555"/>
                  </a:cubicBezTo>
                  <a:lnTo>
                    <a:pt x="1069" y="555"/>
                  </a:lnTo>
                  <a:cubicBezTo>
                    <a:pt x="810" y="659"/>
                    <a:pt x="524" y="699"/>
                    <a:pt x="265" y="785"/>
                  </a:cubicBezTo>
                  <a:cubicBezTo>
                    <a:pt x="190" y="810"/>
                    <a:pt x="177" y="899"/>
                    <a:pt x="215" y="949"/>
                  </a:cubicBezTo>
                  <a:cubicBezTo>
                    <a:pt x="377" y="1101"/>
                    <a:pt x="567" y="1217"/>
                    <a:pt x="775" y="1298"/>
                  </a:cubicBezTo>
                  <a:lnTo>
                    <a:pt x="775" y="1298"/>
                  </a:lnTo>
                  <a:cubicBezTo>
                    <a:pt x="536" y="1428"/>
                    <a:pt x="297" y="1549"/>
                    <a:pt x="89" y="1718"/>
                  </a:cubicBezTo>
                  <a:cubicBezTo>
                    <a:pt x="39" y="1768"/>
                    <a:pt x="64" y="1856"/>
                    <a:pt x="139" y="1869"/>
                  </a:cubicBezTo>
                  <a:cubicBezTo>
                    <a:pt x="276" y="1927"/>
                    <a:pt x="428" y="1933"/>
                    <a:pt x="577" y="1968"/>
                  </a:cubicBezTo>
                  <a:lnTo>
                    <a:pt x="577" y="1968"/>
                  </a:lnTo>
                  <a:cubicBezTo>
                    <a:pt x="407" y="2209"/>
                    <a:pt x="123" y="2351"/>
                    <a:pt x="13" y="2637"/>
                  </a:cubicBezTo>
                  <a:cubicBezTo>
                    <a:pt x="1" y="2688"/>
                    <a:pt x="26" y="2738"/>
                    <a:pt x="89" y="2751"/>
                  </a:cubicBezTo>
                  <a:cubicBezTo>
                    <a:pt x="215" y="2776"/>
                    <a:pt x="344" y="2776"/>
                    <a:pt x="473" y="2776"/>
                  </a:cubicBezTo>
                  <a:cubicBezTo>
                    <a:pt x="561" y="2776"/>
                    <a:pt x="648" y="2776"/>
                    <a:pt x="735" y="2784"/>
                  </a:cubicBezTo>
                  <a:lnTo>
                    <a:pt x="735" y="2784"/>
                  </a:lnTo>
                  <a:cubicBezTo>
                    <a:pt x="592" y="3045"/>
                    <a:pt x="384" y="3271"/>
                    <a:pt x="253" y="3545"/>
                  </a:cubicBezTo>
                  <a:cubicBezTo>
                    <a:pt x="219" y="3611"/>
                    <a:pt x="274" y="3688"/>
                    <a:pt x="339" y="3688"/>
                  </a:cubicBezTo>
                  <a:cubicBezTo>
                    <a:pt x="348" y="3688"/>
                    <a:pt x="357" y="3686"/>
                    <a:pt x="366" y="3683"/>
                  </a:cubicBezTo>
                  <a:cubicBezTo>
                    <a:pt x="452" y="3664"/>
                    <a:pt x="852" y="3557"/>
                    <a:pt x="1055" y="3557"/>
                  </a:cubicBezTo>
                  <a:cubicBezTo>
                    <a:pt x="1119" y="3557"/>
                    <a:pt x="1164" y="3568"/>
                    <a:pt x="1173" y="3595"/>
                  </a:cubicBezTo>
                  <a:cubicBezTo>
                    <a:pt x="1185" y="3759"/>
                    <a:pt x="1160" y="3923"/>
                    <a:pt x="1097" y="4087"/>
                  </a:cubicBezTo>
                  <a:cubicBezTo>
                    <a:pt x="1059" y="4238"/>
                    <a:pt x="1021" y="4376"/>
                    <a:pt x="971" y="4528"/>
                  </a:cubicBezTo>
                  <a:cubicBezTo>
                    <a:pt x="950" y="4589"/>
                    <a:pt x="1014" y="4651"/>
                    <a:pt x="1072" y="4651"/>
                  </a:cubicBezTo>
                  <a:cubicBezTo>
                    <a:pt x="1085" y="4651"/>
                    <a:pt x="1098" y="4648"/>
                    <a:pt x="1110" y="4641"/>
                  </a:cubicBezTo>
                  <a:cubicBezTo>
                    <a:pt x="1349" y="4490"/>
                    <a:pt x="1588" y="4376"/>
                    <a:pt x="1841" y="4288"/>
                  </a:cubicBezTo>
                  <a:cubicBezTo>
                    <a:pt x="1946" y="4241"/>
                    <a:pt x="1910" y="4097"/>
                    <a:pt x="1813" y="4097"/>
                  </a:cubicBezTo>
                  <a:cubicBezTo>
                    <a:pt x="1806" y="4097"/>
                    <a:pt x="1798" y="4097"/>
                    <a:pt x="1790" y="4099"/>
                  </a:cubicBezTo>
                  <a:cubicBezTo>
                    <a:pt x="1599" y="4163"/>
                    <a:pt x="1408" y="4246"/>
                    <a:pt x="1226" y="4345"/>
                  </a:cubicBezTo>
                  <a:lnTo>
                    <a:pt x="1226" y="4345"/>
                  </a:lnTo>
                  <a:cubicBezTo>
                    <a:pt x="1258" y="4234"/>
                    <a:pt x="1289" y="4122"/>
                    <a:pt x="1311" y="4011"/>
                  </a:cubicBezTo>
                  <a:cubicBezTo>
                    <a:pt x="1349" y="3860"/>
                    <a:pt x="1412" y="3608"/>
                    <a:pt x="1324" y="3469"/>
                  </a:cubicBezTo>
                  <a:cubicBezTo>
                    <a:pt x="1271" y="3387"/>
                    <a:pt x="1188" y="3367"/>
                    <a:pt x="1099" y="3367"/>
                  </a:cubicBezTo>
                  <a:cubicBezTo>
                    <a:pt x="1039" y="3367"/>
                    <a:pt x="977" y="3376"/>
                    <a:pt x="921" y="3381"/>
                  </a:cubicBezTo>
                  <a:cubicBezTo>
                    <a:pt x="791" y="3397"/>
                    <a:pt x="661" y="3424"/>
                    <a:pt x="532" y="3451"/>
                  </a:cubicBezTo>
                  <a:lnTo>
                    <a:pt x="532" y="3451"/>
                  </a:lnTo>
                  <a:cubicBezTo>
                    <a:pt x="671" y="3220"/>
                    <a:pt x="852" y="3011"/>
                    <a:pt x="971" y="2763"/>
                  </a:cubicBezTo>
                  <a:cubicBezTo>
                    <a:pt x="996" y="2700"/>
                    <a:pt x="971" y="2637"/>
                    <a:pt x="908" y="2625"/>
                  </a:cubicBezTo>
                  <a:cubicBezTo>
                    <a:pt x="697" y="2583"/>
                    <a:pt x="477" y="2602"/>
                    <a:pt x="256" y="2580"/>
                  </a:cubicBezTo>
                  <a:lnTo>
                    <a:pt x="256" y="2580"/>
                  </a:lnTo>
                  <a:cubicBezTo>
                    <a:pt x="402" y="2348"/>
                    <a:pt x="686" y="2210"/>
                    <a:pt x="807" y="1957"/>
                  </a:cubicBezTo>
                  <a:cubicBezTo>
                    <a:pt x="845" y="1907"/>
                    <a:pt x="807" y="1831"/>
                    <a:pt x="757" y="1818"/>
                  </a:cubicBezTo>
                  <a:cubicBezTo>
                    <a:pt x="629" y="1776"/>
                    <a:pt x="495" y="1762"/>
                    <a:pt x="367" y="1738"/>
                  </a:cubicBezTo>
                  <a:lnTo>
                    <a:pt x="367" y="1738"/>
                  </a:lnTo>
                  <a:cubicBezTo>
                    <a:pt x="587" y="1587"/>
                    <a:pt x="831" y="1485"/>
                    <a:pt x="1059" y="1340"/>
                  </a:cubicBezTo>
                  <a:cubicBezTo>
                    <a:pt x="1135" y="1302"/>
                    <a:pt x="1122" y="1188"/>
                    <a:pt x="1034" y="1163"/>
                  </a:cubicBezTo>
                  <a:cubicBezTo>
                    <a:pt x="836" y="1114"/>
                    <a:pt x="646" y="1033"/>
                    <a:pt x="482" y="909"/>
                  </a:cubicBezTo>
                  <a:lnTo>
                    <a:pt x="482" y="909"/>
                  </a:lnTo>
                  <a:cubicBezTo>
                    <a:pt x="757" y="828"/>
                    <a:pt x="1036" y="772"/>
                    <a:pt x="1299" y="647"/>
                  </a:cubicBezTo>
                  <a:cubicBezTo>
                    <a:pt x="1362" y="609"/>
                    <a:pt x="1362" y="521"/>
                    <a:pt x="1299" y="483"/>
                  </a:cubicBezTo>
                  <a:cubicBezTo>
                    <a:pt x="1097" y="344"/>
                    <a:pt x="921" y="193"/>
                    <a:pt x="744" y="29"/>
                  </a:cubicBezTo>
                  <a:cubicBezTo>
                    <a:pt x="721" y="9"/>
                    <a:pt x="697" y="1"/>
                    <a:pt x="6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6"/>
            <p:cNvSpPr/>
            <p:nvPr/>
          </p:nvSpPr>
          <p:spPr>
            <a:xfrm>
              <a:off x="7835339" y="727137"/>
              <a:ext cx="511735" cy="1352567"/>
            </a:xfrm>
            <a:custGeom>
              <a:avLst/>
              <a:gdLst/>
              <a:ahLst/>
              <a:cxnLst/>
              <a:rect l="l" t="t" r="r" b="b"/>
              <a:pathLst>
                <a:path w="2051" h="5421" extrusionOk="0">
                  <a:moveTo>
                    <a:pt x="733" y="0"/>
                  </a:moveTo>
                  <a:cubicBezTo>
                    <a:pt x="686" y="0"/>
                    <a:pt x="639" y="32"/>
                    <a:pt x="639" y="95"/>
                  </a:cubicBezTo>
                  <a:lnTo>
                    <a:pt x="626" y="82"/>
                  </a:lnTo>
                  <a:cubicBezTo>
                    <a:pt x="614" y="322"/>
                    <a:pt x="425" y="611"/>
                    <a:pt x="551" y="851"/>
                  </a:cubicBezTo>
                  <a:cubicBezTo>
                    <a:pt x="622" y="974"/>
                    <a:pt x="783" y="1004"/>
                    <a:pt x="951" y="1004"/>
                  </a:cubicBezTo>
                  <a:cubicBezTo>
                    <a:pt x="1065" y="1004"/>
                    <a:pt x="1182" y="990"/>
                    <a:pt x="1278" y="982"/>
                  </a:cubicBezTo>
                  <a:lnTo>
                    <a:pt x="1278" y="982"/>
                  </a:lnTo>
                  <a:cubicBezTo>
                    <a:pt x="1252" y="1218"/>
                    <a:pt x="1111" y="1431"/>
                    <a:pt x="979" y="1607"/>
                  </a:cubicBezTo>
                  <a:cubicBezTo>
                    <a:pt x="954" y="1670"/>
                    <a:pt x="979" y="1733"/>
                    <a:pt x="1042" y="1758"/>
                  </a:cubicBezTo>
                  <a:cubicBezTo>
                    <a:pt x="1268" y="1812"/>
                    <a:pt x="1512" y="1829"/>
                    <a:pt x="1750" y="1880"/>
                  </a:cubicBezTo>
                  <a:lnTo>
                    <a:pt x="1750" y="1880"/>
                  </a:lnTo>
                  <a:cubicBezTo>
                    <a:pt x="1622" y="2074"/>
                    <a:pt x="1417" y="2219"/>
                    <a:pt x="1256" y="2401"/>
                  </a:cubicBezTo>
                  <a:cubicBezTo>
                    <a:pt x="1218" y="2439"/>
                    <a:pt x="1218" y="2502"/>
                    <a:pt x="1256" y="2539"/>
                  </a:cubicBezTo>
                  <a:cubicBezTo>
                    <a:pt x="1407" y="2712"/>
                    <a:pt x="1614" y="2820"/>
                    <a:pt x="1788" y="2958"/>
                  </a:cubicBezTo>
                  <a:lnTo>
                    <a:pt x="1788" y="2958"/>
                  </a:lnTo>
                  <a:cubicBezTo>
                    <a:pt x="1670" y="3045"/>
                    <a:pt x="1539" y="3121"/>
                    <a:pt x="1407" y="3182"/>
                  </a:cubicBezTo>
                  <a:cubicBezTo>
                    <a:pt x="1357" y="3207"/>
                    <a:pt x="1344" y="3270"/>
                    <a:pt x="1370" y="3321"/>
                  </a:cubicBezTo>
                  <a:cubicBezTo>
                    <a:pt x="1460" y="3474"/>
                    <a:pt x="1576" y="3608"/>
                    <a:pt x="1709" y="3723"/>
                  </a:cubicBezTo>
                  <a:lnTo>
                    <a:pt x="1709" y="3723"/>
                  </a:lnTo>
                  <a:cubicBezTo>
                    <a:pt x="1515" y="3766"/>
                    <a:pt x="1317" y="3790"/>
                    <a:pt x="1118" y="3800"/>
                  </a:cubicBezTo>
                  <a:cubicBezTo>
                    <a:pt x="1042" y="3800"/>
                    <a:pt x="992" y="3875"/>
                    <a:pt x="1029" y="3938"/>
                  </a:cubicBezTo>
                  <a:cubicBezTo>
                    <a:pt x="1159" y="4117"/>
                    <a:pt x="1304" y="4281"/>
                    <a:pt x="1465" y="4435"/>
                  </a:cubicBezTo>
                  <a:lnTo>
                    <a:pt x="1465" y="4435"/>
                  </a:lnTo>
                  <a:cubicBezTo>
                    <a:pt x="1212" y="4473"/>
                    <a:pt x="948" y="4489"/>
                    <a:pt x="702" y="4530"/>
                  </a:cubicBezTo>
                  <a:cubicBezTo>
                    <a:pt x="639" y="4543"/>
                    <a:pt x="614" y="4619"/>
                    <a:pt x="651" y="4669"/>
                  </a:cubicBezTo>
                  <a:cubicBezTo>
                    <a:pt x="778" y="4859"/>
                    <a:pt x="949" y="5023"/>
                    <a:pt x="1053" y="5226"/>
                  </a:cubicBezTo>
                  <a:lnTo>
                    <a:pt x="1053" y="5226"/>
                  </a:lnTo>
                  <a:cubicBezTo>
                    <a:pt x="1044" y="5226"/>
                    <a:pt x="1035" y="5226"/>
                    <a:pt x="1027" y="5226"/>
                  </a:cubicBezTo>
                  <a:cubicBezTo>
                    <a:pt x="733" y="5226"/>
                    <a:pt x="446" y="5197"/>
                    <a:pt x="160" y="5123"/>
                  </a:cubicBezTo>
                  <a:cubicBezTo>
                    <a:pt x="155" y="5122"/>
                    <a:pt x="151" y="5122"/>
                    <a:pt x="147" y="5122"/>
                  </a:cubicBezTo>
                  <a:cubicBezTo>
                    <a:pt x="43" y="5122"/>
                    <a:pt x="1" y="5263"/>
                    <a:pt x="110" y="5312"/>
                  </a:cubicBezTo>
                  <a:cubicBezTo>
                    <a:pt x="390" y="5382"/>
                    <a:pt x="679" y="5420"/>
                    <a:pt x="970" y="5420"/>
                  </a:cubicBezTo>
                  <a:cubicBezTo>
                    <a:pt x="1044" y="5420"/>
                    <a:pt x="1119" y="5418"/>
                    <a:pt x="1193" y="5412"/>
                  </a:cubicBezTo>
                  <a:cubicBezTo>
                    <a:pt x="1256" y="5412"/>
                    <a:pt x="1307" y="5362"/>
                    <a:pt x="1294" y="5299"/>
                  </a:cubicBezTo>
                  <a:cubicBezTo>
                    <a:pt x="1212" y="5062"/>
                    <a:pt x="1054" y="4885"/>
                    <a:pt x="909" y="4697"/>
                  </a:cubicBezTo>
                  <a:lnTo>
                    <a:pt x="909" y="4697"/>
                  </a:lnTo>
                  <a:cubicBezTo>
                    <a:pt x="1172" y="4663"/>
                    <a:pt x="1433" y="4644"/>
                    <a:pt x="1685" y="4581"/>
                  </a:cubicBezTo>
                  <a:cubicBezTo>
                    <a:pt x="1760" y="4568"/>
                    <a:pt x="1773" y="4480"/>
                    <a:pt x="1735" y="4430"/>
                  </a:cubicBezTo>
                  <a:cubicBezTo>
                    <a:pt x="1578" y="4292"/>
                    <a:pt x="1436" y="4147"/>
                    <a:pt x="1310" y="3989"/>
                  </a:cubicBezTo>
                  <a:lnTo>
                    <a:pt x="1310" y="3989"/>
                  </a:lnTo>
                  <a:cubicBezTo>
                    <a:pt x="1531" y="3969"/>
                    <a:pt x="1744" y="3931"/>
                    <a:pt x="1949" y="3863"/>
                  </a:cubicBezTo>
                  <a:cubicBezTo>
                    <a:pt x="2037" y="3837"/>
                    <a:pt x="2050" y="3724"/>
                    <a:pt x="1974" y="3686"/>
                  </a:cubicBezTo>
                  <a:cubicBezTo>
                    <a:pt x="1825" y="3590"/>
                    <a:pt x="1694" y="3458"/>
                    <a:pt x="1596" y="3313"/>
                  </a:cubicBezTo>
                  <a:lnTo>
                    <a:pt x="1596" y="3313"/>
                  </a:lnTo>
                  <a:cubicBezTo>
                    <a:pt x="1743" y="3236"/>
                    <a:pt x="1886" y="3148"/>
                    <a:pt x="2012" y="3043"/>
                  </a:cubicBezTo>
                  <a:cubicBezTo>
                    <a:pt x="2050" y="3006"/>
                    <a:pt x="2050" y="2943"/>
                    <a:pt x="2012" y="2905"/>
                  </a:cubicBezTo>
                  <a:cubicBezTo>
                    <a:pt x="1844" y="2737"/>
                    <a:pt x="1627" y="2639"/>
                    <a:pt x="1456" y="2477"/>
                  </a:cubicBezTo>
                  <a:lnTo>
                    <a:pt x="1456" y="2477"/>
                  </a:lnTo>
                  <a:cubicBezTo>
                    <a:pt x="1647" y="2292"/>
                    <a:pt x="1874" y="2134"/>
                    <a:pt x="1987" y="1884"/>
                  </a:cubicBezTo>
                  <a:cubicBezTo>
                    <a:pt x="2012" y="1821"/>
                    <a:pt x="1987" y="1758"/>
                    <a:pt x="1924" y="1733"/>
                  </a:cubicBezTo>
                  <a:cubicBezTo>
                    <a:pt x="1692" y="1670"/>
                    <a:pt x="1459" y="1659"/>
                    <a:pt x="1227" y="1613"/>
                  </a:cubicBezTo>
                  <a:lnTo>
                    <a:pt x="1227" y="1613"/>
                  </a:lnTo>
                  <a:cubicBezTo>
                    <a:pt x="1366" y="1397"/>
                    <a:pt x="1494" y="1147"/>
                    <a:pt x="1483" y="889"/>
                  </a:cubicBezTo>
                  <a:cubicBezTo>
                    <a:pt x="1470" y="838"/>
                    <a:pt x="1433" y="801"/>
                    <a:pt x="1382" y="801"/>
                  </a:cubicBezTo>
                  <a:cubicBezTo>
                    <a:pt x="1301" y="801"/>
                    <a:pt x="1139" y="826"/>
                    <a:pt x="993" y="826"/>
                  </a:cubicBezTo>
                  <a:cubicBezTo>
                    <a:pt x="868" y="826"/>
                    <a:pt x="755" y="807"/>
                    <a:pt x="714" y="738"/>
                  </a:cubicBezTo>
                  <a:cubicBezTo>
                    <a:pt x="677" y="662"/>
                    <a:pt x="740" y="498"/>
                    <a:pt x="765" y="422"/>
                  </a:cubicBezTo>
                  <a:cubicBezTo>
                    <a:pt x="790" y="309"/>
                    <a:pt x="815" y="196"/>
                    <a:pt x="828" y="95"/>
                  </a:cubicBezTo>
                  <a:cubicBezTo>
                    <a:pt x="828" y="32"/>
                    <a:pt x="781" y="0"/>
                    <a:pt x="7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47"/>
          <p:cNvSpPr txBox="1">
            <a:spLocks noGrp="1"/>
          </p:cNvSpPr>
          <p:nvPr>
            <p:ph type="subTitle" idx="1"/>
          </p:nvPr>
        </p:nvSpPr>
        <p:spPr>
          <a:xfrm>
            <a:off x="1395756" y="1750493"/>
            <a:ext cx="6174570" cy="2434231"/>
          </a:xfrm>
          <a:prstGeom prst="rect">
            <a:avLst/>
          </a:prstGeom>
        </p:spPr>
        <p:txBody>
          <a:bodyPr spcFirstLastPara="1" wrap="square" lIns="91425" tIns="91425" rIns="91425" bIns="91425" anchor="ctr" anchorCtr="0">
            <a:noAutofit/>
          </a:bodyPr>
          <a:lstStyle/>
          <a:p>
            <a:pPr algn="l">
              <a:buFont typeface="Arial" panose="020B0604020202020204" pitchFamily="34" charset="0"/>
              <a:buChar char="•"/>
            </a:pPr>
            <a:r>
              <a:rPr lang="en-US" sz="1400" dirty="0" err="1"/>
              <a:t>Periksa</a:t>
            </a:r>
            <a:r>
              <a:rPr lang="en-US" sz="1400" dirty="0"/>
              <a:t> </a:t>
            </a:r>
            <a:r>
              <a:rPr lang="en-US" sz="1400" dirty="0" err="1"/>
              <a:t>Kuota</a:t>
            </a:r>
            <a:r>
              <a:rPr lang="en-US" sz="1400" dirty="0"/>
              <a:t> dan </a:t>
            </a:r>
            <a:r>
              <a:rPr lang="en-US" sz="1400" dirty="0" err="1"/>
              <a:t>Kekuatan</a:t>
            </a:r>
            <a:r>
              <a:rPr lang="en-US" sz="1400" dirty="0"/>
              <a:t> </a:t>
            </a:r>
            <a:r>
              <a:rPr lang="en-US" sz="1400" dirty="0" err="1"/>
              <a:t>Jaringan</a:t>
            </a:r>
            <a:r>
              <a:rPr lang="en-US" sz="1400" dirty="0"/>
              <a:t> Internet. </a:t>
            </a:r>
            <a:r>
              <a:rPr lang="en-US" sz="1400" dirty="0" err="1"/>
              <a:t>Saat</a:t>
            </a:r>
            <a:r>
              <a:rPr lang="en-US" sz="1400" dirty="0"/>
              <a:t> </a:t>
            </a:r>
            <a:r>
              <a:rPr lang="en-US" sz="1400" dirty="0" err="1"/>
              <a:t>mengisi</a:t>
            </a:r>
            <a:r>
              <a:rPr lang="en-US" sz="1400" dirty="0"/>
              <a:t> essay </a:t>
            </a:r>
            <a:r>
              <a:rPr lang="en-US" sz="1400" dirty="0" err="1"/>
              <a:t>pastikan</a:t>
            </a:r>
            <a:r>
              <a:rPr lang="en-US" sz="1400" dirty="0"/>
              <a:t> </a:t>
            </a:r>
            <a:r>
              <a:rPr lang="en-US" sz="1400" dirty="0" err="1"/>
              <a:t>jaringan</a:t>
            </a:r>
            <a:r>
              <a:rPr lang="id-ID" altLang="en-US" sz="1400" dirty="0"/>
              <a:t> </a:t>
            </a:r>
            <a:r>
              <a:rPr lang="en-US" sz="1400" dirty="0"/>
              <a:t>internet </a:t>
            </a:r>
            <a:r>
              <a:rPr lang="en-US" sz="1400" dirty="0" err="1"/>
              <a:t>mendukung</a:t>
            </a:r>
            <a:endParaRPr lang="en-US" sz="1400" dirty="0"/>
          </a:p>
          <a:p>
            <a:pPr algn="l">
              <a:buFont typeface="Arial" panose="020B0604020202020204" pitchFamily="34" charset="0"/>
              <a:buChar char="•"/>
            </a:pPr>
            <a:r>
              <a:rPr lang="en-US" sz="1400" dirty="0"/>
              <a:t>Jika internet </a:t>
            </a:r>
            <a:r>
              <a:rPr lang="en-US" sz="1400" dirty="0" err="1"/>
              <a:t>tidak</a:t>
            </a:r>
            <a:r>
              <a:rPr lang="en-US" sz="1400" dirty="0"/>
              <a:t> </a:t>
            </a:r>
            <a:r>
              <a:rPr lang="en-US" sz="1400" dirty="0" err="1"/>
              <a:t>stabil</a:t>
            </a:r>
            <a:r>
              <a:rPr lang="en-US" sz="1400" dirty="0"/>
              <a:t>, </a:t>
            </a:r>
            <a:r>
              <a:rPr lang="en-US" sz="1400" dirty="0" err="1"/>
              <a:t>catat</a:t>
            </a:r>
            <a:r>
              <a:rPr lang="en-US" sz="1400" dirty="0"/>
              <a:t> </a:t>
            </a:r>
            <a:r>
              <a:rPr lang="en-US" sz="1400" dirty="0" err="1"/>
              <a:t>soal</a:t>
            </a:r>
            <a:r>
              <a:rPr lang="en-US" sz="1400" dirty="0"/>
              <a:t> </a:t>
            </a:r>
            <a:r>
              <a:rPr lang="en-US" sz="1400" dirty="0" err="1"/>
              <a:t>esai</a:t>
            </a:r>
            <a:r>
              <a:rPr lang="en-US" sz="1400" dirty="0"/>
              <a:t> dan </a:t>
            </a:r>
            <a:r>
              <a:rPr lang="en-US" sz="1400" dirty="0" err="1"/>
              <a:t>tulis</a:t>
            </a:r>
            <a:r>
              <a:rPr lang="en-US" sz="1400" dirty="0"/>
              <a:t> </a:t>
            </a:r>
            <a:r>
              <a:rPr lang="en-US" sz="1400" dirty="0" err="1"/>
              <a:t>jawaban</a:t>
            </a:r>
            <a:r>
              <a:rPr lang="en-US" sz="1400" dirty="0"/>
              <a:t> di MS. Word </a:t>
            </a:r>
            <a:r>
              <a:rPr lang="en-US" sz="1400" dirty="0" err="1"/>
              <a:t>kemudian</a:t>
            </a:r>
            <a:r>
              <a:rPr lang="en-US" sz="1400" dirty="0"/>
              <a:t> copy-paste </a:t>
            </a:r>
            <a:r>
              <a:rPr lang="en-US" sz="1400" dirty="0" err="1"/>
              <a:t>ke</a:t>
            </a:r>
            <a:r>
              <a:rPr lang="id-ID" altLang="en-US" sz="1400" dirty="0"/>
              <a:t> </a:t>
            </a:r>
            <a:r>
              <a:rPr lang="en-US" sz="1400" dirty="0" err="1"/>
              <a:t>sistem</a:t>
            </a:r>
            <a:r>
              <a:rPr lang="en-US" sz="1400" dirty="0"/>
              <a:t> </a:t>
            </a:r>
            <a:r>
              <a:rPr lang="en-US" sz="1400" dirty="0" err="1"/>
              <a:t>saat</a:t>
            </a:r>
            <a:r>
              <a:rPr lang="en-US" sz="1400" dirty="0"/>
              <a:t> </a:t>
            </a:r>
            <a:r>
              <a:rPr lang="en-US" sz="1400" dirty="0" err="1"/>
              <a:t>jaringan</a:t>
            </a:r>
            <a:r>
              <a:rPr lang="en-US" sz="1400" dirty="0"/>
              <a:t> </a:t>
            </a:r>
            <a:r>
              <a:rPr lang="en-US" sz="1400" dirty="0" err="1"/>
              <a:t>sudah</a:t>
            </a:r>
            <a:r>
              <a:rPr lang="en-US" sz="1400" dirty="0"/>
              <a:t> </a:t>
            </a:r>
            <a:r>
              <a:rPr lang="en-US" sz="1400" dirty="0" err="1"/>
              <a:t>stabil</a:t>
            </a:r>
            <a:endParaRPr lang="en-US" sz="1400" dirty="0"/>
          </a:p>
          <a:p>
            <a:pPr algn="l">
              <a:buFont typeface="Arial" panose="020B0604020202020204" pitchFamily="34" charset="0"/>
              <a:buChar char="•"/>
            </a:pPr>
            <a:r>
              <a:rPr lang="en-US" sz="1400" dirty="0"/>
              <a:t>Waktu Login </a:t>
            </a:r>
            <a:r>
              <a:rPr lang="en-US" sz="1400" dirty="0" err="1"/>
              <a:t>habis</a:t>
            </a:r>
            <a:r>
              <a:rPr lang="en-US" sz="1400" dirty="0"/>
              <a:t> </a:t>
            </a:r>
            <a:r>
              <a:rPr lang="en-US" sz="1400" dirty="0" err="1"/>
              <a:t>sementara</a:t>
            </a:r>
            <a:r>
              <a:rPr lang="en-US" sz="1400" dirty="0"/>
              <a:t> </a:t>
            </a:r>
            <a:r>
              <a:rPr lang="en-US" sz="1400" dirty="0" err="1"/>
              <a:t>isian</a:t>
            </a:r>
            <a:r>
              <a:rPr lang="en-US" sz="1400" dirty="0"/>
              <a:t> </a:t>
            </a:r>
            <a:r>
              <a:rPr lang="en-US" sz="1400" dirty="0" err="1"/>
              <a:t>esai</a:t>
            </a:r>
            <a:r>
              <a:rPr lang="en-US" sz="1400" dirty="0"/>
              <a:t> </a:t>
            </a:r>
            <a:r>
              <a:rPr lang="en-US" sz="1400" dirty="0" err="1"/>
              <a:t>belum</a:t>
            </a:r>
            <a:r>
              <a:rPr lang="en-US" sz="1400" dirty="0"/>
              <a:t> </a:t>
            </a:r>
            <a:r>
              <a:rPr lang="en-US" sz="1400" dirty="0" err="1"/>
              <a:t>tersimpan</a:t>
            </a:r>
            <a:r>
              <a:rPr lang="en-US" sz="1400" dirty="0"/>
              <a:t>. Pada </a:t>
            </a:r>
            <a:r>
              <a:rPr lang="en-US" sz="1400" dirty="0" err="1"/>
              <a:t>saat</a:t>
            </a:r>
            <a:r>
              <a:rPr lang="en-US" sz="1400" dirty="0"/>
              <a:t> </a:t>
            </a:r>
            <a:r>
              <a:rPr lang="en-US" sz="1400" dirty="0" err="1"/>
              <a:t>pengisian</a:t>
            </a:r>
            <a:r>
              <a:rPr lang="en-US" sz="1400" dirty="0"/>
              <a:t> </a:t>
            </a:r>
            <a:r>
              <a:rPr lang="en-US" sz="1400" dirty="0" err="1"/>
              <a:t>esai</a:t>
            </a:r>
            <a:r>
              <a:rPr lang="en-US" sz="1400" dirty="0"/>
              <a:t> </a:t>
            </a:r>
            <a:r>
              <a:rPr lang="en-US" sz="1400" dirty="0" err="1"/>
              <a:t>sering</a:t>
            </a:r>
            <a:r>
              <a:rPr lang="en-US" sz="1400" dirty="0"/>
              <a:t> kali</a:t>
            </a:r>
            <a:r>
              <a:rPr lang="id-ID" altLang="en-US" sz="1400" dirty="0"/>
              <a:t> </a:t>
            </a:r>
            <a:r>
              <a:rPr lang="en-US" sz="1400" dirty="0" err="1"/>
              <a:t>terjadi</a:t>
            </a:r>
            <a:r>
              <a:rPr lang="en-US" sz="1400" dirty="0"/>
              <a:t> </a:t>
            </a:r>
            <a:r>
              <a:rPr lang="en-US" sz="1400" dirty="0" err="1"/>
              <a:t>waktu</a:t>
            </a:r>
            <a:r>
              <a:rPr lang="en-US" sz="1400" dirty="0"/>
              <a:t> login </a:t>
            </a:r>
            <a:r>
              <a:rPr lang="en-US" sz="1400" dirty="0" err="1"/>
              <a:t>habis</a:t>
            </a:r>
            <a:r>
              <a:rPr lang="en-US" sz="1400" dirty="0"/>
              <a:t>, </a:t>
            </a:r>
            <a:r>
              <a:rPr lang="en-US" sz="1400" dirty="0" err="1"/>
              <a:t>jika</a:t>
            </a:r>
            <a:r>
              <a:rPr lang="en-US" sz="1400" dirty="0"/>
              <a:t> </a:t>
            </a:r>
            <a:r>
              <a:rPr lang="en-US" sz="1400" dirty="0" err="1"/>
              <a:t>terkendala</a:t>
            </a:r>
            <a:r>
              <a:rPr lang="en-US" sz="1400" dirty="0"/>
              <a:t> </a:t>
            </a:r>
            <a:r>
              <a:rPr lang="en-US" sz="1400" dirty="0" err="1"/>
              <a:t>dalam</a:t>
            </a:r>
            <a:r>
              <a:rPr lang="en-US" sz="1400" dirty="0"/>
              <a:t> </a:t>
            </a:r>
            <a:r>
              <a:rPr lang="en-US" sz="1400" dirty="0" err="1"/>
              <a:t>mengetik</a:t>
            </a:r>
            <a:r>
              <a:rPr lang="en-US" sz="1400" dirty="0"/>
              <a:t>, </a:t>
            </a:r>
            <a:r>
              <a:rPr lang="en-US" sz="1400" dirty="0" err="1"/>
              <a:t>solusinya</a:t>
            </a:r>
            <a:r>
              <a:rPr lang="en-US" sz="1400" dirty="0"/>
              <a:t> </a:t>
            </a:r>
            <a:r>
              <a:rPr lang="en-US" sz="1400" dirty="0" err="1"/>
              <a:t>jawaban</a:t>
            </a:r>
            <a:r>
              <a:rPr lang="en-US" sz="1400" dirty="0"/>
              <a:t> </a:t>
            </a:r>
            <a:r>
              <a:rPr lang="en-US" sz="1400" dirty="0" err="1"/>
              <a:t>bisa</a:t>
            </a:r>
            <a:r>
              <a:rPr lang="en-US" sz="1400" dirty="0"/>
              <a:t> di </a:t>
            </a:r>
            <a:r>
              <a:rPr lang="en-US" sz="1400" dirty="0" err="1"/>
              <a:t>catat</a:t>
            </a:r>
            <a:r>
              <a:rPr lang="en-US" sz="1400" dirty="0"/>
              <a:t> di</a:t>
            </a:r>
            <a:r>
              <a:rPr lang="id-ID" altLang="en-US" sz="1400" dirty="0"/>
              <a:t> </a:t>
            </a:r>
            <a:r>
              <a:rPr lang="en-US" sz="1400" dirty="0" err="1"/>
              <a:t>kertas</a:t>
            </a:r>
            <a:r>
              <a:rPr lang="en-US" sz="1400" dirty="0"/>
              <a:t> </a:t>
            </a:r>
            <a:r>
              <a:rPr lang="en-US" sz="1400" dirty="0" err="1"/>
              <a:t>atau</a:t>
            </a:r>
            <a:r>
              <a:rPr lang="en-US" sz="1400" dirty="0"/>
              <a:t> </a:t>
            </a:r>
            <a:r>
              <a:rPr lang="en-US" sz="1400" dirty="0" err="1"/>
              <a:t>dapat</a:t>
            </a:r>
            <a:r>
              <a:rPr lang="en-US" sz="1400" dirty="0"/>
              <a:t> </a:t>
            </a:r>
            <a:r>
              <a:rPr lang="en-US" sz="1400" dirty="0" err="1"/>
              <a:t>menyuruh</a:t>
            </a:r>
            <a:r>
              <a:rPr lang="en-US" sz="1400" dirty="0"/>
              <a:t> operator </a:t>
            </a:r>
            <a:r>
              <a:rPr lang="en-US" sz="1400" dirty="0" err="1"/>
              <a:t>untuk</a:t>
            </a:r>
            <a:r>
              <a:rPr lang="en-US" sz="1400" dirty="0"/>
              <a:t> </a:t>
            </a:r>
            <a:r>
              <a:rPr lang="en-US" sz="1400" dirty="0" err="1"/>
              <a:t>mengetik</a:t>
            </a:r>
            <a:r>
              <a:rPr lang="en-US" sz="1400" dirty="0"/>
              <a:t> </a:t>
            </a:r>
            <a:r>
              <a:rPr lang="en-US" sz="1400" dirty="0" err="1"/>
              <a:t>sambil</a:t>
            </a:r>
            <a:r>
              <a:rPr lang="en-US" sz="1400" dirty="0"/>
              <a:t> </a:t>
            </a:r>
            <a:r>
              <a:rPr lang="en-US" sz="1400" dirty="0" err="1"/>
              <a:t>mengimlakan</a:t>
            </a:r>
            <a:r>
              <a:rPr lang="en-US" sz="1400" dirty="0"/>
              <a:t> </a:t>
            </a:r>
            <a:r>
              <a:rPr lang="en-US" sz="1400" dirty="0" err="1"/>
              <a:t>jawaban</a:t>
            </a:r>
            <a:r>
              <a:rPr lang="en-US" sz="1400" dirty="0"/>
              <a:t> </a:t>
            </a:r>
            <a:r>
              <a:rPr lang="en-US" sz="1400" dirty="0" err="1"/>
              <a:t>esai</a:t>
            </a:r>
            <a:endParaRPr lang="en-US" sz="1400" dirty="0"/>
          </a:p>
          <a:p>
            <a:pPr algn="l">
              <a:buFont typeface="Arial" panose="020B0604020202020204" pitchFamily="34" charset="0"/>
              <a:buChar char="•"/>
            </a:pPr>
            <a:r>
              <a:rPr lang="en-US" sz="1400" dirty="0" err="1"/>
              <a:t>Buat</a:t>
            </a:r>
            <a:r>
              <a:rPr lang="en-US" sz="1400" dirty="0"/>
              <a:t> </a:t>
            </a:r>
            <a:r>
              <a:rPr lang="en-US" sz="1400" dirty="0" err="1"/>
              <a:t>kondisi</a:t>
            </a:r>
            <a:r>
              <a:rPr lang="en-US" sz="1400" dirty="0"/>
              <a:t> </a:t>
            </a:r>
            <a:r>
              <a:rPr lang="en-US" sz="1400" dirty="0" err="1"/>
              <a:t>senyaman</a:t>
            </a:r>
            <a:r>
              <a:rPr lang="en-US" sz="1400" dirty="0"/>
              <a:t> </a:t>
            </a:r>
            <a:r>
              <a:rPr lang="en-US" sz="1400" dirty="0" err="1"/>
              <a:t>mungkin</a:t>
            </a:r>
            <a:r>
              <a:rPr lang="en-US" sz="1400" dirty="0"/>
              <a:t>. </a:t>
            </a:r>
            <a:r>
              <a:rPr lang="en-US" sz="1400" dirty="0" err="1"/>
              <a:t>Untuk</a:t>
            </a:r>
            <a:r>
              <a:rPr lang="en-US" sz="1400" dirty="0"/>
              <a:t> </a:t>
            </a:r>
            <a:r>
              <a:rPr lang="en-US" sz="1400" dirty="0" err="1"/>
              <a:t>kenyamanan</a:t>
            </a:r>
            <a:r>
              <a:rPr lang="en-US" sz="1400" dirty="0"/>
              <a:t> </a:t>
            </a:r>
            <a:r>
              <a:rPr lang="en-US" sz="1400" dirty="0" err="1"/>
              <a:t>saat</a:t>
            </a:r>
            <a:r>
              <a:rPr lang="en-US" sz="1400" dirty="0"/>
              <a:t> </a:t>
            </a:r>
            <a:r>
              <a:rPr lang="en-US" sz="1400" dirty="0" err="1"/>
              <a:t>mengisi</a:t>
            </a:r>
            <a:r>
              <a:rPr lang="en-US" sz="1400" dirty="0"/>
              <a:t> </a:t>
            </a:r>
            <a:r>
              <a:rPr lang="en-US" sz="1400" dirty="0" err="1"/>
              <a:t>esai</a:t>
            </a:r>
            <a:r>
              <a:rPr lang="en-US" sz="1400" dirty="0"/>
              <a:t>, </a:t>
            </a:r>
            <a:r>
              <a:rPr lang="en-US" sz="1400" dirty="0" err="1"/>
              <a:t>gunakan</a:t>
            </a:r>
            <a:r>
              <a:rPr lang="en-US" sz="1400" dirty="0"/>
              <a:t> </a:t>
            </a:r>
            <a:r>
              <a:rPr lang="en-US" sz="1400" dirty="0" err="1"/>
              <a:t>meja</a:t>
            </a:r>
            <a:r>
              <a:rPr lang="en-US" sz="1400" dirty="0"/>
              <a:t> </a:t>
            </a:r>
            <a:r>
              <a:rPr lang="en-US" sz="1400" dirty="0" err="1"/>
              <a:t>kerja</a:t>
            </a:r>
            <a:r>
              <a:rPr lang="en-US" sz="1400" dirty="0"/>
              <a:t> </a:t>
            </a:r>
            <a:r>
              <a:rPr lang="en-US" sz="1400" dirty="0" err="1"/>
              <a:t>sehingga</a:t>
            </a:r>
            <a:r>
              <a:rPr lang="id-ID" altLang="en-US" sz="1400" dirty="0"/>
              <a:t> </a:t>
            </a:r>
            <a:r>
              <a:rPr lang="en-US" sz="1400" dirty="0" err="1"/>
              <a:t>memungkinkan</a:t>
            </a:r>
            <a:r>
              <a:rPr lang="en-US" sz="1400" dirty="0"/>
              <a:t> </a:t>
            </a:r>
            <a:r>
              <a:rPr lang="en-US" sz="1400" dirty="0" err="1"/>
              <a:t>posis</a:t>
            </a:r>
            <a:r>
              <a:rPr lang="en-US" sz="1400" dirty="0"/>
              <a:t> </a:t>
            </a:r>
            <a:r>
              <a:rPr lang="en-US" sz="1400" dirty="0" err="1"/>
              <a:t>i</a:t>
            </a:r>
            <a:r>
              <a:rPr lang="en-US" sz="1400" dirty="0"/>
              <a:t> yang </a:t>
            </a:r>
            <a:r>
              <a:rPr lang="en-US" sz="1400" dirty="0" err="1"/>
              <a:t>nyaman</a:t>
            </a:r>
            <a:r>
              <a:rPr lang="en-US" sz="1400" dirty="0"/>
              <a:t> </a:t>
            </a:r>
            <a:r>
              <a:rPr lang="en-US" sz="1400" dirty="0" err="1"/>
              <a:t>saat</a:t>
            </a:r>
            <a:r>
              <a:rPr lang="en-US" sz="1400" dirty="0"/>
              <a:t> </a:t>
            </a:r>
            <a:r>
              <a:rPr lang="en-US" sz="1400" dirty="0" err="1"/>
              <a:t>mengetik</a:t>
            </a:r>
            <a:endParaRPr lang="en-US" sz="1400" dirty="0"/>
          </a:p>
          <a:p>
            <a:pPr marL="0" lvl="0" indent="0" algn="ctr" rtl="0">
              <a:spcBef>
                <a:spcPts val="0"/>
              </a:spcBef>
              <a:spcAft>
                <a:spcPts val="0"/>
              </a:spcAft>
              <a:buNone/>
            </a:pPr>
            <a:endParaRPr dirty="0"/>
          </a:p>
        </p:txBody>
      </p:sp>
      <p:sp>
        <p:nvSpPr>
          <p:cNvPr id="697" name="Google Shape;697;p47"/>
          <p:cNvSpPr txBox="1">
            <a:spLocks noGrp="1"/>
          </p:cNvSpPr>
          <p:nvPr>
            <p:ph type="ctrTitle"/>
          </p:nvPr>
        </p:nvSpPr>
        <p:spPr>
          <a:xfrm>
            <a:off x="928262" y="205732"/>
            <a:ext cx="7909163" cy="829521"/>
          </a:xfrm>
          <a:prstGeom prst="rect">
            <a:avLst/>
          </a:prstGeom>
        </p:spPr>
        <p:txBody>
          <a:bodyPr spcFirstLastPara="1" wrap="square" lIns="91425" tIns="91425" rIns="91425" bIns="91425" anchor="ctr" anchorCtr="0">
            <a:noAutofit/>
          </a:bodyPr>
          <a:lstStyle/>
          <a:p>
            <a:pPr lvl="0"/>
            <a:br>
              <a:rPr lang="en" dirty="0"/>
            </a:br>
            <a:r>
              <a:rPr lang="en-US" dirty="0" err="1"/>
              <a:t>Beberapa</a:t>
            </a:r>
            <a:r>
              <a:rPr lang="en-US" dirty="0"/>
              <a:t> Tips </a:t>
            </a:r>
            <a:r>
              <a:rPr lang="en-US" dirty="0" err="1"/>
              <a:t>dalam</a:t>
            </a:r>
            <a:r>
              <a:rPr lang="en-US" dirty="0"/>
              <a:t> </a:t>
            </a:r>
            <a:r>
              <a:rPr lang="en-US" dirty="0" err="1"/>
              <a:t>menulis</a:t>
            </a:r>
            <a:r>
              <a:rPr lang="en-US" dirty="0"/>
              <a:t> essay </a:t>
            </a:r>
            <a:r>
              <a:rPr lang="en-US" dirty="0" err="1"/>
              <a:t>berdasarkan</a:t>
            </a:r>
            <a:r>
              <a:rPr lang="en-US" dirty="0"/>
              <a:t> </a:t>
            </a:r>
            <a:r>
              <a:rPr lang="en-US" dirty="0" err="1"/>
              <a:t>pengalaman</a:t>
            </a:r>
            <a:r>
              <a:rPr lang="en-US" dirty="0"/>
              <a:t> </a:t>
            </a:r>
            <a:r>
              <a:rPr lang="en-US" dirty="0" err="1"/>
              <a:t>penulis</a:t>
            </a:r>
            <a:r>
              <a:rPr lang="en-US" dirty="0"/>
              <a:t> dan </a:t>
            </a:r>
            <a:r>
              <a:rPr lang="en-US" dirty="0" err="1"/>
              <a:t>peserta</a:t>
            </a:r>
            <a:r>
              <a:rPr lang="en-US" dirty="0"/>
              <a:t> PSP </a:t>
            </a:r>
            <a:r>
              <a:rPr lang="en-US" dirty="0" err="1"/>
              <a:t>antara</a:t>
            </a:r>
            <a:r>
              <a:rPr lang="en-US" dirty="0"/>
              <a:t> lain:</a:t>
            </a:r>
            <a:endParaRPr dirty="0"/>
          </a:p>
        </p:txBody>
      </p:sp>
      <p:sp>
        <p:nvSpPr>
          <p:cNvPr id="698" name="Google Shape;698;p47"/>
          <p:cNvSpPr/>
          <p:nvPr/>
        </p:nvSpPr>
        <p:spPr>
          <a:xfrm>
            <a:off x="9456205" y="3238959"/>
            <a:ext cx="273388" cy="224891"/>
          </a:xfrm>
          <a:custGeom>
            <a:avLst/>
            <a:gdLst/>
            <a:ahLst/>
            <a:cxnLst/>
            <a:rect l="l" t="t" r="r" b="b"/>
            <a:pathLst>
              <a:path w="2751" h="2263" extrusionOk="0">
                <a:moveTo>
                  <a:pt x="467" y="1"/>
                </a:moveTo>
                <a:lnTo>
                  <a:pt x="0" y="605"/>
                </a:lnTo>
                <a:lnTo>
                  <a:pt x="2508" y="2231"/>
                </a:lnTo>
                <a:cubicBezTo>
                  <a:pt x="2530" y="2253"/>
                  <a:pt x="2556" y="2262"/>
                  <a:pt x="2580" y="2262"/>
                </a:cubicBezTo>
                <a:cubicBezTo>
                  <a:pt x="2668" y="2262"/>
                  <a:pt x="2750" y="2146"/>
                  <a:pt x="2672" y="2067"/>
                </a:cubicBezTo>
                <a:lnTo>
                  <a:pt x="1437" y="303"/>
                </a:lnTo>
                <a:lnTo>
                  <a:pt x="4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9" name="Google Shape;699;p47"/>
          <p:cNvGrpSpPr/>
          <p:nvPr/>
        </p:nvGrpSpPr>
        <p:grpSpPr>
          <a:xfrm>
            <a:off x="7418567" y="1073426"/>
            <a:ext cx="2463130" cy="4062860"/>
            <a:chOff x="6741337" y="0"/>
            <a:chExt cx="2806406" cy="4885732"/>
          </a:xfrm>
        </p:grpSpPr>
        <p:sp>
          <p:nvSpPr>
            <p:cNvPr id="700" name="Google Shape;700;p47"/>
            <p:cNvSpPr/>
            <p:nvPr/>
          </p:nvSpPr>
          <p:spPr>
            <a:xfrm>
              <a:off x="8244010" y="4717883"/>
              <a:ext cx="1303733" cy="167849"/>
            </a:xfrm>
            <a:custGeom>
              <a:avLst/>
              <a:gdLst/>
              <a:ahLst/>
              <a:cxnLst/>
              <a:rect l="l" t="t" r="r" b="b"/>
              <a:pathLst>
                <a:path w="13119" h="1689" extrusionOk="0">
                  <a:moveTo>
                    <a:pt x="6566" y="0"/>
                  </a:moveTo>
                  <a:cubicBezTo>
                    <a:pt x="2937" y="0"/>
                    <a:pt x="1" y="378"/>
                    <a:pt x="1" y="844"/>
                  </a:cubicBezTo>
                  <a:cubicBezTo>
                    <a:pt x="1" y="1311"/>
                    <a:pt x="2937" y="1689"/>
                    <a:pt x="6566" y="1689"/>
                  </a:cubicBezTo>
                  <a:cubicBezTo>
                    <a:pt x="10182" y="1689"/>
                    <a:pt x="13118" y="1311"/>
                    <a:pt x="13118" y="844"/>
                  </a:cubicBezTo>
                  <a:cubicBezTo>
                    <a:pt x="13118" y="378"/>
                    <a:pt x="10182" y="0"/>
                    <a:pt x="6566" y="0"/>
                  </a:cubicBezTo>
                  <a:close/>
                </a:path>
              </a:pathLst>
            </a:cu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7"/>
            <p:cNvSpPr/>
            <p:nvPr/>
          </p:nvSpPr>
          <p:spPr>
            <a:xfrm>
              <a:off x="8309201" y="1142707"/>
              <a:ext cx="0" cy="663842"/>
            </a:xfrm>
            <a:custGeom>
              <a:avLst/>
              <a:gdLst/>
              <a:ahLst/>
              <a:cxnLst/>
              <a:rect l="l" t="t" r="r" b="b"/>
              <a:pathLst>
                <a:path h="6680" fill="none" extrusionOk="0">
                  <a:moveTo>
                    <a:pt x="0" y="6679"/>
                  </a:moveTo>
                  <a:lnTo>
                    <a:pt x="0" y="1"/>
                  </a:lnTo>
                </a:path>
              </a:pathLst>
            </a:custGeom>
            <a:noFill/>
            <a:ln w="4100" cap="flat" cmpd="sng">
              <a:solidFill>
                <a:schemeClr val="dk2"/>
              </a:solidFill>
              <a:prstDash val="solid"/>
              <a:miter lim="126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7"/>
            <p:cNvSpPr/>
            <p:nvPr/>
          </p:nvSpPr>
          <p:spPr>
            <a:xfrm>
              <a:off x="7486462" y="1806444"/>
              <a:ext cx="822746" cy="775244"/>
            </a:xfrm>
            <a:custGeom>
              <a:avLst/>
              <a:gdLst/>
              <a:ahLst/>
              <a:cxnLst/>
              <a:rect l="l" t="t" r="r" b="b"/>
              <a:pathLst>
                <a:path w="8279" h="7801" fill="none" extrusionOk="0">
                  <a:moveTo>
                    <a:pt x="8279" y="0"/>
                  </a:moveTo>
                  <a:cubicBezTo>
                    <a:pt x="8279" y="0"/>
                    <a:pt x="7586" y="7800"/>
                    <a:pt x="4915" y="6049"/>
                  </a:cubicBezTo>
                  <a:cubicBezTo>
                    <a:pt x="0" y="2823"/>
                    <a:pt x="8279" y="0"/>
                    <a:pt x="8279" y="0"/>
                  </a:cubicBezTo>
                  <a:close/>
                </a:path>
              </a:pathLst>
            </a:custGeom>
            <a:noFill/>
            <a:ln w="4100" cap="flat" cmpd="sng">
              <a:solidFill>
                <a:schemeClr val="dk2"/>
              </a:solidFill>
              <a:prstDash val="solid"/>
              <a:miter lim="126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p:nvPr/>
          </p:nvSpPr>
          <p:spPr>
            <a:xfrm>
              <a:off x="7522735" y="2104971"/>
              <a:ext cx="533558" cy="1000135"/>
            </a:xfrm>
            <a:custGeom>
              <a:avLst/>
              <a:gdLst/>
              <a:ahLst/>
              <a:cxnLst/>
              <a:rect l="l" t="t" r="r" b="b"/>
              <a:pathLst>
                <a:path w="5369" h="10064" extrusionOk="0">
                  <a:moveTo>
                    <a:pt x="4238" y="0"/>
                  </a:moveTo>
                  <a:cubicBezTo>
                    <a:pt x="2339" y="0"/>
                    <a:pt x="3113" y="5779"/>
                    <a:pt x="3113" y="5779"/>
                  </a:cubicBezTo>
                  <a:lnTo>
                    <a:pt x="1" y="9408"/>
                  </a:lnTo>
                  <a:lnTo>
                    <a:pt x="454" y="10063"/>
                  </a:lnTo>
                  <a:lnTo>
                    <a:pt x="4663" y="6459"/>
                  </a:lnTo>
                  <a:cubicBezTo>
                    <a:pt x="4663" y="6459"/>
                    <a:pt x="5369" y="121"/>
                    <a:pt x="4361" y="8"/>
                  </a:cubicBezTo>
                  <a:cubicBezTo>
                    <a:pt x="4318" y="3"/>
                    <a:pt x="4278" y="0"/>
                    <a:pt x="4238" y="0"/>
                  </a:cubicBezTo>
                  <a:close/>
                </a:path>
              </a:pathLst>
            </a:custGeom>
            <a:solidFill>
              <a:srgbClr val="CDAA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7"/>
            <p:cNvSpPr/>
            <p:nvPr/>
          </p:nvSpPr>
          <p:spPr>
            <a:xfrm>
              <a:off x="7818281" y="1976577"/>
              <a:ext cx="904236" cy="506130"/>
            </a:xfrm>
            <a:custGeom>
              <a:avLst/>
              <a:gdLst/>
              <a:ahLst/>
              <a:cxnLst/>
              <a:rect l="l" t="t" r="r" b="b"/>
              <a:pathLst>
                <a:path w="9099" h="5093" extrusionOk="0">
                  <a:moveTo>
                    <a:pt x="2568" y="1"/>
                  </a:moveTo>
                  <a:cubicBezTo>
                    <a:pt x="1756" y="1"/>
                    <a:pt x="974" y="325"/>
                    <a:pt x="391" y="884"/>
                  </a:cubicBezTo>
                  <a:cubicBezTo>
                    <a:pt x="126" y="1136"/>
                    <a:pt x="0" y="1489"/>
                    <a:pt x="38" y="1854"/>
                  </a:cubicBezTo>
                  <a:cubicBezTo>
                    <a:pt x="234" y="3476"/>
                    <a:pt x="844" y="4956"/>
                    <a:pt x="2094" y="4956"/>
                  </a:cubicBezTo>
                  <a:cubicBezTo>
                    <a:pt x="2291" y="4956"/>
                    <a:pt x="2505" y="4920"/>
                    <a:pt x="2735" y="4841"/>
                  </a:cubicBezTo>
                  <a:cubicBezTo>
                    <a:pt x="3163" y="4689"/>
                    <a:pt x="3579" y="4349"/>
                    <a:pt x="4033" y="4324"/>
                  </a:cubicBezTo>
                  <a:cubicBezTo>
                    <a:pt x="4086" y="4322"/>
                    <a:pt x="4139" y="4321"/>
                    <a:pt x="4192" y="4321"/>
                  </a:cubicBezTo>
                  <a:cubicBezTo>
                    <a:pt x="5593" y="4321"/>
                    <a:pt x="6868" y="5093"/>
                    <a:pt x="6868" y="5093"/>
                  </a:cubicBezTo>
                  <a:lnTo>
                    <a:pt x="9098" y="2409"/>
                  </a:lnTo>
                  <a:cubicBezTo>
                    <a:pt x="9098" y="2409"/>
                    <a:pt x="4411" y="65"/>
                    <a:pt x="2659" y="2"/>
                  </a:cubicBezTo>
                  <a:cubicBezTo>
                    <a:pt x="2629" y="1"/>
                    <a:pt x="2599" y="1"/>
                    <a:pt x="25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7"/>
            <p:cNvSpPr/>
            <p:nvPr/>
          </p:nvSpPr>
          <p:spPr>
            <a:xfrm>
              <a:off x="8500700" y="2217168"/>
              <a:ext cx="419671" cy="1565394"/>
            </a:xfrm>
            <a:custGeom>
              <a:avLst/>
              <a:gdLst/>
              <a:ahLst/>
              <a:cxnLst/>
              <a:rect l="l" t="t" r="r" b="b"/>
              <a:pathLst>
                <a:path w="4223" h="15752" extrusionOk="0">
                  <a:moveTo>
                    <a:pt x="2231" y="0"/>
                  </a:moveTo>
                  <a:lnTo>
                    <a:pt x="1" y="2672"/>
                  </a:lnTo>
                  <a:lnTo>
                    <a:pt x="3416" y="15751"/>
                  </a:lnTo>
                  <a:lnTo>
                    <a:pt x="4172" y="15701"/>
                  </a:lnTo>
                  <a:lnTo>
                    <a:pt x="2962" y="3843"/>
                  </a:lnTo>
                  <a:cubicBezTo>
                    <a:pt x="4222" y="1311"/>
                    <a:pt x="2231" y="0"/>
                    <a:pt x="2231"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7"/>
            <p:cNvSpPr/>
            <p:nvPr/>
          </p:nvSpPr>
          <p:spPr>
            <a:xfrm>
              <a:off x="8500700" y="2217168"/>
              <a:ext cx="419671" cy="771468"/>
            </a:xfrm>
            <a:custGeom>
              <a:avLst/>
              <a:gdLst/>
              <a:ahLst/>
              <a:cxnLst/>
              <a:rect l="l" t="t" r="r" b="b"/>
              <a:pathLst>
                <a:path w="4223" h="7763" extrusionOk="0">
                  <a:moveTo>
                    <a:pt x="2231" y="0"/>
                  </a:moveTo>
                  <a:lnTo>
                    <a:pt x="1" y="2672"/>
                  </a:lnTo>
                  <a:lnTo>
                    <a:pt x="1337" y="7762"/>
                  </a:lnTo>
                  <a:cubicBezTo>
                    <a:pt x="2004" y="7687"/>
                    <a:pt x="2672" y="7636"/>
                    <a:pt x="3340" y="7599"/>
                  </a:cubicBezTo>
                  <a:lnTo>
                    <a:pt x="2962" y="3843"/>
                  </a:lnTo>
                  <a:cubicBezTo>
                    <a:pt x="4222" y="1311"/>
                    <a:pt x="2231" y="0"/>
                    <a:pt x="2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7"/>
            <p:cNvSpPr/>
            <p:nvPr/>
          </p:nvSpPr>
          <p:spPr>
            <a:xfrm>
              <a:off x="7682433" y="2075456"/>
              <a:ext cx="204817" cy="146681"/>
            </a:xfrm>
            <a:custGeom>
              <a:avLst/>
              <a:gdLst/>
              <a:ahLst/>
              <a:cxnLst/>
              <a:rect l="l" t="t" r="r" b="b"/>
              <a:pathLst>
                <a:path w="2061" h="1476" extrusionOk="0">
                  <a:moveTo>
                    <a:pt x="1749" y="0"/>
                  </a:moveTo>
                  <a:cubicBezTo>
                    <a:pt x="1714" y="0"/>
                    <a:pt x="1678" y="9"/>
                    <a:pt x="1645" y="28"/>
                  </a:cubicBezTo>
                  <a:cubicBezTo>
                    <a:pt x="1443" y="128"/>
                    <a:pt x="1107" y="145"/>
                    <a:pt x="905" y="145"/>
                  </a:cubicBezTo>
                  <a:cubicBezTo>
                    <a:pt x="805" y="145"/>
                    <a:pt x="737" y="141"/>
                    <a:pt x="737" y="141"/>
                  </a:cubicBezTo>
                  <a:cubicBezTo>
                    <a:pt x="737" y="141"/>
                    <a:pt x="0" y="1229"/>
                    <a:pt x="556" y="1229"/>
                  </a:cubicBezTo>
                  <a:cubicBezTo>
                    <a:pt x="577" y="1229"/>
                    <a:pt x="599" y="1228"/>
                    <a:pt x="624" y="1225"/>
                  </a:cubicBezTo>
                  <a:cubicBezTo>
                    <a:pt x="667" y="1221"/>
                    <a:pt x="709" y="1220"/>
                    <a:pt x="751" y="1220"/>
                  </a:cubicBezTo>
                  <a:cubicBezTo>
                    <a:pt x="1048" y="1220"/>
                    <a:pt x="1341" y="1297"/>
                    <a:pt x="1594" y="1451"/>
                  </a:cubicBezTo>
                  <a:cubicBezTo>
                    <a:pt x="1628" y="1468"/>
                    <a:pt x="1663" y="1476"/>
                    <a:pt x="1697" y="1476"/>
                  </a:cubicBezTo>
                  <a:cubicBezTo>
                    <a:pt x="1792" y="1476"/>
                    <a:pt x="1881" y="1415"/>
                    <a:pt x="1909" y="1313"/>
                  </a:cubicBezTo>
                  <a:cubicBezTo>
                    <a:pt x="2048" y="935"/>
                    <a:pt x="2061" y="519"/>
                    <a:pt x="1934" y="128"/>
                  </a:cubicBezTo>
                  <a:cubicBezTo>
                    <a:pt x="1908" y="49"/>
                    <a:pt x="1832" y="0"/>
                    <a:pt x="1749"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7"/>
            <p:cNvSpPr/>
            <p:nvPr/>
          </p:nvSpPr>
          <p:spPr>
            <a:xfrm>
              <a:off x="7755674" y="2063134"/>
              <a:ext cx="61415" cy="58931"/>
            </a:xfrm>
            <a:custGeom>
              <a:avLst/>
              <a:gdLst/>
              <a:ahLst/>
              <a:cxnLst/>
              <a:rect l="l" t="t" r="r" b="b"/>
              <a:pathLst>
                <a:path w="618" h="593" extrusionOk="0">
                  <a:moveTo>
                    <a:pt x="252" y="0"/>
                  </a:moveTo>
                  <a:cubicBezTo>
                    <a:pt x="215" y="114"/>
                    <a:pt x="114" y="189"/>
                    <a:pt x="0" y="202"/>
                  </a:cubicBezTo>
                  <a:lnTo>
                    <a:pt x="290" y="593"/>
                  </a:lnTo>
                  <a:cubicBezTo>
                    <a:pt x="416" y="555"/>
                    <a:pt x="530" y="479"/>
                    <a:pt x="618" y="378"/>
                  </a:cubicBezTo>
                  <a:cubicBezTo>
                    <a:pt x="467" y="278"/>
                    <a:pt x="341" y="152"/>
                    <a:pt x="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7"/>
            <p:cNvSpPr/>
            <p:nvPr/>
          </p:nvSpPr>
          <p:spPr>
            <a:xfrm>
              <a:off x="8837586" y="3777382"/>
              <a:ext cx="117862" cy="307772"/>
            </a:xfrm>
            <a:custGeom>
              <a:avLst/>
              <a:gdLst/>
              <a:ahLst/>
              <a:cxnLst/>
              <a:rect l="l" t="t" r="r" b="b"/>
              <a:pathLst>
                <a:path w="1186" h="3097" extrusionOk="0">
                  <a:moveTo>
                    <a:pt x="744" y="1"/>
                  </a:moveTo>
                  <a:lnTo>
                    <a:pt x="1" y="51"/>
                  </a:lnTo>
                  <a:lnTo>
                    <a:pt x="467" y="3000"/>
                  </a:lnTo>
                  <a:cubicBezTo>
                    <a:pt x="473" y="3065"/>
                    <a:pt x="523" y="3096"/>
                    <a:pt x="573" y="3096"/>
                  </a:cubicBezTo>
                  <a:cubicBezTo>
                    <a:pt x="621" y="3096"/>
                    <a:pt x="669" y="3068"/>
                    <a:pt x="681" y="3012"/>
                  </a:cubicBezTo>
                  <a:lnTo>
                    <a:pt x="1185" y="921"/>
                  </a:lnTo>
                  <a:lnTo>
                    <a:pt x="7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7"/>
            <p:cNvSpPr/>
            <p:nvPr/>
          </p:nvSpPr>
          <p:spPr>
            <a:xfrm>
              <a:off x="7600348" y="1806444"/>
              <a:ext cx="738971" cy="856634"/>
            </a:xfrm>
            <a:custGeom>
              <a:avLst/>
              <a:gdLst/>
              <a:ahLst/>
              <a:cxnLst/>
              <a:rect l="l" t="t" r="r" b="b"/>
              <a:pathLst>
                <a:path w="7436" h="8620" fill="none" extrusionOk="0">
                  <a:moveTo>
                    <a:pt x="7133" y="0"/>
                  </a:moveTo>
                  <a:cubicBezTo>
                    <a:pt x="7133" y="0"/>
                    <a:pt x="7435" y="8619"/>
                    <a:pt x="4058" y="6036"/>
                  </a:cubicBezTo>
                  <a:cubicBezTo>
                    <a:pt x="1" y="2936"/>
                    <a:pt x="7133" y="0"/>
                    <a:pt x="7133" y="0"/>
                  </a:cubicBezTo>
                  <a:close/>
                </a:path>
              </a:pathLst>
            </a:custGeom>
            <a:noFill/>
            <a:ln w="4100" cap="flat" cmpd="sng">
              <a:solidFill>
                <a:schemeClr val="dk2"/>
              </a:solidFill>
              <a:prstDash val="solid"/>
              <a:miter lim="126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7"/>
            <p:cNvSpPr/>
            <p:nvPr/>
          </p:nvSpPr>
          <p:spPr>
            <a:xfrm>
              <a:off x="8309201" y="1806444"/>
              <a:ext cx="191600" cy="686301"/>
            </a:xfrm>
            <a:custGeom>
              <a:avLst/>
              <a:gdLst/>
              <a:ahLst/>
              <a:cxnLst/>
              <a:rect l="l" t="t" r="r" b="b"/>
              <a:pathLst>
                <a:path w="1928" h="6906" fill="none" extrusionOk="0">
                  <a:moveTo>
                    <a:pt x="0" y="0"/>
                  </a:moveTo>
                  <a:lnTo>
                    <a:pt x="1928" y="6905"/>
                  </a:lnTo>
                </a:path>
              </a:pathLst>
            </a:custGeom>
            <a:noFill/>
            <a:ln w="4100" cap="rnd" cmpd="sng">
              <a:solidFill>
                <a:schemeClr val="dk2"/>
              </a:solidFill>
              <a:prstDash val="solid"/>
              <a:miter lim="126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7"/>
            <p:cNvSpPr/>
            <p:nvPr/>
          </p:nvSpPr>
          <p:spPr>
            <a:xfrm>
              <a:off x="8279090" y="1776332"/>
              <a:ext cx="70260" cy="60123"/>
            </a:xfrm>
            <a:custGeom>
              <a:avLst/>
              <a:gdLst/>
              <a:ahLst/>
              <a:cxnLst/>
              <a:rect l="l" t="t" r="r" b="b"/>
              <a:pathLst>
                <a:path w="707" h="605" extrusionOk="0">
                  <a:moveTo>
                    <a:pt x="303" y="1"/>
                  </a:moveTo>
                  <a:cubicBezTo>
                    <a:pt x="139" y="1"/>
                    <a:pt x="1" y="139"/>
                    <a:pt x="1" y="303"/>
                  </a:cubicBezTo>
                  <a:cubicBezTo>
                    <a:pt x="1" y="483"/>
                    <a:pt x="152" y="605"/>
                    <a:pt x="308" y="605"/>
                  </a:cubicBezTo>
                  <a:cubicBezTo>
                    <a:pt x="382" y="605"/>
                    <a:pt x="457" y="578"/>
                    <a:pt x="517" y="517"/>
                  </a:cubicBezTo>
                  <a:cubicBezTo>
                    <a:pt x="706" y="328"/>
                    <a:pt x="580" y="1"/>
                    <a:pt x="3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7"/>
            <p:cNvSpPr/>
            <p:nvPr/>
          </p:nvSpPr>
          <p:spPr>
            <a:xfrm>
              <a:off x="6741337" y="2677679"/>
              <a:ext cx="1614288" cy="1923849"/>
            </a:xfrm>
            <a:custGeom>
              <a:avLst/>
              <a:gdLst/>
              <a:ahLst/>
              <a:cxnLst/>
              <a:rect l="l" t="t" r="r" b="b"/>
              <a:pathLst>
                <a:path w="16244" h="19359" extrusionOk="0">
                  <a:moveTo>
                    <a:pt x="8203" y="1"/>
                  </a:moveTo>
                  <a:cubicBezTo>
                    <a:pt x="6911" y="1"/>
                    <a:pt x="5464" y="522"/>
                    <a:pt x="3882" y="1566"/>
                  </a:cubicBezTo>
                  <a:cubicBezTo>
                    <a:pt x="3214" y="1994"/>
                    <a:pt x="2571" y="2524"/>
                    <a:pt x="1941" y="3141"/>
                  </a:cubicBezTo>
                  <a:cubicBezTo>
                    <a:pt x="1324" y="3746"/>
                    <a:pt x="669" y="4489"/>
                    <a:pt x="1" y="5359"/>
                  </a:cubicBezTo>
                  <a:lnTo>
                    <a:pt x="2218" y="8736"/>
                  </a:lnTo>
                  <a:cubicBezTo>
                    <a:pt x="2634" y="7778"/>
                    <a:pt x="3113" y="6972"/>
                    <a:pt x="3630" y="6291"/>
                  </a:cubicBezTo>
                  <a:cubicBezTo>
                    <a:pt x="4134" y="5611"/>
                    <a:pt x="4688" y="5069"/>
                    <a:pt x="5268" y="4691"/>
                  </a:cubicBezTo>
                  <a:cubicBezTo>
                    <a:pt x="5804" y="4341"/>
                    <a:pt x="6302" y="4162"/>
                    <a:pt x="6778" y="4162"/>
                  </a:cubicBezTo>
                  <a:cubicBezTo>
                    <a:pt x="6851" y="4162"/>
                    <a:pt x="6923" y="4166"/>
                    <a:pt x="6994" y="4174"/>
                  </a:cubicBezTo>
                  <a:cubicBezTo>
                    <a:pt x="7511" y="4237"/>
                    <a:pt x="7939" y="4514"/>
                    <a:pt x="8267" y="5006"/>
                  </a:cubicBezTo>
                  <a:cubicBezTo>
                    <a:pt x="8494" y="5346"/>
                    <a:pt x="8607" y="5737"/>
                    <a:pt x="8632" y="6190"/>
                  </a:cubicBezTo>
                  <a:cubicBezTo>
                    <a:pt x="8658" y="6644"/>
                    <a:pt x="8595" y="7186"/>
                    <a:pt x="8431" y="7828"/>
                  </a:cubicBezTo>
                  <a:lnTo>
                    <a:pt x="8153" y="8900"/>
                  </a:lnTo>
                  <a:cubicBezTo>
                    <a:pt x="7851" y="10097"/>
                    <a:pt x="7738" y="11004"/>
                    <a:pt x="7801" y="11621"/>
                  </a:cubicBezTo>
                  <a:cubicBezTo>
                    <a:pt x="7851" y="12226"/>
                    <a:pt x="8078" y="12831"/>
                    <a:pt x="8468" y="13411"/>
                  </a:cubicBezTo>
                  <a:lnTo>
                    <a:pt x="8809" y="13940"/>
                  </a:lnTo>
                  <a:lnTo>
                    <a:pt x="12690" y="11394"/>
                  </a:lnTo>
                  <a:lnTo>
                    <a:pt x="12375" y="10916"/>
                  </a:lnTo>
                  <a:cubicBezTo>
                    <a:pt x="12161" y="10588"/>
                    <a:pt x="12047" y="10248"/>
                    <a:pt x="12022" y="9882"/>
                  </a:cubicBezTo>
                  <a:cubicBezTo>
                    <a:pt x="11997" y="9517"/>
                    <a:pt x="12072" y="8950"/>
                    <a:pt x="12274" y="8181"/>
                  </a:cubicBezTo>
                  <a:lnTo>
                    <a:pt x="12564" y="7123"/>
                  </a:lnTo>
                  <a:cubicBezTo>
                    <a:pt x="12816" y="6039"/>
                    <a:pt x="12904" y="5132"/>
                    <a:pt x="12816" y="4401"/>
                  </a:cubicBezTo>
                  <a:cubicBezTo>
                    <a:pt x="12728" y="3658"/>
                    <a:pt x="12463" y="2939"/>
                    <a:pt x="11997" y="2234"/>
                  </a:cubicBezTo>
                  <a:cubicBezTo>
                    <a:pt x="11102" y="860"/>
                    <a:pt x="9955" y="129"/>
                    <a:pt x="8582" y="16"/>
                  </a:cubicBezTo>
                  <a:cubicBezTo>
                    <a:pt x="8457" y="6"/>
                    <a:pt x="8331" y="1"/>
                    <a:pt x="8203" y="1"/>
                  </a:cubicBezTo>
                  <a:close/>
                  <a:moveTo>
                    <a:pt x="13736" y="12982"/>
                  </a:moveTo>
                  <a:lnTo>
                    <a:pt x="9855" y="15528"/>
                  </a:lnTo>
                  <a:lnTo>
                    <a:pt x="12362" y="19358"/>
                  </a:lnTo>
                  <a:lnTo>
                    <a:pt x="16243" y="16813"/>
                  </a:lnTo>
                  <a:lnTo>
                    <a:pt x="13736" y="12982"/>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7"/>
            <p:cNvSpPr/>
            <p:nvPr/>
          </p:nvSpPr>
          <p:spPr>
            <a:xfrm>
              <a:off x="7595379" y="3078664"/>
              <a:ext cx="219227" cy="225189"/>
            </a:xfrm>
            <a:custGeom>
              <a:avLst/>
              <a:gdLst/>
              <a:ahLst/>
              <a:cxnLst/>
              <a:rect l="l" t="t" r="r" b="b"/>
              <a:pathLst>
                <a:path w="2206" h="2266" extrusionOk="0">
                  <a:moveTo>
                    <a:pt x="1739" y="1"/>
                  </a:moveTo>
                  <a:lnTo>
                    <a:pt x="1487" y="366"/>
                  </a:lnTo>
                  <a:cubicBezTo>
                    <a:pt x="1487" y="366"/>
                    <a:pt x="442" y="517"/>
                    <a:pt x="467" y="681"/>
                  </a:cubicBezTo>
                  <a:cubicBezTo>
                    <a:pt x="478" y="733"/>
                    <a:pt x="543" y="751"/>
                    <a:pt x="631" y="751"/>
                  </a:cubicBezTo>
                  <a:cubicBezTo>
                    <a:pt x="844" y="751"/>
                    <a:pt x="1185" y="643"/>
                    <a:pt x="1185" y="643"/>
                  </a:cubicBezTo>
                  <a:lnTo>
                    <a:pt x="1185" y="643"/>
                  </a:lnTo>
                  <a:cubicBezTo>
                    <a:pt x="1185" y="643"/>
                    <a:pt x="1" y="1840"/>
                    <a:pt x="605" y="2218"/>
                  </a:cubicBezTo>
                  <a:cubicBezTo>
                    <a:pt x="660" y="2251"/>
                    <a:pt x="716" y="2266"/>
                    <a:pt x="773" y="2266"/>
                  </a:cubicBezTo>
                  <a:cubicBezTo>
                    <a:pt x="1355" y="2266"/>
                    <a:pt x="2004" y="706"/>
                    <a:pt x="2004" y="706"/>
                  </a:cubicBezTo>
                  <a:lnTo>
                    <a:pt x="2193" y="442"/>
                  </a:lnTo>
                  <a:lnTo>
                    <a:pt x="2206" y="429"/>
                  </a:lnTo>
                  <a:lnTo>
                    <a:pt x="1739"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7"/>
            <p:cNvSpPr/>
            <p:nvPr/>
          </p:nvSpPr>
          <p:spPr>
            <a:xfrm>
              <a:off x="7768195" y="2069295"/>
              <a:ext cx="384492" cy="1063339"/>
            </a:xfrm>
            <a:custGeom>
              <a:avLst/>
              <a:gdLst/>
              <a:ahLst/>
              <a:cxnLst/>
              <a:rect l="l" t="t" r="r" b="b"/>
              <a:pathLst>
                <a:path w="3869" h="10700" extrusionOk="0">
                  <a:moveTo>
                    <a:pt x="2116" y="0"/>
                  </a:moveTo>
                  <a:cubicBezTo>
                    <a:pt x="2108" y="0"/>
                    <a:pt x="2100" y="1"/>
                    <a:pt x="2092" y="1"/>
                  </a:cubicBezTo>
                  <a:cubicBezTo>
                    <a:pt x="26" y="241"/>
                    <a:pt x="2206" y="5924"/>
                    <a:pt x="2206" y="5924"/>
                  </a:cubicBezTo>
                  <a:lnTo>
                    <a:pt x="0" y="10158"/>
                  </a:lnTo>
                  <a:lnTo>
                    <a:pt x="593" y="10699"/>
                  </a:lnTo>
                  <a:lnTo>
                    <a:pt x="3869" y="6226"/>
                  </a:lnTo>
                  <a:cubicBezTo>
                    <a:pt x="3869" y="6226"/>
                    <a:pt x="3112" y="0"/>
                    <a:pt x="21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7"/>
            <p:cNvSpPr/>
            <p:nvPr/>
          </p:nvSpPr>
          <p:spPr>
            <a:xfrm>
              <a:off x="8506960" y="2223428"/>
              <a:ext cx="998148" cy="1071985"/>
            </a:xfrm>
            <a:custGeom>
              <a:avLst/>
              <a:gdLst/>
              <a:ahLst/>
              <a:cxnLst/>
              <a:rect l="l" t="t" r="r" b="b"/>
              <a:pathLst>
                <a:path w="10044" h="10787" extrusionOk="0">
                  <a:moveTo>
                    <a:pt x="2118" y="0"/>
                  </a:moveTo>
                  <a:lnTo>
                    <a:pt x="1" y="2533"/>
                  </a:lnTo>
                  <a:cubicBezTo>
                    <a:pt x="1" y="2533"/>
                    <a:pt x="2357" y="7170"/>
                    <a:pt x="2811" y="7977"/>
                  </a:cubicBezTo>
                  <a:cubicBezTo>
                    <a:pt x="3252" y="8770"/>
                    <a:pt x="9641" y="10787"/>
                    <a:pt x="9641" y="10787"/>
                  </a:cubicBezTo>
                  <a:cubicBezTo>
                    <a:pt x="9641" y="10787"/>
                    <a:pt x="10031" y="10283"/>
                    <a:pt x="10044" y="10257"/>
                  </a:cubicBezTo>
                  <a:cubicBezTo>
                    <a:pt x="10044" y="10245"/>
                    <a:pt x="4399" y="6653"/>
                    <a:pt x="4399" y="6653"/>
                  </a:cubicBezTo>
                  <a:cubicBezTo>
                    <a:pt x="4399" y="6653"/>
                    <a:pt x="3706" y="3087"/>
                    <a:pt x="3466" y="1815"/>
                  </a:cubicBezTo>
                  <a:cubicBezTo>
                    <a:pt x="3302" y="1046"/>
                    <a:pt x="2811" y="378"/>
                    <a:pt x="2118"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7"/>
            <p:cNvSpPr/>
            <p:nvPr/>
          </p:nvSpPr>
          <p:spPr>
            <a:xfrm>
              <a:off x="8506960" y="2223428"/>
              <a:ext cx="425932" cy="715120"/>
            </a:xfrm>
            <a:custGeom>
              <a:avLst/>
              <a:gdLst/>
              <a:ahLst/>
              <a:cxnLst/>
              <a:rect l="l" t="t" r="r" b="b"/>
              <a:pathLst>
                <a:path w="4286" h="7196" extrusionOk="0">
                  <a:moveTo>
                    <a:pt x="2118" y="0"/>
                  </a:moveTo>
                  <a:lnTo>
                    <a:pt x="1" y="2533"/>
                  </a:lnTo>
                  <a:cubicBezTo>
                    <a:pt x="1" y="2533"/>
                    <a:pt x="1576" y="5620"/>
                    <a:pt x="2395" y="7195"/>
                  </a:cubicBezTo>
                  <a:cubicBezTo>
                    <a:pt x="3025" y="6805"/>
                    <a:pt x="3668" y="6464"/>
                    <a:pt x="4285" y="6049"/>
                  </a:cubicBezTo>
                  <a:cubicBezTo>
                    <a:pt x="4071" y="4990"/>
                    <a:pt x="3643" y="2760"/>
                    <a:pt x="3466" y="1802"/>
                  </a:cubicBezTo>
                  <a:cubicBezTo>
                    <a:pt x="3302" y="1034"/>
                    <a:pt x="2811" y="378"/>
                    <a:pt x="2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7"/>
            <p:cNvSpPr/>
            <p:nvPr/>
          </p:nvSpPr>
          <p:spPr>
            <a:xfrm>
              <a:off x="7507729" y="1999234"/>
              <a:ext cx="289089" cy="247450"/>
            </a:xfrm>
            <a:custGeom>
              <a:avLst/>
              <a:gdLst/>
              <a:ahLst/>
              <a:cxnLst/>
              <a:rect l="l" t="t" r="r" b="b"/>
              <a:pathLst>
                <a:path w="2909" h="2490" extrusionOk="0">
                  <a:moveTo>
                    <a:pt x="1273" y="1"/>
                  </a:moveTo>
                  <a:cubicBezTo>
                    <a:pt x="693" y="114"/>
                    <a:pt x="265" y="127"/>
                    <a:pt x="0" y="643"/>
                  </a:cubicBezTo>
                  <a:cubicBezTo>
                    <a:pt x="0" y="643"/>
                    <a:pt x="89" y="820"/>
                    <a:pt x="89" y="820"/>
                  </a:cubicBezTo>
                  <a:cubicBezTo>
                    <a:pt x="265" y="1084"/>
                    <a:pt x="429" y="1362"/>
                    <a:pt x="555" y="1664"/>
                  </a:cubicBezTo>
                  <a:cubicBezTo>
                    <a:pt x="594" y="1732"/>
                    <a:pt x="670" y="1777"/>
                    <a:pt x="749" y="1777"/>
                  </a:cubicBezTo>
                  <a:cubicBezTo>
                    <a:pt x="773" y="1777"/>
                    <a:pt x="796" y="1773"/>
                    <a:pt x="819" y="1765"/>
                  </a:cubicBezTo>
                  <a:cubicBezTo>
                    <a:pt x="819" y="1765"/>
                    <a:pt x="1477" y="2490"/>
                    <a:pt x="1770" y="2490"/>
                  </a:cubicBezTo>
                  <a:cubicBezTo>
                    <a:pt x="1786" y="2490"/>
                    <a:pt x="1801" y="2488"/>
                    <a:pt x="1815" y="2483"/>
                  </a:cubicBezTo>
                  <a:cubicBezTo>
                    <a:pt x="2143" y="2370"/>
                    <a:pt x="2810" y="1210"/>
                    <a:pt x="2596" y="958"/>
                  </a:cubicBezTo>
                  <a:cubicBezTo>
                    <a:pt x="2550" y="904"/>
                    <a:pt x="2519" y="868"/>
                    <a:pt x="2499" y="845"/>
                  </a:cubicBezTo>
                  <a:lnTo>
                    <a:pt x="2499" y="845"/>
                  </a:lnTo>
                  <a:cubicBezTo>
                    <a:pt x="2540" y="841"/>
                    <a:pt x="2909" y="792"/>
                    <a:pt x="2647" y="303"/>
                  </a:cubicBezTo>
                  <a:cubicBezTo>
                    <a:pt x="2575" y="169"/>
                    <a:pt x="2503" y="120"/>
                    <a:pt x="2437" y="120"/>
                  </a:cubicBezTo>
                  <a:cubicBezTo>
                    <a:pt x="2423" y="120"/>
                    <a:pt x="2408" y="122"/>
                    <a:pt x="2395" y="127"/>
                  </a:cubicBezTo>
                  <a:cubicBezTo>
                    <a:pt x="2281" y="215"/>
                    <a:pt x="2193" y="328"/>
                    <a:pt x="2130" y="454"/>
                  </a:cubicBezTo>
                  <a:lnTo>
                    <a:pt x="2382" y="807"/>
                  </a:lnTo>
                  <a:cubicBezTo>
                    <a:pt x="2421" y="924"/>
                    <a:pt x="2332" y="1025"/>
                    <a:pt x="2232" y="1025"/>
                  </a:cubicBezTo>
                  <a:cubicBezTo>
                    <a:pt x="2202" y="1025"/>
                    <a:pt x="2171" y="1016"/>
                    <a:pt x="2143" y="996"/>
                  </a:cubicBezTo>
                  <a:lnTo>
                    <a:pt x="1273"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9" name="Google Shape;719;p47"/>
            <p:cNvCxnSpPr/>
            <p:nvPr/>
          </p:nvCxnSpPr>
          <p:spPr>
            <a:xfrm>
              <a:off x="8315375" y="0"/>
              <a:ext cx="0" cy="1834800"/>
            </a:xfrm>
            <a:prstGeom prst="straightConnector1">
              <a:avLst/>
            </a:prstGeom>
            <a:noFill/>
            <a:ln w="9525" cap="flat" cmpd="sng">
              <a:solidFill>
                <a:schemeClr val="dk2"/>
              </a:solidFill>
              <a:prstDash val="solid"/>
              <a:round/>
              <a:headEnd type="none" w="med" len="med"/>
              <a:tailEnd type="none" w="med" len="med"/>
            </a:ln>
          </p:spPr>
        </p:cxnSp>
        <p:sp>
          <p:nvSpPr>
            <p:cNvPr id="720" name="Google Shape;720;p47"/>
            <p:cNvSpPr/>
            <p:nvPr/>
          </p:nvSpPr>
          <p:spPr>
            <a:xfrm>
              <a:off x="7334913" y="1810021"/>
              <a:ext cx="804063" cy="527595"/>
            </a:xfrm>
            <a:custGeom>
              <a:avLst/>
              <a:gdLst/>
              <a:ahLst/>
              <a:cxnLst/>
              <a:rect l="l" t="t" r="r" b="b"/>
              <a:pathLst>
                <a:path w="8091" h="5309" extrusionOk="0">
                  <a:moveTo>
                    <a:pt x="2643" y="1"/>
                  </a:moveTo>
                  <a:cubicBezTo>
                    <a:pt x="2460" y="1"/>
                    <a:pt x="2243" y="52"/>
                    <a:pt x="1991" y="191"/>
                  </a:cubicBezTo>
                  <a:cubicBezTo>
                    <a:pt x="1424" y="506"/>
                    <a:pt x="794" y="1791"/>
                    <a:pt x="227" y="1942"/>
                  </a:cubicBezTo>
                  <a:cubicBezTo>
                    <a:pt x="76" y="1980"/>
                    <a:pt x="1" y="2131"/>
                    <a:pt x="51" y="2270"/>
                  </a:cubicBezTo>
                  <a:cubicBezTo>
                    <a:pt x="140" y="2482"/>
                    <a:pt x="358" y="2724"/>
                    <a:pt x="853" y="2724"/>
                  </a:cubicBezTo>
                  <a:cubicBezTo>
                    <a:pt x="917" y="2724"/>
                    <a:pt x="985" y="2720"/>
                    <a:pt x="1059" y="2711"/>
                  </a:cubicBezTo>
                  <a:lnTo>
                    <a:pt x="1059" y="2711"/>
                  </a:lnTo>
                  <a:cubicBezTo>
                    <a:pt x="1046" y="2736"/>
                    <a:pt x="1034" y="2774"/>
                    <a:pt x="1009" y="2799"/>
                  </a:cubicBezTo>
                  <a:cubicBezTo>
                    <a:pt x="933" y="2875"/>
                    <a:pt x="983" y="3001"/>
                    <a:pt x="1097" y="3014"/>
                  </a:cubicBezTo>
                  <a:cubicBezTo>
                    <a:pt x="1148" y="3021"/>
                    <a:pt x="1202" y="3026"/>
                    <a:pt x="1257" y="3026"/>
                  </a:cubicBezTo>
                  <a:cubicBezTo>
                    <a:pt x="1474" y="3026"/>
                    <a:pt x="1707" y="2955"/>
                    <a:pt x="1828" y="2724"/>
                  </a:cubicBezTo>
                  <a:cubicBezTo>
                    <a:pt x="2092" y="2220"/>
                    <a:pt x="2432" y="2018"/>
                    <a:pt x="3012" y="1905"/>
                  </a:cubicBezTo>
                  <a:lnTo>
                    <a:pt x="3882" y="2900"/>
                  </a:lnTo>
                  <a:cubicBezTo>
                    <a:pt x="3911" y="2921"/>
                    <a:pt x="3942" y="2929"/>
                    <a:pt x="3972" y="2929"/>
                  </a:cubicBezTo>
                  <a:cubicBezTo>
                    <a:pt x="4072" y="2929"/>
                    <a:pt x="4160" y="2830"/>
                    <a:pt x="4121" y="2724"/>
                  </a:cubicBezTo>
                  <a:lnTo>
                    <a:pt x="3869" y="2371"/>
                  </a:lnTo>
                  <a:cubicBezTo>
                    <a:pt x="3932" y="2232"/>
                    <a:pt x="4020" y="2119"/>
                    <a:pt x="4134" y="2031"/>
                  </a:cubicBezTo>
                  <a:cubicBezTo>
                    <a:pt x="4285" y="2144"/>
                    <a:pt x="4411" y="2270"/>
                    <a:pt x="4423" y="2459"/>
                  </a:cubicBezTo>
                  <a:cubicBezTo>
                    <a:pt x="4423" y="2623"/>
                    <a:pt x="4360" y="2774"/>
                    <a:pt x="4423" y="2938"/>
                  </a:cubicBezTo>
                  <a:cubicBezTo>
                    <a:pt x="4449" y="3014"/>
                    <a:pt x="4474" y="3077"/>
                    <a:pt x="4512" y="3152"/>
                  </a:cubicBezTo>
                  <a:cubicBezTo>
                    <a:pt x="4625" y="3266"/>
                    <a:pt x="4688" y="3417"/>
                    <a:pt x="4713" y="3581"/>
                  </a:cubicBezTo>
                  <a:cubicBezTo>
                    <a:pt x="4738" y="3959"/>
                    <a:pt x="4524" y="4211"/>
                    <a:pt x="4449" y="4563"/>
                  </a:cubicBezTo>
                  <a:cubicBezTo>
                    <a:pt x="4398" y="4828"/>
                    <a:pt x="4411" y="5168"/>
                    <a:pt x="4701" y="5269"/>
                  </a:cubicBezTo>
                  <a:cubicBezTo>
                    <a:pt x="4775" y="5296"/>
                    <a:pt x="4850" y="5308"/>
                    <a:pt x="4924" y="5308"/>
                  </a:cubicBezTo>
                  <a:cubicBezTo>
                    <a:pt x="5165" y="5308"/>
                    <a:pt x="5391" y="5173"/>
                    <a:pt x="5507" y="4941"/>
                  </a:cubicBezTo>
                  <a:cubicBezTo>
                    <a:pt x="5696" y="4513"/>
                    <a:pt x="5520" y="3971"/>
                    <a:pt x="5646" y="3505"/>
                  </a:cubicBezTo>
                  <a:cubicBezTo>
                    <a:pt x="5759" y="3114"/>
                    <a:pt x="6049" y="2812"/>
                    <a:pt x="6440" y="2686"/>
                  </a:cubicBezTo>
                  <a:cubicBezTo>
                    <a:pt x="6641" y="2623"/>
                    <a:pt x="6881" y="2585"/>
                    <a:pt x="7044" y="2421"/>
                  </a:cubicBezTo>
                  <a:cubicBezTo>
                    <a:pt x="7183" y="2270"/>
                    <a:pt x="7133" y="2094"/>
                    <a:pt x="7221" y="1930"/>
                  </a:cubicBezTo>
                  <a:cubicBezTo>
                    <a:pt x="7296" y="1785"/>
                    <a:pt x="7426" y="1753"/>
                    <a:pt x="7566" y="1753"/>
                  </a:cubicBezTo>
                  <a:cubicBezTo>
                    <a:pt x="7674" y="1753"/>
                    <a:pt x="7788" y="1772"/>
                    <a:pt x="7889" y="1772"/>
                  </a:cubicBezTo>
                  <a:cubicBezTo>
                    <a:pt x="7920" y="1772"/>
                    <a:pt x="7949" y="1770"/>
                    <a:pt x="7977" y="1766"/>
                  </a:cubicBezTo>
                  <a:cubicBezTo>
                    <a:pt x="8052" y="1766"/>
                    <a:pt x="8090" y="1678"/>
                    <a:pt x="8040" y="1627"/>
                  </a:cubicBezTo>
                  <a:cubicBezTo>
                    <a:pt x="7637" y="934"/>
                    <a:pt x="6830" y="582"/>
                    <a:pt x="6099" y="342"/>
                  </a:cubicBezTo>
                  <a:cubicBezTo>
                    <a:pt x="5827" y="262"/>
                    <a:pt x="5535" y="243"/>
                    <a:pt x="5244" y="243"/>
                  </a:cubicBezTo>
                  <a:cubicBezTo>
                    <a:pt x="5078" y="243"/>
                    <a:pt x="4912" y="249"/>
                    <a:pt x="4751" y="254"/>
                  </a:cubicBezTo>
                  <a:cubicBezTo>
                    <a:pt x="4653" y="254"/>
                    <a:pt x="4555" y="253"/>
                    <a:pt x="4457" y="253"/>
                  </a:cubicBezTo>
                  <a:cubicBezTo>
                    <a:pt x="4116" y="253"/>
                    <a:pt x="3779" y="268"/>
                    <a:pt x="3466" y="405"/>
                  </a:cubicBezTo>
                  <a:lnTo>
                    <a:pt x="3428" y="405"/>
                  </a:lnTo>
                  <a:cubicBezTo>
                    <a:pt x="3409" y="405"/>
                    <a:pt x="3158" y="1"/>
                    <a:pt x="26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7"/>
            <p:cNvSpPr/>
            <p:nvPr/>
          </p:nvSpPr>
          <p:spPr>
            <a:xfrm rot="-4293212">
              <a:off x="7541944" y="2124845"/>
              <a:ext cx="55890" cy="69460"/>
            </a:xfrm>
            <a:custGeom>
              <a:avLst/>
              <a:gdLst/>
              <a:ahLst/>
              <a:cxnLst/>
              <a:rect l="l" t="t" r="r" b="b"/>
              <a:pathLst>
                <a:path w="374" h="365" extrusionOk="0">
                  <a:moveTo>
                    <a:pt x="374" y="1"/>
                  </a:moveTo>
                  <a:lnTo>
                    <a:pt x="0" y="247"/>
                  </a:lnTo>
                  <a:lnTo>
                    <a:pt x="241" y="365"/>
                  </a:lnTo>
                  <a:lnTo>
                    <a:pt x="3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7"/>
            <p:cNvSpPr/>
            <p:nvPr/>
          </p:nvSpPr>
          <p:spPr>
            <a:xfrm rot="-2989867">
              <a:off x="7621146" y="2168809"/>
              <a:ext cx="62273" cy="29878"/>
            </a:xfrm>
            <a:custGeom>
              <a:avLst/>
              <a:gdLst/>
              <a:ahLst/>
              <a:cxnLst/>
              <a:rect l="l" t="t" r="r" b="b"/>
              <a:pathLst>
                <a:path w="569" h="273" extrusionOk="0">
                  <a:moveTo>
                    <a:pt x="11" y="1"/>
                  </a:moveTo>
                  <a:lnTo>
                    <a:pt x="11" y="1"/>
                  </a:lnTo>
                  <a:cubicBezTo>
                    <a:pt x="11" y="1"/>
                    <a:pt x="0" y="180"/>
                    <a:pt x="221" y="257"/>
                  </a:cubicBezTo>
                  <a:cubicBezTo>
                    <a:pt x="254" y="267"/>
                    <a:pt x="287" y="273"/>
                    <a:pt x="321" y="273"/>
                  </a:cubicBezTo>
                  <a:cubicBezTo>
                    <a:pt x="416" y="273"/>
                    <a:pt x="508" y="230"/>
                    <a:pt x="569" y="154"/>
                  </a:cubicBezTo>
                  <a:lnTo>
                    <a:pt x="569" y="154"/>
                  </a:lnTo>
                  <a:cubicBezTo>
                    <a:pt x="569" y="155"/>
                    <a:pt x="528" y="190"/>
                    <a:pt x="333" y="190"/>
                  </a:cubicBezTo>
                  <a:cubicBezTo>
                    <a:pt x="139" y="190"/>
                    <a:pt x="11" y="1"/>
                    <a:pt x="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3" name="Google Shape;723;p47"/>
          <p:cNvGrpSpPr/>
          <p:nvPr/>
        </p:nvGrpSpPr>
        <p:grpSpPr>
          <a:xfrm>
            <a:off x="-152399" y="2550582"/>
            <a:ext cx="1611146" cy="2585704"/>
            <a:chOff x="0" y="1935955"/>
            <a:chExt cx="1933745" cy="3204719"/>
          </a:xfrm>
        </p:grpSpPr>
        <p:sp>
          <p:nvSpPr>
            <p:cNvPr id="724" name="Google Shape;724;p47"/>
            <p:cNvSpPr/>
            <p:nvPr/>
          </p:nvSpPr>
          <p:spPr>
            <a:xfrm>
              <a:off x="0" y="4957371"/>
              <a:ext cx="1423664" cy="183303"/>
            </a:xfrm>
            <a:custGeom>
              <a:avLst/>
              <a:gdLst/>
              <a:ahLst/>
              <a:cxnLst/>
              <a:rect l="l" t="t" r="r" b="b"/>
              <a:pathLst>
                <a:path w="13118" h="1689" extrusionOk="0">
                  <a:moveTo>
                    <a:pt x="6565" y="0"/>
                  </a:moveTo>
                  <a:cubicBezTo>
                    <a:pt x="2936" y="0"/>
                    <a:pt x="0" y="378"/>
                    <a:pt x="0" y="844"/>
                  </a:cubicBezTo>
                  <a:cubicBezTo>
                    <a:pt x="0" y="1311"/>
                    <a:pt x="2936" y="1689"/>
                    <a:pt x="6565" y="1689"/>
                  </a:cubicBezTo>
                  <a:cubicBezTo>
                    <a:pt x="10182" y="1689"/>
                    <a:pt x="13118" y="1311"/>
                    <a:pt x="13118" y="844"/>
                  </a:cubicBezTo>
                  <a:cubicBezTo>
                    <a:pt x="13118" y="378"/>
                    <a:pt x="10182" y="0"/>
                    <a:pt x="6565" y="0"/>
                  </a:cubicBezTo>
                  <a:close/>
                </a:path>
              </a:pathLst>
            </a:cu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7"/>
            <p:cNvSpPr/>
            <p:nvPr/>
          </p:nvSpPr>
          <p:spPr>
            <a:xfrm>
              <a:off x="94311" y="3524152"/>
              <a:ext cx="631956" cy="1319803"/>
            </a:xfrm>
            <a:custGeom>
              <a:avLst/>
              <a:gdLst/>
              <a:ahLst/>
              <a:cxnLst/>
              <a:rect l="l" t="t" r="r" b="b"/>
              <a:pathLst>
                <a:path w="5823" h="12161" extrusionOk="0">
                  <a:moveTo>
                    <a:pt x="3088" y="0"/>
                  </a:moveTo>
                  <a:cubicBezTo>
                    <a:pt x="3088" y="0"/>
                    <a:pt x="3201" y="2470"/>
                    <a:pt x="3264" y="2785"/>
                  </a:cubicBezTo>
                  <a:cubicBezTo>
                    <a:pt x="3327" y="3088"/>
                    <a:pt x="3088" y="5595"/>
                    <a:pt x="3088" y="5595"/>
                  </a:cubicBezTo>
                  <a:lnTo>
                    <a:pt x="1" y="12160"/>
                  </a:lnTo>
                  <a:lnTo>
                    <a:pt x="858" y="12160"/>
                  </a:lnTo>
                  <a:cubicBezTo>
                    <a:pt x="858" y="12160"/>
                    <a:pt x="4134" y="7069"/>
                    <a:pt x="4336" y="6376"/>
                  </a:cubicBezTo>
                  <a:cubicBezTo>
                    <a:pt x="4537" y="5683"/>
                    <a:pt x="5822" y="2105"/>
                    <a:pt x="5822" y="2105"/>
                  </a:cubicBezTo>
                  <a:lnTo>
                    <a:pt x="30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7"/>
            <p:cNvSpPr/>
            <p:nvPr/>
          </p:nvSpPr>
          <p:spPr>
            <a:xfrm>
              <a:off x="429445" y="3524152"/>
              <a:ext cx="296823" cy="365195"/>
            </a:xfrm>
            <a:custGeom>
              <a:avLst/>
              <a:gdLst/>
              <a:ahLst/>
              <a:cxnLst/>
              <a:rect l="l" t="t" r="r" b="b"/>
              <a:pathLst>
                <a:path w="2735" h="3365" extrusionOk="0">
                  <a:moveTo>
                    <a:pt x="0" y="0"/>
                  </a:moveTo>
                  <a:lnTo>
                    <a:pt x="0" y="0"/>
                  </a:lnTo>
                  <a:cubicBezTo>
                    <a:pt x="0" y="0"/>
                    <a:pt x="25" y="630"/>
                    <a:pt x="63" y="1286"/>
                  </a:cubicBezTo>
                  <a:cubicBezTo>
                    <a:pt x="164" y="1714"/>
                    <a:pt x="416" y="2080"/>
                    <a:pt x="769" y="2344"/>
                  </a:cubicBezTo>
                  <a:cubicBezTo>
                    <a:pt x="1109" y="2596"/>
                    <a:pt x="1663" y="2974"/>
                    <a:pt x="2281" y="3365"/>
                  </a:cubicBezTo>
                  <a:cubicBezTo>
                    <a:pt x="2533" y="2659"/>
                    <a:pt x="2734" y="2105"/>
                    <a:pt x="2734" y="2105"/>
                  </a:cubicBezTo>
                  <a:lnTo>
                    <a:pt x="0" y="0"/>
                  </a:lnTo>
                  <a:close/>
                </a:path>
              </a:pathLst>
            </a:custGeom>
            <a:solidFill>
              <a:srgbClr val="595959">
                <a:alpha val="33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7"/>
            <p:cNvSpPr/>
            <p:nvPr/>
          </p:nvSpPr>
          <p:spPr>
            <a:xfrm>
              <a:off x="329599" y="2469804"/>
              <a:ext cx="448653" cy="1054453"/>
            </a:xfrm>
            <a:custGeom>
              <a:avLst/>
              <a:gdLst/>
              <a:ahLst/>
              <a:cxnLst/>
              <a:rect l="l" t="t" r="r" b="b"/>
              <a:pathLst>
                <a:path w="4134" h="9716" extrusionOk="0">
                  <a:moveTo>
                    <a:pt x="2004" y="0"/>
                  </a:moveTo>
                  <a:cubicBezTo>
                    <a:pt x="756" y="1021"/>
                    <a:pt x="0" y="2407"/>
                    <a:pt x="252" y="4284"/>
                  </a:cubicBezTo>
                  <a:cubicBezTo>
                    <a:pt x="504" y="6175"/>
                    <a:pt x="1109" y="7561"/>
                    <a:pt x="920" y="9715"/>
                  </a:cubicBezTo>
                  <a:lnTo>
                    <a:pt x="4133" y="9136"/>
                  </a:lnTo>
                  <a:cubicBezTo>
                    <a:pt x="4133" y="9136"/>
                    <a:pt x="3629" y="5519"/>
                    <a:pt x="3831" y="4095"/>
                  </a:cubicBezTo>
                  <a:cubicBezTo>
                    <a:pt x="4020" y="2684"/>
                    <a:pt x="4070" y="1600"/>
                    <a:pt x="3465" y="983"/>
                  </a:cubicBezTo>
                  <a:cubicBezTo>
                    <a:pt x="3037" y="567"/>
                    <a:pt x="2533" y="240"/>
                    <a:pt x="20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7"/>
            <p:cNvSpPr/>
            <p:nvPr/>
          </p:nvSpPr>
          <p:spPr>
            <a:xfrm>
              <a:off x="546981" y="2319384"/>
              <a:ext cx="210760" cy="266869"/>
            </a:xfrm>
            <a:custGeom>
              <a:avLst/>
              <a:gdLst/>
              <a:ahLst/>
              <a:cxnLst/>
              <a:rect l="l" t="t" r="r" b="b"/>
              <a:pathLst>
                <a:path w="1942" h="2459" extrusionOk="0">
                  <a:moveTo>
                    <a:pt x="127" y="0"/>
                  </a:moveTo>
                  <a:lnTo>
                    <a:pt x="127" y="0"/>
                  </a:lnTo>
                  <a:cubicBezTo>
                    <a:pt x="127" y="0"/>
                    <a:pt x="593" y="832"/>
                    <a:pt x="1" y="1386"/>
                  </a:cubicBezTo>
                  <a:cubicBezTo>
                    <a:pt x="616" y="2276"/>
                    <a:pt x="1013" y="2459"/>
                    <a:pt x="1236" y="2459"/>
                  </a:cubicBezTo>
                  <a:cubicBezTo>
                    <a:pt x="1392" y="2459"/>
                    <a:pt x="1462" y="2369"/>
                    <a:pt x="1462" y="2369"/>
                  </a:cubicBezTo>
                  <a:cubicBezTo>
                    <a:pt x="1261" y="1903"/>
                    <a:pt x="1475" y="1374"/>
                    <a:pt x="1941" y="1172"/>
                  </a:cubicBezTo>
                  <a:lnTo>
                    <a:pt x="127" y="0"/>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7"/>
            <p:cNvSpPr/>
            <p:nvPr/>
          </p:nvSpPr>
          <p:spPr>
            <a:xfrm>
              <a:off x="422499" y="1935955"/>
              <a:ext cx="563366" cy="471226"/>
            </a:xfrm>
            <a:custGeom>
              <a:avLst/>
              <a:gdLst/>
              <a:ahLst/>
              <a:cxnLst/>
              <a:rect l="l" t="t" r="r" b="b"/>
              <a:pathLst>
                <a:path w="5191" h="4342" extrusionOk="0">
                  <a:moveTo>
                    <a:pt x="3885" y="1"/>
                  </a:moveTo>
                  <a:cubicBezTo>
                    <a:pt x="3833" y="1"/>
                    <a:pt x="3781" y="14"/>
                    <a:pt x="3731" y="43"/>
                  </a:cubicBezTo>
                  <a:cubicBezTo>
                    <a:pt x="3077" y="421"/>
                    <a:pt x="2665" y="527"/>
                    <a:pt x="2370" y="527"/>
                  </a:cubicBezTo>
                  <a:cubicBezTo>
                    <a:pt x="1987" y="527"/>
                    <a:pt x="1800" y="348"/>
                    <a:pt x="1534" y="348"/>
                  </a:cubicBezTo>
                  <a:cubicBezTo>
                    <a:pt x="1499" y="348"/>
                    <a:pt x="1463" y="351"/>
                    <a:pt x="1425" y="358"/>
                  </a:cubicBezTo>
                  <a:cubicBezTo>
                    <a:pt x="870" y="458"/>
                    <a:pt x="883" y="1265"/>
                    <a:pt x="883" y="1265"/>
                  </a:cubicBezTo>
                  <a:cubicBezTo>
                    <a:pt x="831" y="1251"/>
                    <a:pt x="783" y="1244"/>
                    <a:pt x="738" y="1244"/>
                  </a:cubicBezTo>
                  <a:cubicBezTo>
                    <a:pt x="1" y="1244"/>
                    <a:pt x="314" y="3117"/>
                    <a:pt x="694" y="3533"/>
                  </a:cubicBezTo>
                  <a:cubicBezTo>
                    <a:pt x="1059" y="3932"/>
                    <a:pt x="1135" y="4341"/>
                    <a:pt x="1360" y="4341"/>
                  </a:cubicBezTo>
                  <a:cubicBezTo>
                    <a:pt x="1384" y="4341"/>
                    <a:pt x="1410" y="4337"/>
                    <a:pt x="1438" y="4327"/>
                  </a:cubicBezTo>
                  <a:cubicBezTo>
                    <a:pt x="1438" y="4327"/>
                    <a:pt x="1942" y="2235"/>
                    <a:pt x="3630" y="2097"/>
                  </a:cubicBezTo>
                  <a:cubicBezTo>
                    <a:pt x="5191" y="1980"/>
                    <a:pt x="4523" y="1"/>
                    <a:pt x="38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7"/>
            <p:cNvSpPr/>
            <p:nvPr/>
          </p:nvSpPr>
          <p:spPr>
            <a:xfrm>
              <a:off x="541663" y="2132282"/>
              <a:ext cx="336435" cy="324063"/>
            </a:xfrm>
            <a:custGeom>
              <a:avLst/>
              <a:gdLst/>
              <a:ahLst/>
              <a:cxnLst/>
              <a:rect l="l" t="t" r="r" b="b"/>
              <a:pathLst>
                <a:path w="3100" h="2986" extrusionOk="0">
                  <a:moveTo>
                    <a:pt x="2224" y="1"/>
                  </a:moveTo>
                  <a:cubicBezTo>
                    <a:pt x="2069" y="1"/>
                    <a:pt x="1857" y="65"/>
                    <a:pt x="1587" y="288"/>
                  </a:cubicBezTo>
                  <a:cubicBezTo>
                    <a:pt x="1380" y="454"/>
                    <a:pt x="1190" y="511"/>
                    <a:pt x="1030" y="511"/>
                  </a:cubicBezTo>
                  <a:cubicBezTo>
                    <a:pt x="692" y="511"/>
                    <a:pt x="478" y="262"/>
                    <a:pt x="478" y="262"/>
                  </a:cubicBezTo>
                  <a:lnTo>
                    <a:pt x="478" y="1132"/>
                  </a:lnTo>
                  <a:cubicBezTo>
                    <a:pt x="459" y="1074"/>
                    <a:pt x="378" y="1034"/>
                    <a:pt x="291" y="1034"/>
                  </a:cubicBezTo>
                  <a:cubicBezTo>
                    <a:pt x="153" y="1034"/>
                    <a:pt x="0" y="1135"/>
                    <a:pt x="62" y="1422"/>
                  </a:cubicBezTo>
                  <a:cubicBezTo>
                    <a:pt x="132" y="1789"/>
                    <a:pt x="295" y="1828"/>
                    <a:pt x="361" y="1828"/>
                  </a:cubicBezTo>
                  <a:cubicBezTo>
                    <a:pt x="379" y="1828"/>
                    <a:pt x="390" y="1825"/>
                    <a:pt x="390" y="1825"/>
                  </a:cubicBezTo>
                  <a:lnTo>
                    <a:pt x="390" y="2442"/>
                  </a:lnTo>
                  <a:cubicBezTo>
                    <a:pt x="426" y="2820"/>
                    <a:pt x="1424" y="2986"/>
                    <a:pt x="2048" y="2986"/>
                  </a:cubicBezTo>
                  <a:cubicBezTo>
                    <a:pt x="2299" y="2986"/>
                    <a:pt x="2489" y="2959"/>
                    <a:pt x="2532" y="2909"/>
                  </a:cubicBezTo>
                  <a:cubicBezTo>
                    <a:pt x="2696" y="2732"/>
                    <a:pt x="2532" y="1787"/>
                    <a:pt x="2532" y="1787"/>
                  </a:cubicBezTo>
                  <a:lnTo>
                    <a:pt x="3099" y="1598"/>
                  </a:lnTo>
                  <a:cubicBezTo>
                    <a:pt x="2734" y="1233"/>
                    <a:pt x="2545" y="124"/>
                    <a:pt x="2545" y="124"/>
                  </a:cubicBezTo>
                  <a:cubicBezTo>
                    <a:pt x="2545" y="124"/>
                    <a:pt x="2439" y="1"/>
                    <a:pt x="2224" y="1"/>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7"/>
            <p:cNvSpPr/>
            <p:nvPr/>
          </p:nvSpPr>
          <p:spPr>
            <a:xfrm>
              <a:off x="429445" y="3461206"/>
              <a:ext cx="826003" cy="1363540"/>
            </a:xfrm>
            <a:custGeom>
              <a:avLst/>
              <a:gdLst/>
              <a:ahLst/>
              <a:cxnLst/>
              <a:rect l="l" t="t" r="r" b="b"/>
              <a:pathLst>
                <a:path w="7611" h="12564" extrusionOk="0">
                  <a:moveTo>
                    <a:pt x="3201" y="1"/>
                  </a:moveTo>
                  <a:lnTo>
                    <a:pt x="0" y="580"/>
                  </a:lnTo>
                  <a:cubicBezTo>
                    <a:pt x="38" y="1399"/>
                    <a:pt x="428" y="2156"/>
                    <a:pt x="1071" y="2647"/>
                  </a:cubicBezTo>
                  <a:cubicBezTo>
                    <a:pt x="2142" y="3441"/>
                    <a:pt x="5129" y="5709"/>
                    <a:pt x="5129" y="5709"/>
                  </a:cubicBezTo>
                  <a:cubicBezTo>
                    <a:pt x="5129" y="5709"/>
                    <a:pt x="5910" y="12564"/>
                    <a:pt x="5922" y="12564"/>
                  </a:cubicBezTo>
                  <a:cubicBezTo>
                    <a:pt x="5935" y="12564"/>
                    <a:pt x="6590" y="12438"/>
                    <a:pt x="6590" y="12438"/>
                  </a:cubicBezTo>
                  <a:cubicBezTo>
                    <a:pt x="6590" y="12438"/>
                    <a:pt x="7611" y="5596"/>
                    <a:pt x="7057" y="4827"/>
                  </a:cubicBezTo>
                  <a:cubicBezTo>
                    <a:pt x="6515" y="4046"/>
                    <a:pt x="3201" y="1"/>
                    <a:pt x="3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7"/>
            <p:cNvSpPr/>
            <p:nvPr/>
          </p:nvSpPr>
          <p:spPr>
            <a:xfrm>
              <a:off x="61535" y="4842440"/>
              <a:ext cx="352497" cy="206636"/>
            </a:xfrm>
            <a:custGeom>
              <a:avLst/>
              <a:gdLst/>
              <a:ahLst/>
              <a:cxnLst/>
              <a:rect l="l" t="t" r="r" b="b"/>
              <a:pathLst>
                <a:path w="3248" h="1904" extrusionOk="0">
                  <a:moveTo>
                    <a:pt x="303" y="1"/>
                  </a:moveTo>
                  <a:lnTo>
                    <a:pt x="0" y="1046"/>
                  </a:lnTo>
                  <a:lnTo>
                    <a:pt x="1626" y="1903"/>
                  </a:lnTo>
                  <a:lnTo>
                    <a:pt x="3100" y="1903"/>
                  </a:lnTo>
                  <a:cubicBezTo>
                    <a:pt x="3104" y="1904"/>
                    <a:pt x="3108" y="1904"/>
                    <a:pt x="3112" y="1904"/>
                  </a:cubicBezTo>
                  <a:cubicBezTo>
                    <a:pt x="3216" y="1904"/>
                    <a:pt x="3248" y="1738"/>
                    <a:pt x="3138" y="1689"/>
                  </a:cubicBezTo>
                  <a:lnTo>
                    <a:pt x="1437" y="820"/>
                  </a:lnTo>
                  <a:lnTo>
                    <a:pt x="11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7"/>
            <p:cNvSpPr/>
            <p:nvPr/>
          </p:nvSpPr>
          <p:spPr>
            <a:xfrm>
              <a:off x="1072147" y="4809665"/>
              <a:ext cx="440405" cy="177660"/>
            </a:xfrm>
            <a:custGeom>
              <a:avLst/>
              <a:gdLst/>
              <a:ahLst/>
              <a:cxnLst/>
              <a:rect l="l" t="t" r="r" b="b"/>
              <a:pathLst>
                <a:path w="4058" h="1637" extrusionOk="0">
                  <a:moveTo>
                    <a:pt x="3894" y="0"/>
                  </a:moveTo>
                  <a:lnTo>
                    <a:pt x="1109" y="139"/>
                  </a:lnTo>
                  <a:lnTo>
                    <a:pt x="681" y="13"/>
                  </a:lnTo>
                  <a:lnTo>
                    <a:pt x="0" y="139"/>
                  </a:lnTo>
                  <a:lnTo>
                    <a:pt x="0" y="1273"/>
                  </a:lnTo>
                  <a:cubicBezTo>
                    <a:pt x="0" y="1480"/>
                    <a:pt x="179" y="1636"/>
                    <a:pt x="376" y="1636"/>
                  </a:cubicBezTo>
                  <a:cubicBezTo>
                    <a:pt x="418" y="1636"/>
                    <a:pt x="462" y="1629"/>
                    <a:pt x="504" y="1613"/>
                  </a:cubicBezTo>
                  <a:lnTo>
                    <a:pt x="3945" y="214"/>
                  </a:lnTo>
                  <a:cubicBezTo>
                    <a:pt x="4058" y="177"/>
                    <a:pt x="4020" y="0"/>
                    <a:pt x="3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7"/>
            <p:cNvSpPr/>
            <p:nvPr/>
          </p:nvSpPr>
          <p:spPr>
            <a:xfrm>
              <a:off x="641400" y="2067057"/>
              <a:ext cx="1292345" cy="2146457"/>
            </a:xfrm>
            <a:custGeom>
              <a:avLst/>
              <a:gdLst/>
              <a:ahLst/>
              <a:cxnLst/>
              <a:rect l="l" t="t" r="r" b="b"/>
              <a:pathLst>
                <a:path w="11908" h="19778" extrusionOk="0">
                  <a:moveTo>
                    <a:pt x="7022" y="1"/>
                  </a:moveTo>
                  <a:cubicBezTo>
                    <a:pt x="6747" y="1"/>
                    <a:pt x="6477" y="11"/>
                    <a:pt x="6212" y="32"/>
                  </a:cubicBezTo>
                  <a:cubicBezTo>
                    <a:pt x="4108" y="170"/>
                    <a:pt x="2546" y="712"/>
                    <a:pt x="1500" y="1657"/>
                  </a:cubicBezTo>
                  <a:cubicBezTo>
                    <a:pt x="466" y="2577"/>
                    <a:pt x="0" y="3862"/>
                    <a:pt x="114" y="5513"/>
                  </a:cubicBezTo>
                  <a:cubicBezTo>
                    <a:pt x="177" y="6357"/>
                    <a:pt x="391" y="7101"/>
                    <a:pt x="781" y="7743"/>
                  </a:cubicBezTo>
                  <a:cubicBezTo>
                    <a:pt x="1159" y="8386"/>
                    <a:pt x="1777" y="9054"/>
                    <a:pt x="2646" y="9760"/>
                  </a:cubicBezTo>
                  <a:lnTo>
                    <a:pt x="3516" y="10440"/>
                  </a:lnTo>
                  <a:cubicBezTo>
                    <a:pt x="4146" y="10931"/>
                    <a:pt x="4549" y="11335"/>
                    <a:pt x="4763" y="11650"/>
                  </a:cubicBezTo>
                  <a:cubicBezTo>
                    <a:pt x="4965" y="11952"/>
                    <a:pt x="5078" y="12305"/>
                    <a:pt x="5104" y="12696"/>
                  </a:cubicBezTo>
                  <a:lnTo>
                    <a:pt x="5141" y="13275"/>
                  </a:lnTo>
                  <a:lnTo>
                    <a:pt x="9804" y="12948"/>
                  </a:lnTo>
                  <a:lnTo>
                    <a:pt x="9753" y="12318"/>
                  </a:lnTo>
                  <a:cubicBezTo>
                    <a:pt x="9703" y="11612"/>
                    <a:pt x="9514" y="10994"/>
                    <a:pt x="9199" y="10478"/>
                  </a:cubicBezTo>
                  <a:cubicBezTo>
                    <a:pt x="8871" y="9949"/>
                    <a:pt x="8229" y="9293"/>
                    <a:pt x="7258" y="8512"/>
                  </a:cubicBezTo>
                  <a:lnTo>
                    <a:pt x="6376" y="7819"/>
                  </a:lnTo>
                  <a:cubicBezTo>
                    <a:pt x="5860" y="7403"/>
                    <a:pt x="5469" y="7013"/>
                    <a:pt x="5217" y="6635"/>
                  </a:cubicBezTo>
                  <a:cubicBezTo>
                    <a:pt x="4965" y="6257"/>
                    <a:pt x="4814" y="5866"/>
                    <a:pt x="4789" y="5463"/>
                  </a:cubicBezTo>
                  <a:cubicBezTo>
                    <a:pt x="4751" y="4870"/>
                    <a:pt x="4927" y="4379"/>
                    <a:pt x="5318" y="4014"/>
                  </a:cubicBezTo>
                  <a:cubicBezTo>
                    <a:pt x="5696" y="3648"/>
                    <a:pt x="6263" y="3434"/>
                    <a:pt x="7006" y="3384"/>
                  </a:cubicBezTo>
                  <a:cubicBezTo>
                    <a:pt x="7131" y="3374"/>
                    <a:pt x="7259" y="3370"/>
                    <a:pt x="7388" y="3370"/>
                  </a:cubicBezTo>
                  <a:cubicBezTo>
                    <a:pt x="7978" y="3370"/>
                    <a:pt x="8616" y="3465"/>
                    <a:pt x="9287" y="3661"/>
                  </a:cubicBezTo>
                  <a:cubicBezTo>
                    <a:pt x="10119" y="3888"/>
                    <a:pt x="10988" y="4253"/>
                    <a:pt x="11908" y="4757"/>
                  </a:cubicBezTo>
                  <a:lnTo>
                    <a:pt x="11631" y="712"/>
                  </a:lnTo>
                  <a:cubicBezTo>
                    <a:pt x="10560" y="422"/>
                    <a:pt x="9589" y="221"/>
                    <a:pt x="8720" y="107"/>
                  </a:cubicBezTo>
                  <a:cubicBezTo>
                    <a:pt x="8140" y="40"/>
                    <a:pt x="7572" y="1"/>
                    <a:pt x="7022" y="1"/>
                  </a:cubicBezTo>
                  <a:close/>
                  <a:moveTo>
                    <a:pt x="9930" y="14850"/>
                  </a:moveTo>
                  <a:lnTo>
                    <a:pt x="5280" y="15178"/>
                  </a:lnTo>
                  <a:lnTo>
                    <a:pt x="5595" y="19777"/>
                  </a:lnTo>
                  <a:lnTo>
                    <a:pt x="10257" y="19450"/>
                  </a:lnTo>
                  <a:lnTo>
                    <a:pt x="9930" y="1485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7"/>
            <p:cNvSpPr/>
            <p:nvPr/>
          </p:nvSpPr>
          <p:spPr>
            <a:xfrm>
              <a:off x="1197931" y="3267049"/>
              <a:ext cx="227148" cy="154543"/>
            </a:xfrm>
            <a:custGeom>
              <a:avLst/>
              <a:gdLst/>
              <a:ahLst/>
              <a:cxnLst/>
              <a:rect l="l" t="t" r="r" b="b"/>
              <a:pathLst>
                <a:path w="2093" h="1424" extrusionOk="0">
                  <a:moveTo>
                    <a:pt x="139" y="0"/>
                  </a:moveTo>
                  <a:lnTo>
                    <a:pt x="1" y="656"/>
                  </a:lnTo>
                  <a:cubicBezTo>
                    <a:pt x="1" y="656"/>
                    <a:pt x="1009" y="1423"/>
                    <a:pt x="1630" y="1423"/>
                  </a:cubicBezTo>
                  <a:cubicBezTo>
                    <a:pt x="1863" y="1423"/>
                    <a:pt x="2041" y="1316"/>
                    <a:pt x="2092" y="1021"/>
                  </a:cubicBezTo>
                  <a:cubicBezTo>
                    <a:pt x="1790" y="656"/>
                    <a:pt x="139" y="0"/>
                    <a:pt x="139"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7"/>
            <p:cNvSpPr/>
            <p:nvPr/>
          </p:nvSpPr>
          <p:spPr>
            <a:xfrm>
              <a:off x="438995" y="2612409"/>
              <a:ext cx="774127" cy="725832"/>
            </a:xfrm>
            <a:custGeom>
              <a:avLst/>
              <a:gdLst/>
              <a:ahLst/>
              <a:cxnLst/>
              <a:rect l="l" t="t" r="r" b="b"/>
              <a:pathLst>
                <a:path w="7133" h="6688" extrusionOk="0">
                  <a:moveTo>
                    <a:pt x="1098" y="1"/>
                  </a:moveTo>
                  <a:cubicBezTo>
                    <a:pt x="982" y="1"/>
                    <a:pt x="863" y="31"/>
                    <a:pt x="744" y="97"/>
                  </a:cubicBezTo>
                  <a:cubicBezTo>
                    <a:pt x="0" y="513"/>
                    <a:pt x="2558" y="5226"/>
                    <a:pt x="2558" y="5226"/>
                  </a:cubicBezTo>
                  <a:lnTo>
                    <a:pt x="6994" y="6688"/>
                  </a:lnTo>
                  <a:lnTo>
                    <a:pt x="7132" y="6032"/>
                  </a:lnTo>
                  <a:lnTo>
                    <a:pt x="3554" y="4205"/>
                  </a:lnTo>
                  <a:cubicBezTo>
                    <a:pt x="3554" y="4205"/>
                    <a:pt x="2462" y="1"/>
                    <a:pt x="1098" y="1"/>
                  </a:cubicBezTo>
                  <a:close/>
                </a:path>
              </a:pathLst>
            </a:custGeom>
            <a:solidFill>
              <a:srgbClr val="CDAA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7"/>
            <p:cNvSpPr/>
            <p:nvPr/>
          </p:nvSpPr>
          <p:spPr>
            <a:xfrm rot="2098739" flipH="1">
              <a:off x="750549" y="2251457"/>
              <a:ext cx="55890" cy="69461"/>
            </a:xfrm>
            <a:custGeom>
              <a:avLst/>
              <a:gdLst/>
              <a:ahLst/>
              <a:cxnLst/>
              <a:rect l="l" t="t" r="r" b="b"/>
              <a:pathLst>
                <a:path w="374" h="365" extrusionOk="0">
                  <a:moveTo>
                    <a:pt x="374" y="1"/>
                  </a:moveTo>
                  <a:lnTo>
                    <a:pt x="0" y="247"/>
                  </a:lnTo>
                  <a:lnTo>
                    <a:pt x="241" y="365"/>
                  </a:lnTo>
                  <a:lnTo>
                    <a:pt x="3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7"/>
            <p:cNvSpPr/>
            <p:nvPr/>
          </p:nvSpPr>
          <p:spPr>
            <a:xfrm rot="2989867" flipH="1">
              <a:off x="673052" y="2345134"/>
              <a:ext cx="62273" cy="29878"/>
            </a:xfrm>
            <a:custGeom>
              <a:avLst/>
              <a:gdLst/>
              <a:ahLst/>
              <a:cxnLst/>
              <a:rect l="l" t="t" r="r" b="b"/>
              <a:pathLst>
                <a:path w="569" h="273" extrusionOk="0">
                  <a:moveTo>
                    <a:pt x="11" y="1"/>
                  </a:moveTo>
                  <a:lnTo>
                    <a:pt x="11" y="1"/>
                  </a:lnTo>
                  <a:cubicBezTo>
                    <a:pt x="11" y="1"/>
                    <a:pt x="0" y="180"/>
                    <a:pt x="221" y="257"/>
                  </a:cubicBezTo>
                  <a:cubicBezTo>
                    <a:pt x="254" y="267"/>
                    <a:pt x="287" y="273"/>
                    <a:pt x="321" y="273"/>
                  </a:cubicBezTo>
                  <a:cubicBezTo>
                    <a:pt x="416" y="273"/>
                    <a:pt x="508" y="230"/>
                    <a:pt x="569" y="154"/>
                  </a:cubicBezTo>
                  <a:lnTo>
                    <a:pt x="569" y="154"/>
                  </a:lnTo>
                  <a:cubicBezTo>
                    <a:pt x="569" y="155"/>
                    <a:pt x="528" y="190"/>
                    <a:pt x="333" y="190"/>
                  </a:cubicBezTo>
                  <a:cubicBezTo>
                    <a:pt x="139" y="190"/>
                    <a:pt x="11" y="1"/>
                    <a:pt x="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4" name="Google Shape;744;p48"/>
          <p:cNvSpPr txBox="1">
            <a:spLocks noGrp="1"/>
          </p:cNvSpPr>
          <p:nvPr>
            <p:ph type="ctrTitle" idx="4"/>
          </p:nvPr>
        </p:nvSpPr>
        <p:spPr>
          <a:xfrm>
            <a:off x="5136543" y="938255"/>
            <a:ext cx="3715347" cy="1633496"/>
          </a:xfrm>
          <a:prstGeom prst="rect">
            <a:avLst/>
          </a:prstGeom>
        </p:spPr>
        <p:txBody>
          <a:bodyPr spcFirstLastPara="1" wrap="square" lIns="91425" tIns="91425" rIns="91425" bIns="91425" anchor="ctr" anchorCtr="0">
            <a:noAutofit/>
          </a:bodyPr>
          <a:lstStyle/>
          <a:p>
            <a:br>
              <a:rPr lang="en" sz="1400" dirty="0"/>
            </a:br>
            <a:r>
              <a:rPr lang="en" sz="1600" dirty="0"/>
              <a:t>2. </a:t>
            </a:r>
            <a:r>
              <a:rPr lang="en-US" sz="1600" dirty="0" err="1">
                <a:latin typeface="+mj-ea"/>
                <a:cs typeface="+mj-ea"/>
              </a:rPr>
              <a:t>Santai</a:t>
            </a:r>
            <a:r>
              <a:rPr lang="en-US" sz="1600" dirty="0">
                <a:latin typeface="+mj-ea"/>
                <a:cs typeface="+mj-ea"/>
              </a:rPr>
              <a:t> </a:t>
            </a:r>
            <a:r>
              <a:rPr lang="en-US" sz="1600" dirty="0" err="1">
                <a:latin typeface="+mj-ea"/>
                <a:cs typeface="+mj-ea"/>
              </a:rPr>
              <a:t>tapi</a:t>
            </a:r>
            <a:r>
              <a:rPr lang="en-US" sz="1600" dirty="0">
                <a:latin typeface="+mj-ea"/>
                <a:cs typeface="+mj-ea"/>
              </a:rPr>
              <a:t> </a:t>
            </a:r>
            <a:r>
              <a:rPr lang="en-US" sz="1600" dirty="0" err="1">
                <a:latin typeface="+mj-ea"/>
                <a:cs typeface="+mj-ea"/>
              </a:rPr>
              <a:t>serius</a:t>
            </a:r>
            <a:r>
              <a:rPr lang="en-US" sz="1600" dirty="0">
                <a:latin typeface="+mj-ea"/>
                <a:cs typeface="+mj-ea"/>
              </a:rPr>
              <a:t>. </a:t>
            </a:r>
            <a:r>
              <a:rPr lang="en-US" sz="1600" dirty="0" err="1">
                <a:latin typeface="+mj-ea"/>
                <a:cs typeface="+mj-ea"/>
              </a:rPr>
              <a:t>Siapkan</a:t>
            </a:r>
            <a:r>
              <a:rPr lang="en-US" sz="1600" dirty="0">
                <a:latin typeface="+mj-ea"/>
                <a:cs typeface="+mj-ea"/>
              </a:rPr>
              <a:t> </a:t>
            </a:r>
            <a:r>
              <a:rPr lang="en-US" sz="1600" dirty="0" err="1">
                <a:latin typeface="+mj-ea"/>
                <a:cs typeface="+mj-ea"/>
              </a:rPr>
              <a:t>cemilan</a:t>
            </a:r>
            <a:r>
              <a:rPr lang="en-US" sz="1600" dirty="0">
                <a:latin typeface="+mj-ea"/>
                <a:cs typeface="+mj-ea"/>
              </a:rPr>
              <a:t> dan air mineral </a:t>
            </a:r>
            <a:r>
              <a:rPr lang="en-US" sz="1600" dirty="0" err="1">
                <a:latin typeface="+mj-ea"/>
                <a:cs typeface="+mj-ea"/>
              </a:rPr>
              <a:t>atau</a:t>
            </a:r>
            <a:r>
              <a:rPr lang="en-US" sz="1600" dirty="0">
                <a:latin typeface="+mj-ea"/>
                <a:cs typeface="+mj-ea"/>
              </a:rPr>
              <a:t> </a:t>
            </a:r>
            <a:r>
              <a:rPr lang="en-US" sz="1600" dirty="0" err="1">
                <a:latin typeface="+mj-ea"/>
                <a:cs typeface="+mj-ea"/>
              </a:rPr>
              <a:t>secangkir</a:t>
            </a:r>
            <a:r>
              <a:rPr lang="en-US" sz="1600" dirty="0">
                <a:latin typeface="+mj-ea"/>
                <a:cs typeface="+mj-ea"/>
              </a:rPr>
              <a:t> kopi </a:t>
            </a:r>
            <a:r>
              <a:rPr lang="en-US" sz="1600" dirty="0" err="1">
                <a:latin typeface="+mj-ea"/>
                <a:cs typeface="+mj-ea"/>
              </a:rPr>
              <a:t>hangat</a:t>
            </a:r>
            <a:r>
              <a:rPr lang="en-US" sz="1600" dirty="0">
                <a:latin typeface="+mj-ea"/>
                <a:cs typeface="+mj-ea"/>
              </a:rPr>
              <a:t> </a:t>
            </a:r>
            <a:r>
              <a:rPr lang="en-US" sz="1600" dirty="0" err="1">
                <a:latin typeface="+mj-ea"/>
                <a:cs typeface="+mj-ea"/>
              </a:rPr>
              <a:t>menemani</a:t>
            </a:r>
            <a:r>
              <a:rPr lang="en-US" sz="1600" dirty="0">
                <a:latin typeface="+mj-ea"/>
                <a:cs typeface="+mj-ea"/>
              </a:rPr>
              <a:t> </a:t>
            </a:r>
            <a:r>
              <a:rPr lang="en-US" sz="1600" dirty="0" err="1">
                <a:latin typeface="+mj-ea"/>
                <a:cs typeface="+mj-ea"/>
              </a:rPr>
              <a:t>anda</a:t>
            </a:r>
            <a:r>
              <a:rPr lang="en-US" sz="1600" dirty="0">
                <a:latin typeface="+mj-ea"/>
                <a:cs typeface="+mj-ea"/>
              </a:rPr>
              <a:t> </a:t>
            </a:r>
            <a:r>
              <a:rPr lang="en-US" sz="1600" dirty="0" err="1">
                <a:latin typeface="+mj-ea"/>
                <a:cs typeface="+mj-ea"/>
              </a:rPr>
              <a:t>saat</a:t>
            </a:r>
            <a:r>
              <a:rPr lang="id-ID" altLang="en-US" sz="1600" dirty="0">
                <a:latin typeface="+mj-ea"/>
                <a:cs typeface="+mj-ea"/>
              </a:rPr>
              <a:t> </a:t>
            </a:r>
            <a:r>
              <a:rPr lang="en-US" sz="1600" dirty="0" err="1">
                <a:latin typeface="+mj-ea"/>
                <a:cs typeface="+mj-ea"/>
              </a:rPr>
              <a:t>mengisi</a:t>
            </a:r>
            <a:r>
              <a:rPr lang="en-US" sz="1600" dirty="0">
                <a:latin typeface="+mj-ea"/>
                <a:cs typeface="+mj-ea"/>
              </a:rPr>
              <a:t> </a:t>
            </a:r>
            <a:r>
              <a:rPr lang="en-US" sz="1600" dirty="0" err="1">
                <a:latin typeface="+mj-ea"/>
                <a:cs typeface="+mj-ea"/>
              </a:rPr>
              <a:t>esai</a:t>
            </a:r>
            <a:r>
              <a:rPr lang="en-US" sz="1600" dirty="0">
                <a:latin typeface="+mj-ea"/>
                <a:cs typeface="+mj-ea"/>
              </a:rPr>
              <a:t>.</a:t>
            </a:r>
            <a:br>
              <a:rPr lang="en-US" sz="1600" dirty="0">
                <a:latin typeface="+mj-ea"/>
                <a:cs typeface="+mj-ea"/>
              </a:rPr>
            </a:br>
            <a:endParaRPr sz="1600" dirty="0"/>
          </a:p>
        </p:txBody>
      </p:sp>
      <p:sp>
        <p:nvSpPr>
          <p:cNvPr id="745" name="Google Shape;745;p48"/>
          <p:cNvSpPr txBox="1">
            <a:spLocks noGrp="1"/>
          </p:cNvSpPr>
          <p:nvPr>
            <p:ph type="ctrTitle" idx="2"/>
          </p:nvPr>
        </p:nvSpPr>
        <p:spPr>
          <a:xfrm>
            <a:off x="2480806" y="3119178"/>
            <a:ext cx="5915074" cy="816718"/>
          </a:xfrm>
          <a:prstGeom prst="rect">
            <a:avLst/>
          </a:prstGeom>
        </p:spPr>
        <p:txBody>
          <a:bodyPr spcFirstLastPara="1" wrap="square" lIns="91425" tIns="91425" rIns="91425" bIns="91425" anchor="ctr" anchorCtr="0">
            <a:noAutofit/>
          </a:bodyPr>
          <a:lstStyle/>
          <a:p>
            <a:br>
              <a:rPr lang="en" sz="1400" dirty="0"/>
            </a:br>
            <a:r>
              <a:rPr lang="en" sz="1400" dirty="0"/>
              <a:t>3. </a:t>
            </a:r>
            <a:r>
              <a:rPr lang="en-US" sz="1400" dirty="0" err="1">
                <a:latin typeface="+mj-ea"/>
                <a:cs typeface="+mj-ea"/>
              </a:rPr>
              <a:t>Jangan</a:t>
            </a:r>
            <a:r>
              <a:rPr lang="en-US" sz="1400" dirty="0">
                <a:latin typeface="+mj-ea"/>
                <a:cs typeface="+mj-ea"/>
              </a:rPr>
              <a:t> </a:t>
            </a:r>
            <a:r>
              <a:rPr lang="en-US" sz="1400" dirty="0" err="1">
                <a:latin typeface="+mj-ea"/>
                <a:cs typeface="+mj-ea"/>
              </a:rPr>
              <a:t>mengada-ada</a:t>
            </a:r>
            <a:r>
              <a:rPr lang="en-US" sz="1400" dirty="0">
                <a:latin typeface="+mj-ea"/>
                <a:cs typeface="+mj-ea"/>
              </a:rPr>
              <a:t>. </a:t>
            </a:r>
            <a:r>
              <a:rPr lang="en-US" sz="1400" dirty="0" err="1">
                <a:latin typeface="+mj-ea"/>
                <a:cs typeface="+mj-ea"/>
              </a:rPr>
              <a:t>Pastikan</a:t>
            </a:r>
            <a:r>
              <a:rPr lang="en-US" sz="1400" dirty="0">
                <a:latin typeface="+mj-ea"/>
                <a:cs typeface="+mj-ea"/>
              </a:rPr>
              <a:t> </a:t>
            </a:r>
            <a:r>
              <a:rPr lang="en-US" sz="1400" dirty="0" err="1">
                <a:latin typeface="+mj-ea"/>
                <a:cs typeface="+mj-ea"/>
              </a:rPr>
              <a:t>apa</a:t>
            </a:r>
            <a:r>
              <a:rPr lang="en-US" sz="1400" dirty="0">
                <a:latin typeface="+mj-ea"/>
                <a:cs typeface="+mj-ea"/>
              </a:rPr>
              <a:t> yang Anda </a:t>
            </a:r>
            <a:r>
              <a:rPr lang="en-US" sz="1400" dirty="0" err="1">
                <a:latin typeface="+mj-ea"/>
                <a:cs typeface="+mj-ea"/>
              </a:rPr>
              <a:t>tulis</a:t>
            </a:r>
            <a:r>
              <a:rPr lang="en-US" sz="1400" dirty="0">
                <a:latin typeface="+mj-ea"/>
                <a:cs typeface="+mj-ea"/>
              </a:rPr>
              <a:t> </a:t>
            </a:r>
            <a:r>
              <a:rPr lang="en-US" sz="1400" dirty="0" err="1">
                <a:latin typeface="+mj-ea"/>
                <a:cs typeface="+mj-ea"/>
              </a:rPr>
              <a:t>sesuai</a:t>
            </a:r>
            <a:r>
              <a:rPr lang="en-US" sz="1400" dirty="0">
                <a:latin typeface="+mj-ea"/>
                <a:cs typeface="+mj-ea"/>
              </a:rPr>
              <a:t> </a:t>
            </a:r>
            <a:r>
              <a:rPr lang="en-US" sz="1400" dirty="0" err="1">
                <a:latin typeface="+mj-ea"/>
                <a:cs typeface="+mj-ea"/>
              </a:rPr>
              <a:t>apa</a:t>
            </a:r>
            <a:r>
              <a:rPr lang="en-US" sz="1400" dirty="0">
                <a:latin typeface="+mj-ea"/>
                <a:cs typeface="+mj-ea"/>
              </a:rPr>
              <a:t> </a:t>
            </a:r>
            <a:r>
              <a:rPr lang="en-US" sz="1400" dirty="0" err="1">
                <a:latin typeface="+mj-ea"/>
                <a:cs typeface="+mj-ea"/>
              </a:rPr>
              <a:t>saja</a:t>
            </a:r>
            <a:r>
              <a:rPr lang="en-US" sz="1400" dirty="0">
                <a:latin typeface="+mj-ea"/>
                <a:cs typeface="+mj-ea"/>
              </a:rPr>
              <a:t> yang </a:t>
            </a:r>
            <a:r>
              <a:rPr lang="en-US" sz="1400" dirty="0" err="1">
                <a:latin typeface="+mj-ea"/>
                <a:cs typeface="+mj-ea"/>
              </a:rPr>
              <a:t>telah</a:t>
            </a:r>
            <a:r>
              <a:rPr lang="en-US" sz="1400" dirty="0">
                <a:latin typeface="+mj-ea"/>
                <a:cs typeface="+mj-ea"/>
              </a:rPr>
              <a:t> </a:t>
            </a:r>
            <a:r>
              <a:rPr lang="en-US" sz="1400" dirty="0" err="1">
                <a:latin typeface="+mj-ea"/>
                <a:cs typeface="+mj-ea"/>
              </a:rPr>
              <a:t>dilakukan</a:t>
            </a:r>
            <a:r>
              <a:rPr lang="en-US" sz="1400" dirty="0">
                <a:latin typeface="+mj-ea"/>
                <a:cs typeface="+mj-ea"/>
              </a:rPr>
              <a:t>, </a:t>
            </a:r>
            <a:r>
              <a:rPr lang="en-US" sz="1400" dirty="0" err="1">
                <a:latin typeface="+mj-ea"/>
                <a:cs typeface="+mj-ea"/>
              </a:rPr>
              <a:t>jangan</a:t>
            </a:r>
            <a:r>
              <a:rPr lang="id-ID" altLang="en-US" sz="1400" dirty="0">
                <a:latin typeface="+mj-ea"/>
                <a:cs typeface="+mj-ea"/>
              </a:rPr>
              <a:t> </a:t>
            </a:r>
            <a:r>
              <a:rPr lang="en-US" sz="1400" dirty="0" err="1">
                <a:latin typeface="+mj-ea"/>
                <a:cs typeface="+mj-ea"/>
              </a:rPr>
              <a:t>sampai</a:t>
            </a:r>
            <a:r>
              <a:rPr lang="en-US" sz="1400" dirty="0">
                <a:latin typeface="+mj-ea"/>
                <a:cs typeface="+mj-ea"/>
              </a:rPr>
              <a:t> </a:t>
            </a:r>
            <a:r>
              <a:rPr lang="en-US" sz="1400" dirty="0" err="1">
                <a:latin typeface="+mj-ea"/>
                <a:cs typeface="+mj-ea"/>
              </a:rPr>
              <a:t>menulis</a:t>
            </a:r>
            <a:r>
              <a:rPr lang="en-US" sz="1400" dirty="0">
                <a:latin typeface="+mj-ea"/>
                <a:cs typeface="+mj-ea"/>
              </a:rPr>
              <a:t> </a:t>
            </a:r>
            <a:r>
              <a:rPr lang="en-US" sz="1400" dirty="0" err="1">
                <a:latin typeface="+mj-ea"/>
                <a:cs typeface="+mj-ea"/>
              </a:rPr>
              <a:t>kegiatan</a:t>
            </a:r>
            <a:r>
              <a:rPr lang="en-US" sz="1400" dirty="0">
                <a:latin typeface="+mj-ea"/>
                <a:cs typeface="+mj-ea"/>
              </a:rPr>
              <a:t> yang </a:t>
            </a:r>
            <a:r>
              <a:rPr lang="en-US" sz="1400" dirty="0" err="1">
                <a:latin typeface="+mj-ea"/>
                <a:cs typeface="+mj-ea"/>
              </a:rPr>
              <a:t>masih</a:t>
            </a:r>
            <a:r>
              <a:rPr lang="en-US" sz="1400" dirty="0">
                <a:latin typeface="+mj-ea"/>
                <a:cs typeface="+mj-ea"/>
              </a:rPr>
              <a:t> </a:t>
            </a:r>
            <a:r>
              <a:rPr lang="en-US" sz="1400" dirty="0" err="1">
                <a:latin typeface="+mj-ea"/>
                <a:cs typeface="+mj-ea"/>
              </a:rPr>
              <a:t>direncankan</a:t>
            </a:r>
            <a:r>
              <a:rPr lang="en-US" sz="1400" dirty="0">
                <a:latin typeface="+mj-ea"/>
                <a:cs typeface="+mj-ea"/>
              </a:rPr>
              <a:t>, </a:t>
            </a:r>
            <a:r>
              <a:rPr lang="en-US" sz="1400" dirty="0" err="1">
                <a:latin typeface="+mj-ea"/>
                <a:cs typeface="+mj-ea"/>
              </a:rPr>
              <a:t>sehingga</a:t>
            </a:r>
            <a:r>
              <a:rPr lang="en-US" sz="1400" dirty="0">
                <a:latin typeface="+mj-ea"/>
                <a:cs typeface="+mj-ea"/>
              </a:rPr>
              <a:t> </a:t>
            </a:r>
            <a:r>
              <a:rPr lang="en-US" sz="1400" dirty="0" err="1">
                <a:latin typeface="+mj-ea"/>
                <a:cs typeface="+mj-ea"/>
              </a:rPr>
              <a:t>tidak</a:t>
            </a:r>
            <a:r>
              <a:rPr lang="en-US" sz="1400" dirty="0">
                <a:latin typeface="+mj-ea"/>
                <a:cs typeface="+mj-ea"/>
              </a:rPr>
              <a:t> </a:t>
            </a:r>
            <a:r>
              <a:rPr lang="en-US" sz="1400" dirty="0" err="1">
                <a:latin typeface="+mj-ea"/>
                <a:cs typeface="+mj-ea"/>
              </a:rPr>
              <a:t>mengalami</a:t>
            </a:r>
            <a:r>
              <a:rPr lang="en-US" sz="1400" dirty="0">
                <a:latin typeface="+mj-ea"/>
                <a:cs typeface="+mj-ea"/>
              </a:rPr>
              <a:t> </a:t>
            </a:r>
            <a:r>
              <a:rPr lang="en-US" sz="1400" dirty="0" err="1">
                <a:latin typeface="+mj-ea"/>
                <a:cs typeface="+mj-ea"/>
              </a:rPr>
              <a:t>kesulitan</a:t>
            </a:r>
            <a:r>
              <a:rPr lang="en-US" sz="1400" dirty="0">
                <a:latin typeface="+mj-ea"/>
                <a:cs typeface="+mj-ea"/>
              </a:rPr>
              <a:t> </a:t>
            </a:r>
            <a:r>
              <a:rPr lang="en-US" sz="1400" dirty="0" err="1">
                <a:latin typeface="+mj-ea"/>
                <a:cs typeface="+mj-ea"/>
              </a:rPr>
              <a:t>dalam</a:t>
            </a:r>
            <a:r>
              <a:rPr lang="en-US" sz="1400" dirty="0">
                <a:latin typeface="+mj-ea"/>
                <a:cs typeface="+mj-ea"/>
              </a:rPr>
              <a:t> </a:t>
            </a:r>
            <a:r>
              <a:rPr lang="en-US" sz="1400" dirty="0" err="1">
                <a:latin typeface="+mj-ea"/>
                <a:cs typeface="+mj-ea"/>
              </a:rPr>
              <a:t>menjawabpertanyaan</a:t>
            </a:r>
            <a:r>
              <a:rPr lang="en-US" sz="1400" dirty="0">
                <a:latin typeface="+mj-ea"/>
                <a:cs typeface="+mj-ea"/>
              </a:rPr>
              <a:t> </a:t>
            </a:r>
            <a:r>
              <a:rPr lang="en-US" sz="1400" dirty="0" err="1">
                <a:latin typeface="+mj-ea"/>
                <a:cs typeface="+mj-ea"/>
              </a:rPr>
              <a:t>berikutnya</a:t>
            </a:r>
            <a:r>
              <a:rPr lang="en-US" sz="1400" dirty="0">
                <a:latin typeface="+mj-ea"/>
                <a:cs typeface="+mj-ea"/>
              </a:rPr>
              <a:t>. </a:t>
            </a:r>
            <a:r>
              <a:rPr lang="en-US" sz="1400" dirty="0" err="1">
                <a:latin typeface="+mj-ea"/>
                <a:cs typeface="+mj-ea"/>
              </a:rPr>
              <a:t>Disamping</a:t>
            </a:r>
            <a:r>
              <a:rPr lang="en-US" sz="1400" dirty="0">
                <a:latin typeface="+mj-ea"/>
                <a:cs typeface="+mj-ea"/>
              </a:rPr>
              <a:t> </a:t>
            </a:r>
            <a:r>
              <a:rPr lang="en-US" sz="1400" dirty="0" err="1">
                <a:latin typeface="+mj-ea"/>
                <a:cs typeface="+mj-ea"/>
              </a:rPr>
              <a:t>itu</a:t>
            </a:r>
            <a:r>
              <a:rPr lang="en-US" sz="1400" dirty="0">
                <a:latin typeface="+mj-ea"/>
                <a:cs typeface="+mj-ea"/>
              </a:rPr>
              <a:t> </a:t>
            </a:r>
            <a:r>
              <a:rPr lang="en-US" sz="1400" dirty="0" err="1">
                <a:latin typeface="+mj-ea"/>
                <a:cs typeface="+mj-ea"/>
              </a:rPr>
              <a:t>nantinya</a:t>
            </a:r>
            <a:r>
              <a:rPr lang="en-US" sz="1400" dirty="0">
                <a:latin typeface="+mj-ea"/>
                <a:cs typeface="+mj-ea"/>
              </a:rPr>
              <a:t> </a:t>
            </a:r>
            <a:r>
              <a:rPr lang="en-US" sz="1400" dirty="0" err="1">
                <a:latin typeface="+mj-ea"/>
                <a:cs typeface="+mj-ea"/>
              </a:rPr>
              <a:t>dapat</a:t>
            </a:r>
            <a:r>
              <a:rPr lang="en-US" sz="1400" dirty="0">
                <a:latin typeface="+mj-ea"/>
                <a:cs typeface="+mj-ea"/>
              </a:rPr>
              <a:t> </a:t>
            </a:r>
            <a:r>
              <a:rPr lang="en-US" sz="1400" dirty="0" err="1">
                <a:latin typeface="+mj-ea"/>
                <a:cs typeface="+mj-ea"/>
              </a:rPr>
              <a:t>menjawab</a:t>
            </a:r>
            <a:r>
              <a:rPr lang="en-US" sz="1400" dirty="0">
                <a:latin typeface="+mj-ea"/>
                <a:cs typeface="+mj-ea"/>
              </a:rPr>
              <a:t> </a:t>
            </a:r>
            <a:r>
              <a:rPr lang="en-US" sz="1400" dirty="0" err="1">
                <a:latin typeface="+mj-ea"/>
                <a:cs typeface="+mj-ea"/>
              </a:rPr>
              <a:t>dengan</a:t>
            </a:r>
            <a:r>
              <a:rPr lang="en-US" sz="1400" dirty="0">
                <a:latin typeface="+mj-ea"/>
                <a:cs typeface="+mj-ea"/>
              </a:rPr>
              <a:t> </a:t>
            </a:r>
            <a:r>
              <a:rPr lang="en-US" sz="1400" dirty="0" err="1">
                <a:latin typeface="+mj-ea"/>
                <a:cs typeface="+mj-ea"/>
              </a:rPr>
              <a:t>lancar</a:t>
            </a:r>
            <a:r>
              <a:rPr lang="en-US" sz="1400" dirty="0">
                <a:latin typeface="+mj-ea"/>
                <a:cs typeface="+mj-ea"/>
              </a:rPr>
              <a:t> </a:t>
            </a:r>
            <a:r>
              <a:rPr lang="en-US" sz="1400" dirty="0" err="1">
                <a:latin typeface="+mj-ea"/>
                <a:cs typeface="+mj-ea"/>
              </a:rPr>
              <a:t>saat</a:t>
            </a:r>
            <a:r>
              <a:rPr lang="en-US" sz="1400" dirty="0">
                <a:latin typeface="+mj-ea"/>
                <a:cs typeface="+mj-ea"/>
              </a:rPr>
              <a:t> </a:t>
            </a:r>
            <a:r>
              <a:rPr lang="en-US" sz="1400" dirty="0" err="1">
                <a:latin typeface="+mj-ea"/>
                <a:cs typeface="+mj-ea"/>
              </a:rPr>
              <a:t>dikonfirmasi</a:t>
            </a:r>
            <a:r>
              <a:rPr lang="id-ID" altLang="en-US" sz="1400" dirty="0">
                <a:latin typeface="+mj-ea"/>
                <a:cs typeface="+mj-ea"/>
              </a:rPr>
              <a:t> </a:t>
            </a:r>
            <a:r>
              <a:rPr lang="en-US" sz="1400" dirty="0">
                <a:latin typeface="+mj-ea"/>
                <a:cs typeface="+mj-ea"/>
              </a:rPr>
              <a:t>oleh </a:t>
            </a:r>
            <a:r>
              <a:rPr lang="en-US" sz="1400" dirty="0" err="1">
                <a:latin typeface="+mj-ea"/>
                <a:cs typeface="+mj-ea"/>
              </a:rPr>
              <a:t>sesor</a:t>
            </a:r>
            <a:r>
              <a:rPr lang="en-US" sz="1400" dirty="0">
                <a:latin typeface="+mj-ea"/>
                <a:cs typeface="+mj-ea"/>
              </a:rPr>
              <a:t> pada </a:t>
            </a:r>
            <a:r>
              <a:rPr lang="en-US" sz="1400" dirty="0" err="1">
                <a:latin typeface="+mj-ea"/>
                <a:cs typeface="+mj-ea"/>
              </a:rPr>
              <a:t>saat</a:t>
            </a:r>
            <a:r>
              <a:rPr lang="en-US" sz="1400" dirty="0">
                <a:latin typeface="+mj-ea"/>
                <a:cs typeface="+mj-ea"/>
              </a:rPr>
              <a:t> </a:t>
            </a:r>
            <a:r>
              <a:rPr lang="en-US" sz="1400" dirty="0" err="1">
                <a:latin typeface="+mj-ea"/>
                <a:cs typeface="+mj-ea"/>
              </a:rPr>
              <a:t>sesi</a:t>
            </a:r>
            <a:r>
              <a:rPr lang="en-US" sz="1400" dirty="0">
                <a:latin typeface="+mj-ea"/>
                <a:cs typeface="+mj-ea"/>
              </a:rPr>
              <a:t> </a:t>
            </a:r>
            <a:r>
              <a:rPr lang="en-US" sz="1400" dirty="0" err="1">
                <a:latin typeface="+mj-ea"/>
                <a:cs typeface="+mj-ea"/>
              </a:rPr>
              <a:t>wawancara</a:t>
            </a:r>
            <a:r>
              <a:rPr lang="en-US" sz="1400" dirty="0">
                <a:latin typeface="+mj-ea"/>
                <a:cs typeface="+mj-ea"/>
              </a:rPr>
              <a:t>.</a:t>
            </a:r>
            <a:br>
              <a:rPr lang="en-US" sz="1600" dirty="0">
                <a:latin typeface="+mj-ea"/>
                <a:cs typeface="+mj-ea"/>
              </a:rPr>
            </a:br>
            <a:endParaRPr sz="1600" dirty="0"/>
          </a:p>
        </p:txBody>
      </p:sp>
      <p:sp>
        <p:nvSpPr>
          <p:cNvPr id="748" name="Google Shape;748;p48"/>
          <p:cNvSpPr txBox="1">
            <a:spLocks noGrp="1"/>
          </p:cNvSpPr>
          <p:nvPr>
            <p:ph type="ctrTitle"/>
          </p:nvPr>
        </p:nvSpPr>
        <p:spPr>
          <a:xfrm>
            <a:off x="1133747" y="1013679"/>
            <a:ext cx="3644987" cy="1949873"/>
          </a:xfrm>
          <a:prstGeom prst="rect">
            <a:avLst/>
          </a:prstGeom>
        </p:spPr>
        <p:txBody>
          <a:bodyPr spcFirstLastPara="1" wrap="square" lIns="91425" tIns="91425" rIns="91425" bIns="91425" anchor="ctr" anchorCtr="0">
            <a:noAutofit/>
          </a:bodyPr>
          <a:lstStyle/>
          <a:p>
            <a:br>
              <a:rPr lang="en" sz="1400" dirty="0"/>
            </a:br>
            <a:r>
              <a:rPr lang="en" sz="1600" dirty="0"/>
              <a:t>1. </a:t>
            </a:r>
            <a:r>
              <a:rPr lang="en-US" sz="1600" dirty="0" err="1">
                <a:latin typeface="+mj-ea"/>
                <a:cs typeface="+mj-ea"/>
              </a:rPr>
              <a:t>Jangan</a:t>
            </a:r>
            <a:r>
              <a:rPr lang="en-US" sz="1600" dirty="0">
                <a:latin typeface="+mj-ea"/>
                <a:cs typeface="+mj-ea"/>
              </a:rPr>
              <a:t> </a:t>
            </a:r>
            <a:r>
              <a:rPr lang="en-US" sz="1600" dirty="0" err="1">
                <a:latin typeface="+mj-ea"/>
                <a:cs typeface="+mj-ea"/>
              </a:rPr>
              <a:t>terlalu</a:t>
            </a:r>
            <a:r>
              <a:rPr lang="en-US" sz="1600" dirty="0">
                <a:latin typeface="+mj-ea"/>
                <a:cs typeface="+mj-ea"/>
              </a:rPr>
              <a:t> </a:t>
            </a:r>
            <a:r>
              <a:rPr lang="en-US" sz="1600" dirty="0" err="1">
                <a:latin typeface="+mj-ea"/>
                <a:cs typeface="+mj-ea"/>
              </a:rPr>
              <a:t>memaksakan</a:t>
            </a:r>
            <a:r>
              <a:rPr lang="en-US" sz="1600" dirty="0">
                <a:latin typeface="+mj-ea"/>
                <a:cs typeface="+mj-ea"/>
              </a:rPr>
              <a:t> </a:t>
            </a:r>
            <a:r>
              <a:rPr lang="en-US" sz="1600" dirty="0" err="1">
                <a:latin typeface="+mj-ea"/>
                <a:cs typeface="+mj-ea"/>
              </a:rPr>
              <a:t>diri</a:t>
            </a:r>
            <a:r>
              <a:rPr lang="en-US" sz="1600" dirty="0">
                <a:latin typeface="+mj-ea"/>
                <a:cs typeface="+mj-ea"/>
              </a:rPr>
              <a:t>. </a:t>
            </a:r>
            <a:r>
              <a:rPr lang="en-US" sz="1600" dirty="0" err="1">
                <a:latin typeface="+mj-ea"/>
                <a:cs typeface="+mj-ea"/>
              </a:rPr>
              <a:t>Gunakan</a:t>
            </a:r>
            <a:r>
              <a:rPr lang="en-US" sz="1600" dirty="0">
                <a:latin typeface="+mj-ea"/>
                <a:cs typeface="+mj-ea"/>
              </a:rPr>
              <a:t> </a:t>
            </a:r>
            <a:r>
              <a:rPr lang="en-US" sz="1600" dirty="0" err="1">
                <a:latin typeface="+mj-ea"/>
                <a:cs typeface="+mj-ea"/>
              </a:rPr>
              <a:t>waktu</a:t>
            </a:r>
            <a:r>
              <a:rPr lang="en-US" sz="1600" dirty="0">
                <a:latin typeface="+mj-ea"/>
                <a:cs typeface="+mj-ea"/>
              </a:rPr>
              <a:t> </a:t>
            </a:r>
            <a:r>
              <a:rPr lang="en-US" sz="1600" dirty="0" err="1">
                <a:latin typeface="+mj-ea"/>
                <a:cs typeface="+mj-ea"/>
              </a:rPr>
              <a:t>senggang</a:t>
            </a:r>
            <a:r>
              <a:rPr lang="en-US" sz="1600" dirty="0">
                <a:latin typeface="+mj-ea"/>
                <a:cs typeface="+mj-ea"/>
              </a:rPr>
              <a:t> </a:t>
            </a:r>
            <a:r>
              <a:rPr lang="en-US" sz="1600" dirty="0" err="1">
                <a:latin typeface="+mj-ea"/>
                <a:cs typeface="+mj-ea"/>
              </a:rPr>
              <a:t>anda</a:t>
            </a:r>
            <a:r>
              <a:rPr lang="en-US" sz="1600" dirty="0">
                <a:latin typeface="+mj-ea"/>
                <a:cs typeface="+mj-ea"/>
              </a:rPr>
              <a:t> </a:t>
            </a:r>
            <a:r>
              <a:rPr lang="en-US" sz="1600" dirty="0" err="1">
                <a:latin typeface="+mj-ea"/>
                <a:cs typeface="+mj-ea"/>
              </a:rPr>
              <a:t>misalnya</a:t>
            </a:r>
            <a:r>
              <a:rPr lang="en-US" sz="1600" dirty="0">
                <a:latin typeface="+mj-ea"/>
                <a:cs typeface="+mj-ea"/>
              </a:rPr>
              <a:t> 2 </a:t>
            </a:r>
            <a:r>
              <a:rPr lang="en-US" sz="1600" dirty="0" err="1">
                <a:latin typeface="+mj-ea"/>
                <a:cs typeface="+mj-ea"/>
              </a:rPr>
              <a:t>atau</a:t>
            </a:r>
            <a:r>
              <a:rPr lang="en-US" sz="1600" dirty="0">
                <a:latin typeface="+mj-ea"/>
                <a:cs typeface="+mj-ea"/>
              </a:rPr>
              <a:t> 3 jam </a:t>
            </a:r>
            <a:r>
              <a:rPr lang="en-US" sz="1600" dirty="0" err="1">
                <a:latin typeface="+mj-ea"/>
                <a:cs typeface="+mj-ea"/>
              </a:rPr>
              <a:t>perhari</a:t>
            </a:r>
            <a:r>
              <a:rPr lang="en-US" sz="1600" dirty="0">
                <a:latin typeface="+mj-ea"/>
                <a:cs typeface="+mj-ea"/>
              </a:rPr>
              <a:t>, </a:t>
            </a:r>
            <a:r>
              <a:rPr lang="en-US" sz="1600" dirty="0" err="1">
                <a:latin typeface="+mj-ea"/>
                <a:cs typeface="+mj-ea"/>
              </a:rPr>
              <a:t>jika</a:t>
            </a:r>
            <a:r>
              <a:rPr lang="id-ID" altLang="en-US" sz="1600" dirty="0">
                <a:latin typeface="+mj-ea"/>
                <a:cs typeface="+mj-ea"/>
              </a:rPr>
              <a:t> </a:t>
            </a:r>
            <a:r>
              <a:rPr lang="en-US" sz="1600" dirty="0" err="1">
                <a:latin typeface="+mj-ea"/>
                <a:cs typeface="+mj-ea"/>
              </a:rPr>
              <a:t>terpaksa</a:t>
            </a:r>
            <a:r>
              <a:rPr lang="en-US" sz="1600" dirty="0">
                <a:latin typeface="+mj-ea"/>
                <a:cs typeface="+mj-ea"/>
              </a:rPr>
              <a:t> </a:t>
            </a:r>
            <a:r>
              <a:rPr lang="en-US" sz="1600" dirty="0" err="1">
                <a:latin typeface="+mj-ea"/>
                <a:cs typeface="+mj-ea"/>
              </a:rPr>
              <a:t>mengerjakan</a:t>
            </a:r>
            <a:r>
              <a:rPr lang="en-US" sz="1600" dirty="0">
                <a:latin typeface="+mj-ea"/>
                <a:cs typeface="+mj-ea"/>
              </a:rPr>
              <a:t> di jam </a:t>
            </a:r>
            <a:r>
              <a:rPr lang="en-US" sz="1600" dirty="0" err="1">
                <a:latin typeface="+mj-ea"/>
                <a:cs typeface="+mj-ea"/>
              </a:rPr>
              <a:t>kerja</a:t>
            </a:r>
            <a:r>
              <a:rPr lang="en-US" sz="1600" dirty="0">
                <a:latin typeface="+mj-ea"/>
                <a:cs typeface="+mj-ea"/>
              </a:rPr>
              <a:t>, </a:t>
            </a:r>
            <a:r>
              <a:rPr lang="en-US" sz="1600" dirty="0" err="1">
                <a:latin typeface="+mj-ea"/>
                <a:cs typeface="+mj-ea"/>
              </a:rPr>
              <a:t>hindari</a:t>
            </a:r>
            <a:r>
              <a:rPr lang="en-US" sz="1600" dirty="0">
                <a:latin typeface="+mj-ea"/>
                <a:cs typeface="+mj-ea"/>
              </a:rPr>
              <a:t> </a:t>
            </a:r>
            <a:r>
              <a:rPr lang="en-US" sz="1600" dirty="0" err="1">
                <a:latin typeface="+mj-ea"/>
                <a:cs typeface="+mj-ea"/>
              </a:rPr>
              <a:t>menerima</a:t>
            </a:r>
            <a:r>
              <a:rPr lang="en-US" sz="1600" dirty="0">
                <a:latin typeface="+mj-ea"/>
                <a:cs typeface="+mj-ea"/>
              </a:rPr>
              <a:t> </a:t>
            </a:r>
            <a:r>
              <a:rPr lang="en-US" sz="1600" dirty="0" err="1">
                <a:latin typeface="+mj-ea"/>
                <a:cs typeface="+mj-ea"/>
              </a:rPr>
              <a:t>telpon</a:t>
            </a:r>
            <a:r>
              <a:rPr lang="en-US" sz="1600" dirty="0">
                <a:latin typeface="+mj-ea"/>
                <a:cs typeface="+mj-ea"/>
              </a:rPr>
              <a:t> </a:t>
            </a:r>
            <a:r>
              <a:rPr lang="en-US" sz="1600" dirty="0" err="1">
                <a:latin typeface="+mj-ea"/>
                <a:cs typeface="+mj-ea"/>
              </a:rPr>
              <a:t>atau</a:t>
            </a:r>
            <a:r>
              <a:rPr lang="en-US" sz="1600" dirty="0">
                <a:latin typeface="+mj-ea"/>
                <a:cs typeface="+mj-ea"/>
              </a:rPr>
              <a:t> </a:t>
            </a:r>
            <a:r>
              <a:rPr lang="en-US" sz="1600" dirty="0" err="1">
                <a:latin typeface="+mj-ea"/>
                <a:cs typeface="+mj-ea"/>
              </a:rPr>
              <a:t>telpon</a:t>
            </a:r>
            <a:r>
              <a:rPr lang="en-US" sz="1600" dirty="0">
                <a:latin typeface="+mj-ea"/>
                <a:cs typeface="+mj-ea"/>
              </a:rPr>
              <a:t> </a:t>
            </a:r>
            <a:r>
              <a:rPr lang="en-US" sz="1600" dirty="0" err="1">
                <a:latin typeface="+mj-ea"/>
                <a:cs typeface="+mj-ea"/>
              </a:rPr>
              <a:t>diheningkan</a:t>
            </a:r>
            <a:r>
              <a:rPr lang="en-US" sz="1600" dirty="0">
                <a:latin typeface="+mj-ea"/>
                <a:cs typeface="+mj-ea"/>
              </a:rPr>
              <a:t>.</a:t>
            </a:r>
            <a:br>
              <a:rPr lang="en-US" sz="1400" dirty="0">
                <a:latin typeface="+mj-ea"/>
                <a:cs typeface="+mj-ea"/>
              </a:rPr>
            </a:br>
            <a:endParaRPr sz="1400" dirty="0"/>
          </a:p>
        </p:txBody>
      </p:sp>
      <p:grpSp>
        <p:nvGrpSpPr>
          <p:cNvPr id="750" name="Google Shape;750;p48"/>
          <p:cNvGrpSpPr/>
          <p:nvPr/>
        </p:nvGrpSpPr>
        <p:grpSpPr>
          <a:xfrm>
            <a:off x="0" y="1957209"/>
            <a:ext cx="1472629" cy="2804962"/>
            <a:chOff x="657090" y="1529634"/>
            <a:chExt cx="1608571" cy="2941242"/>
          </a:xfrm>
        </p:grpSpPr>
        <p:sp>
          <p:nvSpPr>
            <p:cNvPr id="751" name="Google Shape;751;p48"/>
            <p:cNvSpPr/>
            <p:nvPr/>
          </p:nvSpPr>
          <p:spPr>
            <a:xfrm>
              <a:off x="842775" y="3385975"/>
              <a:ext cx="757200" cy="978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2" name="Google Shape;752;p48"/>
            <p:cNvGrpSpPr/>
            <p:nvPr/>
          </p:nvGrpSpPr>
          <p:grpSpPr>
            <a:xfrm flipH="1">
              <a:off x="657090" y="1529634"/>
              <a:ext cx="1608571" cy="2941242"/>
              <a:chOff x="3491650" y="1309550"/>
              <a:chExt cx="145250" cy="265175"/>
            </a:xfrm>
          </p:grpSpPr>
          <p:sp>
            <p:nvSpPr>
              <p:cNvPr id="753" name="Google Shape;753;p48"/>
              <p:cNvSpPr/>
              <p:nvPr/>
            </p:nvSpPr>
            <p:spPr>
              <a:xfrm>
                <a:off x="3584900" y="1313225"/>
                <a:ext cx="38450" cy="69025"/>
              </a:xfrm>
              <a:custGeom>
                <a:avLst/>
                <a:gdLst/>
                <a:ahLst/>
                <a:cxnLst/>
                <a:rect l="l" t="t" r="r" b="b"/>
                <a:pathLst>
                  <a:path w="1538" h="2761" extrusionOk="0">
                    <a:moveTo>
                      <a:pt x="754" y="0"/>
                    </a:moveTo>
                    <a:cubicBezTo>
                      <a:pt x="747" y="0"/>
                      <a:pt x="739" y="1"/>
                      <a:pt x="732" y="1"/>
                    </a:cubicBezTo>
                    <a:cubicBezTo>
                      <a:pt x="391" y="26"/>
                      <a:pt x="1" y="1034"/>
                      <a:pt x="1" y="1034"/>
                    </a:cubicBezTo>
                    <a:lnTo>
                      <a:pt x="240" y="1034"/>
                    </a:lnTo>
                    <a:cubicBezTo>
                      <a:pt x="240" y="1034"/>
                      <a:pt x="291" y="1614"/>
                      <a:pt x="391" y="1614"/>
                    </a:cubicBezTo>
                    <a:cubicBezTo>
                      <a:pt x="618" y="1564"/>
                      <a:pt x="845" y="1501"/>
                      <a:pt x="1072" y="1425"/>
                    </a:cubicBezTo>
                    <a:lnTo>
                      <a:pt x="1072" y="1425"/>
                    </a:lnTo>
                    <a:lnTo>
                      <a:pt x="505" y="2761"/>
                    </a:lnTo>
                    <a:lnTo>
                      <a:pt x="1500" y="2358"/>
                    </a:lnTo>
                    <a:cubicBezTo>
                      <a:pt x="1500" y="2358"/>
                      <a:pt x="1538" y="745"/>
                      <a:pt x="1362" y="505"/>
                    </a:cubicBezTo>
                    <a:cubicBezTo>
                      <a:pt x="1362" y="505"/>
                      <a:pt x="1073" y="0"/>
                      <a:pt x="754"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8"/>
              <p:cNvSpPr/>
              <p:nvPr/>
            </p:nvSpPr>
            <p:spPr>
              <a:xfrm>
                <a:off x="3595625" y="1309550"/>
                <a:ext cx="41275" cy="49075"/>
              </a:xfrm>
              <a:custGeom>
                <a:avLst/>
                <a:gdLst/>
                <a:ahLst/>
                <a:cxnLst/>
                <a:rect l="l" t="t" r="r" b="b"/>
                <a:pathLst>
                  <a:path w="1651" h="1963" extrusionOk="0">
                    <a:moveTo>
                      <a:pt x="647" y="0"/>
                    </a:moveTo>
                    <a:cubicBezTo>
                      <a:pt x="361" y="0"/>
                      <a:pt x="88" y="112"/>
                      <a:pt x="0" y="375"/>
                    </a:cubicBezTo>
                    <a:cubicBezTo>
                      <a:pt x="0" y="375"/>
                      <a:pt x="240" y="551"/>
                      <a:pt x="366" y="627"/>
                    </a:cubicBezTo>
                    <a:cubicBezTo>
                      <a:pt x="454" y="665"/>
                      <a:pt x="555" y="690"/>
                      <a:pt x="655" y="690"/>
                    </a:cubicBezTo>
                    <a:cubicBezTo>
                      <a:pt x="655" y="690"/>
                      <a:pt x="718" y="551"/>
                      <a:pt x="832" y="551"/>
                    </a:cubicBezTo>
                    <a:cubicBezTo>
                      <a:pt x="945" y="564"/>
                      <a:pt x="920" y="829"/>
                      <a:pt x="832" y="866"/>
                    </a:cubicBezTo>
                    <a:cubicBezTo>
                      <a:pt x="781" y="892"/>
                      <a:pt x="744" y="929"/>
                      <a:pt x="731" y="980"/>
                    </a:cubicBezTo>
                    <a:lnTo>
                      <a:pt x="605" y="1963"/>
                    </a:lnTo>
                    <a:lnTo>
                      <a:pt x="1159" y="1963"/>
                    </a:lnTo>
                    <a:lnTo>
                      <a:pt x="1222" y="1547"/>
                    </a:lnTo>
                    <a:lnTo>
                      <a:pt x="1260" y="1963"/>
                    </a:lnTo>
                    <a:lnTo>
                      <a:pt x="1600" y="1938"/>
                    </a:lnTo>
                    <a:cubicBezTo>
                      <a:pt x="1600" y="1938"/>
                      <a:pt x="1651" y="514"/>
                      <a:pt x="1311" y="224"/>
                    </a:cubicBezTo>
                    <a:cubicBezTo>
                      <a:pt x="1153" y="84"/>
                      <a:pt x="895" y="0"/>
                      <a:pt x="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8"/>
              <p:cNvSpPr/>
              <p:nvPr/>
            </p:nvSpPr>
            <p:spPr>
              <a:xfrm>
                <a:off x="3594975" y="1337825"/>
                <a:ext cx="7275" cy="5175"/>
              </a:xfrm>
              <a:custGeom>
                <a:avLst/>
                <a:gdLst/>
                <a:ahLst/>
                <a:cxnLst/>
                <a:rect l="l" t="t" r="r" b="b"/>
                <a:pathLst>
                  <a:path w="291" h="207" extrusionOk="0">
                    <a:moveTo>
                      <a:pt x="291" y="0"/>
                    </a:moveTo>
                    <a:lnTo>
                      <a:pt x="291" y="0"/>
                    </a:lnTo>
                    <a:cubicBezTo>
                      <a:pt x="266" y="50"/>
                      <a:pt x="228" y="101"/>
                      <a:pt x="190" y="139"/>
                    </a:cubicBezTo>
                    <a:cubicBezTo>
                      <a:pt x="143" y="167"/>
                      <a:pt x="95" y="181"/>
                      <a:pt x="48" y="181"/>
                    </a:cubicBezTo>
                    <a:cubicBezTo>
                      <a:pt x="32" y="181"/>
                      <a:pt x="17" y="180"/>
                      <a:pt x="1" y="176"/>
                    </a:cubicBezTo>
                    <a:lnTo>
                      <a:pt x="1" y="176"/>
                    </a:lnTo>
                    <a:cubicBezTo>
                      <a:pt x="29" y="197"/>
                      <a:pt x="64" y="207"/>
                      <a:pt x="101" y="207"/>
                    </a:cubicBezTo>
                    <a:cubicBezTo>
                      <a:pt x="131" y="207"/>
                      <a:pt x="162" y="200"/>
                      <a:pt x="190" y="189"/>
                    </a:cubicBezTo>
                    <a:cubicBezTo>
                      <a:pt x="253" y="151"/>
                      <a:pt x="291" y="76"/>
                      <a:pt x="2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8"/>
              <p:cNvSpPr/>
              <p:nvPr/>
            </p:nvSpPr>
            <p:spPr>
              <a:xfrm rot="381146">
                <a:off x="3585139" y="1327757"/>
                <a:ext cx="6850" cy="11709"/>
              </a:xfrm>
              <a:custGeom>
                <a:avLst/>
                <a:gdLst/>
                <a:ahLst/>
                <a:cxnLst/>
                <a:rect l="l" t="t" r="r" b="b"/>
                <a:pathLst>
                  <a:path w="241" h="341" extrusionOk="0">
                    <a:moveTo>
                      <a:pt x="152" y="0"/>
                    </a:moveTo>
                    <a:lnTo>
                      <a:pt x="1" y="340"/>
                    </a:lnTo>
                    <a:lnTo>
                      <a:pt x="240" y="340"/>
                    </a:lnTo>
                    <a:lnTo>
                      <a:pt x="1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8"/>
              <p:cNvSpPr/>
              <p:nvPr/>
            </p:nvSpPr>
            <p:spPr>
              <a:xfrm>
                <a:off x="3574825" y="1368850"/>
                <a:ext cx="56725" cy="89950"/>
              </a:xfrm>
              <a:custGeom>
                <a:avLst/>
                <a:gdLst/>
                <a:ahLst/>
                <a:cxnLst/>
                <a:rect l="l" t="t" r="r" b="b"/>
                <a:pathLst>
                  <a:path w="2269" h="3598" extrusionOk="0">
                    <a:moveTo>
                      <a:pt x="1736" y="1"/>
                    </a:moveTo>
                    <a:cubicBezTo>
                      <a:pt x="1549" y="1"/>
                      <a:pt x="1387" y="107"/>
                      <a:pt x="1387" y="107"/>
                    </a:cubicBezTo>
                    <a:cubicBezTo>
                      <a:pt x="971" y="221"/>
                      <a:pt x="341" y="952"/>
                      <a:pt x="341" y="952"/>
                    </a:cubicBezTo>
                    <a:lnTo>
                      <a:pt x="1021" y="1846"/>
                    </a:lnTo>
                    <a:lnTo>
                      <a:pt x="0" y="2640"/>
                    </a:lnTo>
                    <a:lnTo>
                      <a:pt x="1639" y="3598"/>
                    </a:lnTo>
                    <a:cubicBezTo>
                      <a:pt x="1865" y="3421"/>
                      <a:pt x="2004" y="2867"/>
                      <a:pt x="2143" y="2086"/>
                    </a:cubicBezTo>
                    <a:cubicBezTo>
                      <a:pt x="2269" y="1292"/>
                      <a:pt x="2269" y="347"/>
                      <a:pt x="2017" y="107"/>
                    </a:cubicBezTo>
                    <a:cubicBezTo>
                      <a:pt x="1928" y="28"/>
                      <a:pt x="1829" y="1"/>
                      <a:pt x="1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8"/>
              <p:cNvSpPr/>
              <p:nvPr/>
            </p:nvSpPr>
            <p:spPr>
              <a:xfrm>
                <a:off x="3514975" y="1374525"/>
                <a:ext cx="87275" cy="61750"/>
              </a:xfrm>
              <a:custGeom>
                <a:avLst/>
                <a:gdLst/>
                <a:ahLst/>
                <a:cxnLst/>
                <a:rect l="l" t="t" r="r" b="b"/>
                <a:pathLst>
                  <a:path w="3491" h="2470" extrusionOk="0">
                    <a:moveTo>
                      <a:pt x="392" y="0"/>
                    </a:moveTo>
                    <a:cubicBezTo>
                      <a:pt x="356" y="0"/>
                      <a:pt x="322" y="6"/>
                      <a:pt x="290" y="19"/>
                    </a:cubicBezTo>
                    <a:cubicBezTo>
                      <a:pt x="290" y="19"/>
                      <a:pt x="252" y="120"/>
                      <a:pt x="341" y="132"/>
                    </a:cubicBezTo>
                    <a:cubicBezTo>
                      <a:pt x="416" y="132"/>
                      <a:pt x="492" y="170"/>
                      <a:pt x="492" y="208"/>
                    </a:cubicBezTo>
                    <a:cubicBezTo>
                      <a:pt x="492" y="246"/>
                      <a:pt x="416" y="309"/>
                      <a:pt x="416" y="309"/>
                    </a:cubicBezTo>
                    <a:cubicBezTo>
                      <a:pt x="303" y="208"/>
                      <a:pt x="177" y="132"/>
                      <a:pt x="51" y="69"/>
                    </a:cubicBezTo>
                    <a:cubicBezTo>
                      <a:pt x="0" y="69"/>
                      <a:pt x="13" y="195"/>
                      <a:pt x="51" y="233"/>
                    </a:cubicBezTo>
                    <a:cubicBezTo>
                      <a:pt x="76" y="271"/>
                      <a:pt x="1601" y="2375"/>
                      <a:pt x="1714" y="2464"/>
                    </a:cubicBezTo>
                    <a:cubicBezTo>
                      <a:pt x="1719" y="2467"/>
                      <a:pt x="1727" y="2469"/>
                      <a:pt x="1737" y="2469"/>
                    </a:cubicBezTo>
                    <a:cubicBezTo>
                      <a:pt x="1967" y="2469"/>
                      <a:pt x="3491" y="1569"/>
                      <a:pt x="3491" y="1569"/>
                    </a:cubicBezTo>
                    <a:lnTo>
                      <a:pt x="2798" y="813"/>
                    </a:lnTo>
                    <a:lnTo>
                      <a:pt x="1853" y="1430"/>
                    </a:lnTo>
                    <a:lnTo>
                      <a:pt x="643" y="384"/>
                    </a:lnTo>
                    <a:cubicBezTo>
                      <a:pt x="643" y="384"/>
                      <a:pt x="643" y="69"/>
                      <a:pt x="504" y="19"/>
                    </a:cubicBezTo>
                    <a:cubicBezTo>
                      <a:pt x="467" y="6"/>
                      <a:pt x="429" y="0"/>
                      <a:pt x="392"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8"/>
              <p:cNvSpPr/>
              <p:nvPr/>
            </p:nvSpPr>
            <p:spPr>
              <a:xfrm>
                <a:off x="3514025" y="1361450"/>
                <a:ext cx="11050" cy="20800"/>
              </a:xfrm>
              <a:custGeom>
                <a:avLst/>
                <a:gdLst/>
                <a:ahLst/>
                <a:cxnLst/>
                <a:rect l="l" t="t" r="r" b="b"/>
                <a:pathLst>
                  <a:path w="442" h="832" extrusionOk="0">
                    <a:moveTo>
                      <a:pt x="0" y="0"/>
                    </a:moveTo>
                    <a:lnTo>
                      <a:pt x="227" y="668"/>
                    </a:lnTo>
                    <a:lnTo>
                      <a:pt x="442" y="832"/>
                    </a:lnTo>
                    <a:lnTo>
                      <a:pt x="1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8"/>
              <p:cNvSpPr/>
              <p:nvPr/>
            </p:nvSpPr>
            <p:spPr>
              <a:xfrm>
                <a:off x="3491650" y="1434850"/>
                <a:ext cx="122575" cy="139875"/>
              </a:xfrm>
              <a:custGeom>
                <a:avLst/>
                <a:gdLst/>
                <a:ahLst/>
                <a:cxnLst/>
                <a:rect l="l" t="t" r="r" b="b"/>
                <a:pathLst>
                  <a:path w="4903" h="5595" extrusionOk="0">
                    <a:moveTo>
                      <a:pt x="3327" y="0"/>
                    </a:moveTo>
                    <a:cubicBezTo>
                      <a:pt x="3327" y="0"/>
                      <a:pt x="1248" y="151"/>
                      <a:pt x="1122" y="277"/>
                    </a:cubicBezTo>
                    <a:cubicBezTo>
                      <a:pt x="996" y="403"/>
                      <a:pt x="442" y="5217"/>
                      <a:pt x="442" y="5217"/>
                    </a:cubicBezTo>
                    <a:lnTo>
                      <a:pt x="1" y="5141"/>
                    </a:lnTo>
                    <a:lnTo>
                      <a:pt x="681" y="5595"/>
                    </a:lnTo>
                    <a:lnTo>
                      <a:pt x="1992" y="1462"/>
                    </a:lnTo>
                    <a:cubicBezTo>
                      <a:pt x="2483" y="1651"/>
                      <a:pt x="3000" y="1764"/>
                      <a:pt x="3516" y="1777"/>
                    </a:cubicBezTo>
                    <a:cubicBezTo>
                      <a:pt x="3535" y="1778"/>
                      <a:pt x="3553" y="1778"/>
                      <a:pt x="3571" y="1778"/>
                    </a:cubicBezTo>
                    <a:cubicBezTo>
                      <a:pt x="4419" y="1778"/>
                      <a:pt x="4903" y="920"/>
                      <a:pt x="4903" y="920"/>
                    </a:cubicBezTo>
                    <a:lnTo>
                      <a:pt x="33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8"/>
              <p:cNvSpPr/>
              <p:nvPr/>
            </p:nvSpPr>
            <p:spPr>
              <a:xfrm>
                <a:off x="3502375" y="1419400"/>
                <a:ext cx="44425" cy="117850"/>
              </a:xfrm>
              <a:custGeom>
                <a:avLst/>
                <a:gdLst/>
                <a:ahLst/>
                <a:cxnLst/>
                <a:rect l="l" t="t" r="r" b="b"/>
                <a:pathLst>
                  <a:path w="1777" h="4714" extrusionOk="0">
                    <a:moveTo>
                      <a:pt x="779" y="1"/>
                    </a:moveTo>
                    <a:cubicBezTo>
                      <a:pt x="776" y="1"/>
                      <a:pt x="772" y="1"/>
                      <a:pt x="769" y="1"/>
                    </a:cubicBezTo>
                    <a:cubicBezTo>
                      <a:pt x="265" y="13"/>
                      <a:pt x="0" y="795"/>
                      <a:pt x="164" y="1311"/>
                    </a:cubicBezTo>
                    <a:cubicBezTo>
                      <a:pt x="340" y="1828"/>
                      <a:pt x="1563" y="4083"/>
                      <a:pt x="1563" y="4083"/>
                    </a:cubicBezTo>
                    <a:lnTo>
                      <a:pt x="1664" y="4713"/>
                    </a:lnTo>
                    <a:lnTo>
                      <a:pt x="1777" y="3995"/>
                    </a:lnTo>
                    <a:lnTo>
                      <a:pt x="1424" y="895"/>
                    </a:lnTo>
                    <a:cubicBezTo>
                      <a:pt x="1424" y="895"/>
                      <a:pt x="1275" y="1"/>
                      <a:pt x="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62" name="Google Shape;762;p48"/>
          <p:cNvSpPr/>
          <p:nvPr/>
        </p:nvSpPr>
        <p:spPr>
          <a:xfrm>
            <a:off x="1599975" y="4470875"/>
            <a:ext cx="757200" cy="978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8"/>
          <p:cNvSpPr/>
          <p:nvPr/>
        </p:nvSpPr>
        <p:spPr>
          <a:xfrm>
            <a:off x="8395880" y="265402"/>
            <a:ext cx="476387" cy="731113"/>
          </a:xfrm>
          <a:custGeom>
            <a:avLst/>
            <a:gdLst/>
            <a:ahLst/>
            <a:cxnLst/>
            <a:rect l="l" t="t" r="r" b="b"/>
            <a:pathLst>
              <a:path w="16244" h="19359" extrusionOk="0">
                <a:moveTo>
                  <a:pt x="8203" y="1"/>
                </a:moveTo>
                <a:cubicBezTo>
                  <a:pt x="6911" y="1"/>
                  <a:pt x="5464" y="522"/>
                  <a:pt x="3882" y="1566"/>
                </a:cubicBezTo>
                <a:cubicBezTo>
                  <a:pt x="3214" y="1994"/>
                  <a:pt x="2571" y="2524"/>
                  <a:pt x="1941" y="3141"/>
                </a:cubicBezTo>
                <a:cubicBezTo>
                  <a:pt x="1324" y="3746"/>
                  <a:pt x="669" y="4489"/>
                  <a:pt x="1" y="5359"/>
                </a:cubicBezTo>
                <a:lnTo>
                  <a:pt x="2218" y="8736"/>
                </a:lnTo>
                <a:cubicBezTo>
                  <a:pt x="2634" y="7778"/>
                  <a:pt x="3113" y="6972"/>
                  <a:pt x="3630" y="6291"/>
                </a:cubicBezTo>
                <a:cubicBezTo>
                  <a:pt x="4134" y="5611"/>
                  <a:pt x="4688" y="5069"/>
                  <a:pt x="5268" y="4691"/>
                </a:cubicBezTo>
                <a:cubicBezTo>
                  <a:pt x="5804" y="4341"/>
                  <a:pt x="6302" y="4162"/>
                  <a:pt x="6778" y="4162"/>
                </a:cubicBezTo>
                <a:cubicBezTo>
                  <a:pt x="6851" y="4162"/>
                  <a:pt x="6923" y="4166"/>
                  <a:pt x="6994" y="4174"/>
                </a:cubicBezTo>
                <a:cubicBezTo>
                  <a:pt x="7511" y="4237"/>
                  <a:pt x="7939" y="4514"/>
                  <a:pt x="8267" y="5006"/>
                </a:cubicBezTo>
                <a:cubicBezTo>
                  <a:pt x="8494" y="5346"/>
                  <a:pt x="8607" y="5737"/>
                  <a:pt x="8632" y="6190"/>
                </a:cubicBezTo>
                <a:cubicBezTo>
                  <a:pt x="8658" y="6644"/>
                  <a:pt x="8595" y="7186"/>
                  <a:pt x="8431" y="7828"/>
                </a:cubicBezTo>
                <a:lnTo>
                  <a:pt x="8153" y="8900"/>
                </a:lnTo>
                <a:cubicBezTo>
                  <a:pt x="7851" y="10097"/>
                  <a:pt x="7738" y="11004"/>
                  <a:pt x="7801" y="11621"/>
                </a:cubicBezTo>
                <a:cubicBezTo>
                  <a:pt x="7851" y="12226"/>
                  <a:pt x="8078" y="12831"/>
                  <a:pt x="8468" y="13411"/>
                </a:cubicBezTo>
                <a:lnTo>
                  <a:pt x="8809" y="13940"/>
                </a:lnTo>
                <a:lnTo>
                  <a:pt x="12690" y="11394"/>
                </a:lnTo>
                <a:lnTo>
                  <a:pt x="12375" y="10916"/>
                </a:lnTo>
                <a:cubicBezTo>
                  <a:pt x="12161" y="10588"/>
                  <a:pt x="12047" y="10248"/>
                  <a:pt x="12022" y="9882"/>
                </a:cubicBezTo>
                <a:cubicBezTo>
                  <a:pt x="11997" y="9517"/>
                  <a:pt x="12072" y="8950"/>
                  <a:pt x="12274" y="8181"/>
                </a:cubicBezTo>
                <a:lnTo>
                  <a:pt x="12564" y="7123"/>
                </a:lnTo>
                <a:cubicBezTo>
                  <a:pt x="12816" y="6039"/>
                  <a:pt x="12904" y="5132"/>
                  <a:pt x="12816" y="4401"/>
                </a:cubicBezTo>
                <a:cubicBezTo>
                  <a:pt x="12728" y="3658"/>
                  <a:pt x="12463" y="2939"/>
                  <a:pt x="11997" y="2234"/>
                </a:cubicBezTo>
                <a:cubicBezTo>
                  <a:pt x="11102" y="860"/>
                  <a:pt x="9955" y="129"/>
                  <a:pt x="8582" y="16"/>
                </a:cubicBezTo>
                <a:cubicBezTo>
                  <a:pt x="8457" y="6"/>
                  <a:pt x="8331" y="1"/>
                  <a:pt x="8203" y="1"/>
                </a:cubicBezTo>
                <a:close/>
                <a:moveTo>
                  <a:pt x="13736" y="12982"/>
                </a:moveTo>
                <a:lnTo>
                  <a:pt x="9855" y="15528"/>
                </a:lnTo>
                <a:lnTo>
                  <a:pt x="12362" y="19358"/>
                </a:lnTo>
                <a:lnTo>
                  <a:pt x="16243" y="16813"/>
                </a:lnTo>
                <a:lnTo>
                  <a:pt x="13736" y="12982"/>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itle 2">
            <a:extLst>
              <a:ext uri="{FF2B5EF4-FFF2-40B4-BE49-F238E27FC236}">
                <a16:creationId xmlns:a16="http://schemas.microsoft.com/office/drawing/2014/main" id="{5C1C3D78-BE05-DB47-A460-E7F2C3A9F00F}"/>
              </a:ext>
            </a:extLst>
          </p:cNvPr>
          <p:cNvSpPr>
            <a:spLocks noGrp="1"/>
          </p:cNvSpPr>
          <p:nvPr>
            <p:ph type="ctrTitle" idx="6"/>
          </p:nvPr>
        </p:nvSpPr>
        <p:spPr>
          <a:xfrm>
            <a:off x="619550" y="192137"/>
            <a:ext cx="7804500" cy="1135192"/>
          </a:xfrm>
        </p:spPr>
        <p:txBody>
          <a:bodyPr/>
          <a:lstStyle/>
          <a:p>
            <a:r>
              <a:rPr lang="en-US" sz="2000" dirty="0" err="1"/>
              <a:t>Beberapa</a:t>
            </a:r>
            <a:r>
              <a:rPr lang="en-US" sz="2000" dirty="0"/>
              <a:t> Tips </a:t>
            </a:r>
            <a:r>
              <a:rPr lang="en-US" sz="2000" dirty="0" err="1"/>
              <a:t>dalam</a:t>
            </a:r>
            <a:r>
              <a:rPr lang="en-US" sz="2000" dirty="0"/>
              <a:t> </a:t>
            </a:r>
            <a:r>
              <a:rPr lang="en-US" sz="2000" dirty="0" err="1"/>
              <a:t>menulis</a:t>
            </a:r>
            <a:r>
              <a:rPr lang="en-US" sz="2000" dirty="0"/>
              <a:t> essay </a:t>
            </a:r>
            <a:r>
              <a:rPr lang="en-US" sz="2000" dirty="0" err="1"/>
              <a:t>berdasarkan</a:t>
            </a:r>
            <a:r>
              <a:rPr lang="en-US" sz="2000" dirty="0"/>
              <a:t> </a:t>
            </a:r>
            <a:r>
              <a:rPr lang="en-US" sz="2000" dirty="0" err="1"/>
              <a:t>pengalaman</a:t>
            </a:r>
            <a:r>
              <a:rPr lang="en-US" sz="2000" dirty="0"/>
              <a:t> </a:t>
            </a:r>
            <a:r>
              <a:rPr lang="en-US" sz="2000" dirty="0" err="1"/>
              <a:t>penulis</a:t>
            </a:r>
            <a:r>
              <a:rPr lang="en-US" sz="2000" dirty="0"/>
              <a:t> dan </a:t>
            </a:r>
            <a:r>
              <a:rPr lang="en-US" sz="2000" dirty="0" err="1"/>
              <a:t>peserta</a:t>
            </a:r>
            <a:r>
              <a:rPr lang="en-US" sz="2000" dirty="0"/>
              <a:t> PSP </a:t>
            </a:r>
            <a:r>
              <a:rPr lang="en-US" sz="2000" dirty="0" err="1"/>
              <a:t>antara</a:t>
            </a:r>
            <a:r>
              <a:rPr lang="en-US" sz="2000" dirty="0"/>
              <a:t> lain:</a:t>
            </a:r>
            <a:br>
              <a:rPr lang="en-US" sz="1800" dirty="0"/>
            </a:b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9" name="Google Shape;769;p49"/>
          <p:cNvSpPr/>
          <p:nvPr/>
        </p:nvSpPr>
        <p:spPr>
          <a:xfrm>
            <a:off x="1344638" y="2890031"/>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9"/>
          <p:cNvSpPr/>
          <p:nvPr/>
        </p:nvSpPr>
        <p:spPr>
          <a:xfrm>
            <a:off x="2961936" y="3713352"/>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9"/>
          <p:cNvSpPr/>
          <p:nvPr/>
        </p:nvSpPr>
        <p:spPr>
          <a:xfrm>
            <a:off x="6707114" y="2836068"/>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9"/>
          <p:cNvSpPr/>
          <p:nvPr/>
        </p:nvSpPr>
        <p:spPr>
          <a:xfrm>
            <a:off x="4776130" y="3646830"/>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9"/>
          <p:cNvSpPr txBox="1">
            <a:spLocks noGrp="1"/>
          </p:cNvSpPr>
          <p:nvPr>
            <p:ph type="ctrTitle" idx="4"/>
          </p:nvPr>
        </p:nvSpPr>
        <p:spPr>
          <a:xfrm>
            <a:off x="716887" y="1321526"/>
            <a:ext cx="7751251" cy="2170962"/>
          </a:xfrm>
          <a:prstGeom prst="rect">
            <a:avLst/>
          </a:prstGeom>
        </p:spPr>
        <p:txBody>
          <a:bodyPr spcFirstLastPara="1" wrap="square" lIns="91425" tIns="91425" rIns="91425" bIns="91425" anchor="ctr" anchorCtr="0">
            <a:noAutofit/>
          </a:bodyPr>
          <a:lstStyle/>
          <a:p>
            <a:pPr algn="ctr"/>
            <a:r>
              <a:rPr lang="en-US" dirty="0" err="1">
                <a:latin typeface="+mj-ea"/>
                <a:cs typeface="+mj-ea"/>
              </a:rPr>
              <a:t>Berikut</a:t>
            </a:r>
            <a:r>
              <a:rPr lang="en-US" dirty="0">
                <a:latin typeface="+mj-ea"/>
                <a:cs typeface="+mj-ea"/>
              </a:rPr>
              <a:t> </a:t>
            </a:r>
            <a:r>
              <a:rPr lang="en-US" dirty="0" err="1">
                <a:latin typeface="+mj-ea"/>
                <a:cs typeface="+mj-ea"/>
              </a:rPr>
              <a:t>ini</a:t>
            </a:r>
            <a:r>
              <a:rPr lang="en-US" dirty="0">
                <a:latin typeface="+mj-ea"/>
                <a:cs typeface="+mj-ea"/>
              </a:rPr>
              <a:t> </a:t>
            </a:r>
            <a:r>
              <a:rPr lang="en-US" dirty="0" err="1">
                <a:latin typeface="+mj-ea"/>
                <a:cs typeface="+mj-ea"/>
              </a:rPr>
              <a:t>raangkuman</a:t>
            </a:r>
            <a:r>
              <a:rPr lang="en-US" dirty="0">
                <a:latin typeface="+mj-ea"/>
                <a:cs typeface="+mj-ea"/>
              </a:rPr>
              <a:t> tips dan </a:t>
            </a:r>
            <a:r>
              <a:rPr lang="en-US" dirty="0" err="1">
                <a:latin typeface="+mj-ea"/>
                <a:cs typeface="+mj-ea"/>
              </a:rPr>
              <a:t>trik</a:t>
            </a:r>
            <a:r>
              <a:rPr lang="en-US" dirty="0">
                <a:latin typeface="+mj-ea"/>
                <a:cs typeface="+mj-ea"/>
              </a:rPr>
              <a:t> yang </a:t>
            </a:r>
            <a:r>
              <a:rPr lang="en-US" dirty="0" err="1">
                <a:latin typeface="+mj-ea"/>
                <a:cs typeface="+mj-ea"/>
              </a:rPr>
              <a:t>disampaikan</a:t>
            </a:r>
            <a:r>
              <a:rPr lang="en-US" dirty="0">
                <a:latin typeface="+mj-ea"/>
                <a:cs typeface="+mj-ea"/>
              </a:rPr>
              <a:t> oleh </a:t>
            </a:r>
            <a:r>
              <a:rPr lang="en-US" dirty="0" err="1">
                <a:latin typeface="+mj-ea"/>
                <a:cs typeface="+mj-ea"/>
              </a:rPr>
              <a:t>narasumber</a:t>
            </a:r>
            <a:r>
              <a:rPr lang="en-US" dirty="0">
                <a:latin typeface="+mj-ea"/>
                <a:cs typeface="+mj-ea"/>
              </a:rPr>
              <a:t> dan </a:t>
            </a:r>
            <a:r>
              <a:rPr lang="en-US" dirty="0" err="1">
                <a:latin typeface="+mj-ea"/>
                <a:cs typeface="+mj-ea"/>
              </a:rPr>
              <a:t>beberapa</a:t>
            </a:r>
            <a:r>
              <a:rPr lang="en-US" dirty="0">
                <a:latin typeface="+mj-ea"/>
                <a:cs typeface="+mj-ea"/>
              </a:rPr>
              <a:t> </a:t>
            </a:r>
            <a:r>
              <a:rPr lang="en-US" dirty="0" err="1">
                <a:latin typeface="+mj-ea"/>
                <a:cs typeface="+mj-ea"/>
              </a:rPr>
              <a:t>peserta</a:t>
            </a:r>
            <a:r>
              <a:rPr lang="en-US" dirty="0">
                <a:latin typeface="+mj-ea"/>
                <a:cs typeface="+mj-ea"/>
              </a:rPr>
              <a:t> PSP </a:t>
            </a:r>
            <a:r>
              <a:rPr lang="en-US" dirty="0" err="1">
                <a:latin typeface="+mj-ea"/>
                <a:cs typeface="+mj-ea"/>
              </a:rPr>
              <a:t>saat</a:t>
            </a:r>
            <a:r>
              <a:rPr lang="en-US" dirty="0">
                <a:latin typeface="+mj-ea"/>
                <a:cs typeface="+mj-ea"/>
              </a:rPr>
              <a:t> </a:t>
            </a:r>
            <a:r>
              <a:rPr lang="en-US" dirty="0" err="1">
                <a:latin typeface="+mj-ea"/>
                <a:cs typeface="+mj-ea"/>
              </a:rPr>
              <a:t>kegiatan</a:t>
            </a:r>
            <a:r>
              <a:rPr lang="en-US" dirty="0">
                <a:latin typeface="+mj-ea"/>
                <a:cs typeface="+mj-ea"/>
              </a:rPr>
              <a:t> </a:t>
            </a:r>
            <a:r>
              <a:rPr lang="en-US" dirty="0" err="1">
                <a:latin typeface="+mj-ea"/>
                <a:cs typeface="+mj-ea"/>
              </a:rPr>
              <a:t>pendampingan</a:t>
            </a:r>
            <a:r>
              <a:rPr lang="en-US" dirty="0">
                <a:latin typeface="+mj-ea"/>
                <a:cs typeface="+mj-ea"/>
              </a:rPr>
              <a:t> virtual </a:t>
            </a:r>
            <a:r>
              <a:rPr lang="en-US" dirty="0" err="1">
                <a:latin typeface="+mj-ea"/>
                <a:cs typeface="+mj-ea"/>
              </a:rPr>
              <a:t>mengikut</a:t>
            </a:r>
            <a:r>
              <a:rPr lang="en-US" dirty="0">
                <a:latin typeface="+mj-ea"/>
                <a:cs typeface="+mj-ea"/>
              </a:rPr>
              <a:t> TBS yang </a:t>
            </a:r>
            <a:r>
              <a:rPr lang="en-US" dirty="0" err="1">
                <a:latin typeface="+mj-ea"/>
                <a:cs typeface="+mj-ea"/>
              </a:rPr>
              <a:t>dilaksanakan</a:t>
            </a:r>
            <a:r>
              <a:rPr lang="en-US" dirty="0">
                <a:latin typeface="+mj-ea"/>
                <a:cs typeface="+mj-ea"/>
              </a:rPr>
              <a:t> oleh LPMP Sulawesi Tengah</a:t>
            </a:r>
            <a:br>
              <a:rPr lang="en-US" dirty="0">
                <a:latin typeface="+mj-ea"/>
                <a:cs typeface="+mj-ea"/>
              </a:rPr>
            </a:br>
            <a:endParaRPr dirty="0"/>
          </a:p>
        </p:txBody>
      </p:sp>
      <p:grpSp>
        <p:nvGrpSpPr>
          <p:cNvPr id="781" name="Google Shape;781;p49"/>
          <p:cNvGrpSpPr/>
          <p:nvPr/>
        </p:nvGrpSpPr>
        <p:grpSpPr>
          <a:xfrm>
            <a:off x="5098147" y="3878735"/>
            <a:ext cx="404765" cy="495506"/>
            <a:chOff x="4750475" y="2986000"/>
            <a:chExt cx="158800" cy="194400"/>
          </a:xfrm>
        </p:grpSpPr>
        <p:sp>
          <p:nvSpPr>
            <p:cNvPr id="782" name="Google Shape;782;p49"/>
            <p:cNvSpPr/>
            <p:nvPr/>
          </p:nvSpPr>
          <p:spPr>
            <a:xfrm>
              <a:off x="4828925" y="2986000"/>
              <a:ext cx="11675" cy="27750"/>
            </a:xfrm>
            <a:custGeom>
              <a:avLst/>
              <a:gdLst/>
              <a:ahLst/>
              <a:cxnLst/>
              <a:rect l="l" t="t" r="r" b="b"/>
              <a:pathLst>
                <a:path w="467" h="1110" extrusionOk="0">
                  <a:moveTo>
                    <a:pt x="1" y="1"/>
                  </a:moveTo>
                  <a:lnTo>
                    <a:pt x="1" y="1110"/>
                  </a:lnTo>
                  <a:lnTo>
                    <a:pt x="467" y="1110"/>
                  </a:lnTo>
                  <a:lnTo>
                    <a:pt x="46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9"/>
            <p:cNvSpPr/>
            <p:nvPr/>
          </p:nvSpPr>
          <p:spPr>
            <a:xfrm>
              <a:off x="4870500" y="3006475"/>
              <a:ext cx="27750" cy="28075"/>
            </a:xfrm>
            <a:custGeom>
              <a:avLst/>
              <a:gdLst/>
              <a:ahLst/>
              <a:cxnLst/>
              <a:rect l="l" t="t" r="r" b="b"/>
              <a:pathLst>
                <a:path w="1110" h="1123" extrusionOk="0">
                  <a:moveTo>
                    <a:pt x="782" y="1"/>
                  </a:moveTo>
                  <a:lnTo>
                    <a:pt x="1" y="795"/>
                  </a:lnTo>
                  <a:lnTo>
                    <a:pt x="328" y="1122"/>
                  </a:lnTo>
                  <a:lnTo>
                    <a:pt x="1110" y="328"/>
                  </a:lnTo>
                  <a:lnTo>
                    <a:pt x="7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9"/>
            <p:cNvSpPr/>
            <p:nvPr/>
          </p:nvSpPr>
          <p:spPr>
            <a:xfrm>
              <a:off x="4750475" y="3064450"/>
              <a:ext cx="27750" cy="11675"/>
            </a:xfrm>
            <a:custGeom>
              <a:avLst/>
              <a:gdLst/>
              <a:ahLst/>
              <a:cxnLst/>
              <a:rect l="l" t="t" r="r" b="b"/>
              <a:pathLst>
                <a:path w="1110" h="467" extrusionOk="0">
                  <a:moveTo>
                    <a:pt x="1" y="0"/>
                  </a:moveTo>
                  <a:lnTo>
                    <a:pt x="1" y="466"/>
                  </a:lnTo>
                  <a:lnTo>
                    <a:pt x="1110" y="466"/>
                  </a:lnTo>
                  <a:lnTo>
                    <a:pt x="11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9"/>
            <p:cNvSpPr/>
            <p:nvPr/>
          </p:nvSpPr>
          <p:spPr>
            <a:xfrm>
              <a:off x="4770950" y="3006475"/>
              <a:ext cx="28075" cy="28075"/>
            </a:xfrm>
            <a:custGeom>
              <a:avLst/>
              <a:gdLst/>
              <a:ahLst/>
              <a:cxnLst/>
              <a:rect l="l" t="t" r="r" b="b"/>
              <a:pathLst>
                <a:path w="1123" h="1123" extrusionOk="0">
                  <a:moveTo>
                    <a:pt x="329" y="1"/>
                  </a:moveTo>
                  <a:lnTo>
                    <a:pt x="1" y="328"/>
                  </a:lnTo>
                  <a:lnTo>
                    <a:pt x="795" y="1122"/>
                  </a:lnTo>
                  <a:lnTo>
                    <a:pt x="1122" y="795"/>
                  </a:lnTo>
                  <a:lnTo>
                    <a:pt x="3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9"/>
            <p:cNvSpPr/>
            <p:nvPr/>
          </p:nvSpPr>
          <p:spPr>
            <a:xfrm>
              <a:off x="4759625" y="3026325"/>
              <a:ext cx="149650" cy="154075"/>
            </a:xfrm>
            <a:custGeom>
              <a:avLst/>
              <a:gdLst/>
              <a:ahLst/>
              <a:cxnLst/>
              <a:rect l="l" t="t" r="r" b="b"/>
              <a:pathLst>
                <a:path w="5986" h="6163" extrusionOk="0">
                  <a:moveTo>
                    <a:pt x="2999" y="467"/>
                  </a:moveTo>
                  <a:cubicBezTo>
                    <a:pt x="3352" y="467"/>
                    <a:pt x="3692" y="605"/>
                    <a:pt x="3932" y="857"/>
                  </a:cubicBezTo>
                  <a:cubicBezTo>
                    <a:pt x="3673" y="1109"/>
                    <a:pt x="3340" y="1235"/>
                    <a:pt x="3004" y="1235"/>
                  </a:cubicBezTo>
                  <a:cubicBezTo>
                    <a:pt x="2669" y="1235"/>
                    <a:pt x="2332" y="1109"/>
                    <a:pt x="2067" y="857"/>
                  </a:cubicBezTo>
                  <a:cubicBezTo>
                    <a:pt x="2319" y="605"/>
                    <a:pt x="2647" y="467"/>
                    <a:pt x="2999" y="467"/>
                  </a:cubicBezTo>
                  <a:close/>
                  <a:moveTo>
                    <a:pt x="4196" y="1248"/>
                  </a:moveTo>
                  <a:cubicBezTo>
                    <a:pt x="4259" y="1399"/>
                    <a:pt x="4297" y="1576"/>
                    <a:pt x="4297" y="1752"/>
                  </a:cubicBezTo>
                  <a:lnTo>
                    <a:pt x="4297" y="2332"/>
                  </a:lnTo>
                  <a:cubicBezTo>
                    <a:pt x="4297" y="2924"/>
                    <a:pt x="3894" y="3441"/>
                    <a:pt x="3327" y="3592"/>
                  </a:cubicBezTo>
                  <a:lnTo>
                    <a:pt x="3314" y="3592"/>
                  </a:lnTo>
                  <a:cubicBezTo>
                    <a:pt x="3277" y="3604"/>
                    <a:pt x="3239" y="3604"/>
                    <a:pt x="3201" y="3617"/>
                  </a:cubicBezTo>
                  <a:lnTo>
                    <a:pt x="2798" y="3617"/>
                  </a:lnTo>
                  <a:cubicBezTo>
                    <a:pt x="2760" y="3604"/>
                    <a:pt x="2710" y="3604"/>
                    <a:pt x="2672" y="3592"/>
                  </a:cubicBezTo>
                  <a:cubicBezTo>
                    <a:pt x="2105" y="3441"/>
                    <a:pt x="1701" y="2924"/>
                    <a:pt x="1701" y="2332"/>
                  </a:cubicBezTo>
                  <a:lnTo>
                    <a:pt x="1701" y="1752"/>
                  </a:lnTo>
                  <a:cubicBezTo>
                    <a:pt x="1701" y="1576"/>
                    <a:pt x="1739" y="1399"/>
                    <a:pt x="1802" y="1248"/>
                  </a:cubicBezTo>
                  <a:cubicBezTo>
                    <a:pt x="2149" y="1544"/>
                    <a:pt x="2574" y="1692"/>
                    <a:pt x="2999" y="1692"/>
                  </a:cubicBezTo>
                  <a:cubicBezTo>
                    <a:pt x="3425" y="1692"/>
                    <a:pt x="3850" y="1544"/>
                    <a:pt x="4196" y="1248"/>
                  </a:cubicBezTo>
                  <a:close/>
                  <a:moveTo>
                    <a:pt x="4574" y="3088"/>
                  </a:moveTo>
                  <a:cubicBezTo>
                    <a:pt x="4814" y="3176"/>
                    <a:pt x="5028" y="3327"/>
                    <a:pt x="5205" y="3529"/>
                  </a:cubicBezTo>
                  <a:cubicBezTo>
                    <a:pt x="5406" y="3781"/>
                    <a:pt x="5520" y="4108"/>
                    <a:pt x="5520" y="4436"/>
                  </a:cubicBezTo>
                  <a:lnTo>
                    <a:pt x="5520" y="5696"/>
                  </a:lnTo>
                  <a:lnTo>
                    <a:pt x="2332" y="5696"/>
                  </a:lnTo>
                  <a:cubicBezTo>
                    <a:pt x="2029" y="5671"/>
                    <a:pt x="2029" y="5230"/>
                    <a:pt x="2332" y="5205"/>
                  </a:cubicBezTo>
                  <a:lnTo>
                    <a:pt x="5003" y="5205"/>
                  </a:lnTo>
                  <a:lnTo>
                    <a:pt x="5003" y="4310"/>
                  </a:lnTo>
                  <a:lnTo>
                    <a:pt x="4537" y="4310"/>
                  </a:lnTo>
                  <a:lnTo>
                    <a:pt x="4537" y="4751"/>
                  </a:lnTo>
                  <a:lnTo>
                    <a:pt x="1462" y="4751"/>
                  </a:lnTo>
                  <a:lnTo>
                    <a:pt x="1462" y="4310"/>
                  </a:lnTo>
                  <a:lnTo>
                    <a:pt x="1008" y="4310"/>
                  </a:lnTo>
                  <a:lnTo>
                    <a:pt x="1008" y="5205"/>
                  </a:lnTo>
                  <a:lnTo>
                    <a:pt x="1664" y="5205"/>
                  </a:lnTo>
                  <a:cubicBezTo>
                    <a:pt x="1638" y="5293"/>
                    <a:pt x="1626" y="5369"/>
                    <a:pt x="1626" y="5457"/>
                  </a:cubicBezTo>
                  <a:cubicBezTo>
                    <a:pt x="1613" y="5532"/>
                    <a:pt x="1638" y="5621"/>
                    <a:pt x="1664" y="5696"/>
                  </a:cubicBezTo>
                  <a:lnTo>
                    <a:pt x="467" y="5696"/>
                  </a:lnTo>
                  <a:lnTo>
                    <a:pt x="467" y="4436"/>
                  </a:lnTo>
                  <a:cubicBezTo>
                    <a:pt x="467" y="4108"/>
                    <a:pt x="567" y="3793"/>
                    <a:pt x="782" y="3529"/>
                  </a:cubicBezTo>
                  <a:cubicBezTo>
                    <a:pt x="945" y="3327"/>
                    <a:pt x="1160" y="3176"/>
                    <a:pt x="1412" y="3088"/>
                  </a:cubicBezTo>
                  <a:cubicBezTo>
                    <a:pt x="1638" y="3567"/>
                    <a:pt x="2079" y="3919"/>
                    <a:pt x="2596" y="4045"/>
                  </a:cubicBezTo>
                  <a:lnTo>
                    <a:pt x="3390" y="4045"/>
                  </a:lnTo>
                  <a:cubicBezTo>
                    <a:pt x="3907" y="3919"/>
                    <a:pt x="4335" y="3567"/>
                    <a:pt x="4574" y="3088"/>
                  </a:cubicBezTo>
                  <a:close/>
                  <a:moveTo>
                    <a:pt x="2999" y="1"/>
                  </a:moveTo>
                  <a:cubicBezTo>
                    <a:pt x="2029" y="1"/>
                    <a:pt x="1235" y="782"/>
                    <a:pt x="1235" y="1752"/>
                  </a:cubicBezTo>
                  <a:lnTo>
                    <a:pt x="1235" y="2332"/>
                  </a:lnTo>
                  <a:cubicBezTo>
                    <a:pt x="1235" y="2433"/>
                    <a:pt x="1248" y="2546"/>
                    <a:pt x="1260" y="2647"/>
                  </a:cubicBezTo>
                  <a:cubicBezTo>
                    <a:pt x="504" y="2911"/>
                    <a:pt x="0" y="3630"/>
                    <a:pt x="0" y="4436"/>
                  </a:cubicBezTo>
                  <a:lnTo>
                    <a:pt x="0" y="6162"/>
                  </a:lnTo>
                  <a:lnTo>
                    <a:pt x="5986" y="6162"/>
                  </a:lnTo>
                  <a:lnTo>
                    <a:pt x="5986" y="4449"/>
                  </a:lnTo>
                  <a:cubicBezTo>
                    <a:pt x="5986" y="3642"/>
                    <a:pt x="5482" y="2924"/>
                    <a:pt x="4726" y="2647"/>
                  </a:cubicBezTo>
                  <a:cubicBezTo>
                    <a:pt x="4738" y="2546"/>
                    <a:pt x="4751" y="2433"/>
                    <a:pt x="4751" y="2332"/>
                  </a:cubicBezTo>
                  <a:lnTo>
                    <a:pt x="4751" y="1752"/>
                  </a:lnTo>
                  <a:cubicBezTo>
                    <a:pt x="4751" y="782"/>
                    <a:pt x="3970" y="1"/>
                    <a:pt x="29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9"/>
          <p:cNvGrpSpPr/>
          <p:nvPr/>
        </p:nvGrpSpPr>
        <p:grpSpPr>
          <a:xfrm>
            <a:off x="3257796" y="3952024"/>
            <a:ext cx="495506" cy="495506"/>
            <a:chOff x="4857900" y="3654475"/>
            <a:chExt cx="194400" cy="194400"/>
          </a:xfrm>
        </p:grpSpPr>
        <p:sp>
          <p:nvSpPr>
            <p:cNvPr id="788" name="Google Shape;788;p49"/>
            <p:cNvSpPr/>
            <p:nvPr/>
          </p:nvSpPr>
          <p:spPr>
            <a:xfrm>
              <a:off x="4949275" y="3654475"/>
              <a:ext cx="11675" cy="23975"/>
            </a:xfrm>
            <a:custGeom>
              <a:avLst/>
              <a:gdLst/>
              <a:ahLst/>
              <a:cxnLst/>
              <a:rect l="l" t="t" r="r" b="b"/>
              <a:pathLst>
                <a:path w="467" h="959" extrusionOk="0">
                  <a:moveTo>
                    <a:pt x="0" y="1"/>
                  </a:moveTo>
                  <a:lnTo>
                    <a:pt x="0" y="958"/>
                  </a:lnTo>
                  <a:lnTo>
                    <a:pt x="466" y="958"/>
                  </a:lnTo>
                  <a:lnTo>
                    <a:pt x="46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9"/>
            <p:cNvSpPr/>
            <p:nvPr/>
          </p:nvSpPr>
          <p:spPr>
            <a:xfrm>
              <a:off x="4949275" y="3824900"/>
              <a:ext cx="11675" cy="23975"/>
            </a:xfrm>
            <a:custGeom>
              <a:avLst/>
              <a:gdLst/>
              <a:ahLst/>
              <a:cxnLst/>
              <a:rect l="l" t="t" r="r" b="b"/>
              <a:pathLst>
                <a:path w="467" h="959" extrusionOk="0">
                  <a:moveTo>
                    <a:pt x="0" y="1"/>
                  </a:moveTo>
                  <a:lnTo>
                    <a:pt x="0" y="958"/>
                  </a:lnTo>
                  <a:lnTo>
                    <a:pt x="466" y="958"/>
                  </a:lnTo>
                  <a:lnTo>
                    <a:pt x="46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9"/>
            <p:cNvSpPr/>
            <p:nvPr/>
          </p:nvSpPr>
          <p:spPr>
            <a:xfrm>
              <a:off x="4912725" y="3659525"/>
              <a:ext cx="19875" cy="26800"/>
            </a:xfrm>
            <a:custGeom>
              <a:avLst/>
              <a:gdLst/>
              <a:ahLst/>
              <a:cxnLst/>
              <a:rect l="l" t="t" r="r" b="b"/>
              <a:pathLst>
                <a:path w="795" h="1072" extrusionOk="0">
                  <a:moveTo>
                    <a:pt x="429" y="0"/>
                  </a:moveTo>
                  <a:lnTo>
                    <a:pt x="0" y="177"/>
                  </a:lnTo>
                  <a:lnTo>
                    <a:pt x="366" y="1071"/>
                  </a:lnTo>
                  <a:lnTo>
                    <a:pt x="794" y="895"/>
                  </a:lnTo>
                  <a:lnTo>
                    <a:pt x="42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9"/>
            <p:cNvSpPr/>
            <p:nvPr/>
          </p:nvSpPr>
          <p:spPr>
            <a:xfrm>
              <a:off x="4977925" y="3817025"/>
              <a:ext cx="19875" cy="26500"/>
            </a:xfrm>
            <a:custGeom>
              <a:avLst/>
              <a:gdLst/>
              <a:ahLst/>
              <a:cxnLst/>
              <a:rect l="l" t="t" r="r" b="b"/>
              <a:pathLst>
                <a:path w="795" h="1060" extrusionOk="0">
                  <a:moveTo>
                    <a:pt x="429" y="1"/>
                  </a:moveTo>
                  <a:lnTo>
                    <a:pt x="1" y="177"/>
                  </a:lnTo>
                  <a:lnTo>
                    <a:pt x="366" y="1059"/>
                  </a:lnTo>
                  <a:lnTo>
                    <a:pt x="795" y="883"/>
                  </a:lnTo>
                  <a:lnTo>
                    <a:pt x="4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9"/>
            <p:cNvSpPr/>
            <p:nvPr/>
          </p:nvSpPr>
          <p:spPr>
            <a:xfrm>
              <a:off x="4882475" y="3678725"/>
              <a:ext cx="24925" cy="25225"/>
            </a:xfrm>
            <a:custGeom>
              <a:avLst/>
              <a:gdLst/>
              <a:ahLst/>
              <a:cxnLst/>
              <a:rect l="l" t="t" r="r" b="b"/>
              <a:pathLst>
                <a:path w="997" h="1009" extrusionOk="0">
                  <a:moveTo>
                    <a:pt x="328" y="1"/>
                  </a:moveTo>
                  <a:lnTo>
                    <a:pt x="1" y="329"/>
                  </a:lnTo>
                  <a:lnTo>
                    <a:pt x="669" y="1009"/>
                  </a:lnTo>
                  <a:lnTo>
                    <a:pt x="996" y="681"/>
                  </a:lnTo>
                  <a:lnTo>
                    <a:pt x="3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9"/>
            <p:cNvSpPr/>
            <p:nvPr/>
          </p:nvSpPr>
          <p:spPr>
            <a:xfrm>
              <a:off x="5002825" y="3799400"/>
              <a:ext cx="25225" cy="24900"/>
            </a:xfrm>
            <a:custGeom>
              <a:avLst/>
              <a:gdLst/>
              <a:ahLst/>
              <a:cxnLst/>
              <a:rect l="l" t="t" r="r" b="b"/>
              <a:pathLst>
                <a:path w="1009" h="996" extrusionOk="0">
                  <a:moveTo>
                    <a:pt x="328" y="0"/>
                  </a:moveTo>
                  <a:lnTo>
                    <a:pt x="0" y="328"/>
                  </a:lnTo>
                  <a:lnTo>
                    <a:pt x="681" y="995"/>
                  </a:lnTo>
                  <a:lnTo>
                    <a:pt x="1008" y="668"/>
                  </a:lnTo>
                  <a:lnTo>
                    <a:pt x="3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9"/>
            <p:cNvSpPr/>
            <p:nvPr/>
          </p:nvSpPr>
          <p:spPr>
            <a:xfrm>
              <a:off x="4863275" y="3708975"/>
              <a:ext cx="26475" cy="19875"/>
            </a:xfrm>
            <a:custGeom>
              <a:avLst/>
              <a:gdLst/>
              <a:ahLst/>
              <a:cxnLst/>
              <a:rect l="l" t="t" r="r" b="b"/>
              <a:pathLst>
                <a:path w="1059" h="795" extrusionOk="0">
                  <a:moveTo>
                    <a:pt x="176" y="1"/>
                  </a:moveTo>
                  <a:lnTo>
                    <a:pt x="0" y="429"/>
                  </a:lnTo>
                  <a:lnTo>
                    <a:pt x="882" y="794"/>
                  </a:lnTo>
                  <a:lnTo>
                    <a:pt x="1059" y="366"/>
                  </a:lnTo>
                  <a:lnTo>
                    <a:pt x="1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9"/>
            <p:cNvSpPr/>
            <p:nvPr/>
          </p:nvSpPr>
          <p:spPr>
            <a:xfrm>
              <a:off x="5020775" y="3774175"/>
              <a:ext cx="26475" cy="19875"/>
            </a:xfrm>
            <a:custGeom>
              <a:avLst/>
              <a:gdLst/>
              <a:ahLst/>
              <a:cxnLst/>
              <a:rect l="l" t="t" r="r" b="b"/>
              <a:pathLst>
                <a:path w="1059" h="795" extrusionOk="0">
                  <a:moveTo>
                    <a:pt x="177" y="1"/>
                  </a:moveTo>
                  <a:lnTo>
                    <a:pt x="0" y="429"/>
                  </a:lnTo>
                  <a:lnTo>
                    <a:pt x="883" y="795"/>
                  </a:lnTo>
                  <a:lnTo>
                    <a:pt x="1059" y="366"/>
                  </a:lnTo>
                  <a:lnTo>
                    <a:pt x="1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9"/>
            <p:cNvSpPr/>
            <p:nvPr/>
          </p:nvSpPr>
          <p:spPr>
            <a:xfrm>
              <a:off x="4857900" y="3745825"/>
              <a:ext cx="23975" cy="11700"/>
            </a:xfrm>
            <a:custGeom>
              <a:avLst/>
              <a:gdLst/>
              <a:ahLst/>
              <a:cxnLst/>
              <a:rect l="l" t="t" r="r" b="b"/>
              <a:pathLst>
                <a:path w="959" h="468" extrusionOk="0">
                  <a:moveTo>
                    <a:pt x="1" y="1"/>
                  </a:moveTo>
                  <a:lnTo>
                    <a:pt x="1" y="467"/>
                  </a:lnTo>
                  <a:lnTo>
                    <a:pt x="958" y="467"/>
                  </a:lnTo>
                  <a:lnTo>
                    <a:pt x="95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9"/>
            <p:cNvSpPr/>
            <p:nvPr/>
          </p:nvSpPr>
          <p:spPr>
            <a:xfrm>
              <a:off x="5028325" y="3745825"/>
              <a:ext cx="23975" cy="11700"/>
            </a:xfrm>
            <a:custGeom>
              <a:avLst/>
              <a:gdLst/>
              <a:ahLst/>
              <a:cxnLst/>
              <a:rect l="l" t="t" r="r" b="b"/>
              <a:pathLst>
                <a:path w="959" h="468" extrusionOk="0">
                  <a:moveTo>
                    <a:pt x="1" y="1"/>
                  </a:moveTo>
                  <a:lnTo>
                    <a:pt x="1" y="467"/>
                  </a:lnTo>
                  <a:lnTo>
                    <a:pt x="959" y="467"/>
                  </a:lnTo>
                  <a:lnTo>
                    <a:pt x="95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9"/>
            <p:cNvSpPr/>
            <p:nvPr/>
          </p:nvSpPr>
          <p:spPr>
            <a:xfrm>
              <a:off x="4863275" y="3774175"/>
              <a:ext cx="26475" cy="19875"/>
            </a:xfrm>
            <a:custGeom>
              <a:avLst/>
              <a:gdLst/>
              <a:ahLst/>
              <a:cxnLst/>
              <a:rect l="l" t="t" r="r" b="b"/>
              <a:pathLst>
                <a:path w="1059" h="795" extrusionOk="0">
                  <a:moveTo>
                    <a:pt x="882" y="1"/>
                  </a:moveTo>
                  <a:lnTo>
                    <a:pt x="0" y="366"/>
                  </a:lnTo>
                  <a:lnTo>
                    <a:pt x="176" y="795"/>
                  </a:lnTo>
                  <a:lnTo>
                    <a:pt x="1059" y="429"/>
                  </a:lnTo>
                  <a:lnTo>
                    <a:pt x="8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9"/>
            <p:cNvSpPr/>
            <p:nvPr/>
          </p:nvSpPr>
          <p:spPr>
            <a:xfrm>
              <a:off x="5020775" y="3708975"/>
              <a:ext cx="26475" cy="19875"/>
            </a:xfrm>
            <a:custGeom>
              <a:avLst/>
              <a:gdLst/>
              <a:ahLst/>
              <a:cxnLst/>
              <a:rect l="l" t="t" r="r" b="b"/>
              <a:pathLst>
                <a:path w="1059" h="795" extrusionOk="0">
                  <a:moveTo>
                    <a:pt x="883" y="1"/>
                  </a:moveTo>
                  <a:lnTo>
                    <a:pt x="0" y="366"/>
                  </a:lnTo>
                  <a:lnTo>
                    <a:pt x="177" y="794"/>
                  </a:lnTo>
                  <a:lnTo>
                    <a:pt x="1059" y="429"/>
                  </a:lnTo>
                  <a:lnTo>
                    <a:pt x="8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9"/>
            <p:cNvSpPr/>
            <p:nvPr/>
          </p:nvSpPr>
          <p:spPr>
            <a:xfrm>
              <a:off x="4882475" y="3799400"/>
              <a:ext cx="24925" cy="24900"/>
            </a:xfrm>
            <a:custGeom>
              <a:avLst/>
              <a:gdLst/>
              <a:ahLst/>
              <a:cxnLst/>
              <a:rect l="l" t="t" r="r" b="b"/>
              <a:pathLst>
                <a:path w="997" h="996" extrusionOk="0">
                  <a:moveTo>
                    <a:pt x="669" y="0"/>
                  </a:moveTo>
                  <a:lnTo>
                    <a:pt x="1" y="668"/>
                  </a:lnTo>
                  <a:lnTo>
                    <a:pt x="328" y="995"/>
                  </a:lnTo>
                  <a:lnTo>
                    <a:pt x="996" y="328"/>
                  </a:lnTo>
                  <a:lnTo>
                    <a:pt x="6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9"/>
            <p:cNvSpPr/>
            <p:nvPr/>
          </p:nvSpPr>
          <p:spPr>
            <a:xfrm>
              <a:off x="5002825" y="3678725"/>
              <a:ext cx="25225" cy="25225"/>
            </a:xfrm>
            <a:custGeom>
              <a:avLst/>
              <a:gdLst/>
              <a:ahLst/>
              <a:cxnLst/>
              <a:rect l="l" t="t" r="r" b="b"/>
              <a:pathLst>
                <a:path w="1009" h="1009" extrusionOk="0">
                  <a:moveTo>
                    <a:pt x="681" y="1"/>
                  </a:moveTo>
                  <a:lnTo>
                    <a:pt x="0" y="681"/>
                  </a:lnTo>
                  <a:lnTo>
                    <a:pt x="328" y="1009"/>
                  </a:lnTo>
                  <a:lnTo>
                    <a:pt x="1008" y="329"/>
                  </a:lnTo>
                  <a:lnTo>
                    <a:pt x="6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9"/>
            <p:cNvSpPr/>
            <p:nvPr/>
          </p:nvSpPr>
          <p:spPr>
            <a:xfrm>
              <a:off x="4912725" y="3817025"/>
              <a:ext cx="19875" cy="26500"/>
            </a:xfrm>
            <a:custGeom>
              <a:avLst/>
              <a:gdLst/>
              <a:ahLst/>
              <a:cxnLst/>
              <a:rect l="l" t="t" r="r" b="b"/>
              <a:pathLst>
                <a:path w="795" h="1060" extrusionOk="0">
                  <a:moveTo>
                    <a:pt x="366" y="1"/>
                  </a:moveTo>
                  <a:lnTo>
                    <a:pt x="0" y="883"/>
                  </a:lnTo>
                  <a:lnTo>
                    <a:pt x="429" y="1059"/>
                  </a:lnTo>
                  <a:lnTo>
                    <a:pt x="794" y="177"/>
                  </a:lnTo>
                  <a:lnTo>
                    <a:pt x="36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9"/>
            <p:cNvSpPr/>
            <p:nvPr/>
          </p:nvSpPr>
          <p:spPr>
            <a:xfrm>
              <a:off x="4977925" y="3659525"/>
              <a:ext cx="19875" cy="26800"/>
            </a:xfrm>
            <a:custGeom>
              <a:avLst/>
              <a:gdLst/>
              <a:ahLst/>
              <a:cxnLst/>
              <a:rect l="l" t="t" r="r" b="b"/>
              <a:pathLst>
                <a:path w="795" h="1072" extrusionOk="0">
                  <a:moveTo>
                    <a:pt x="366" y="0"/>
                  </a:moveTo>
                  <a:lnTo>
                    <a:pt x="1" y="895"/>
                  </a:lnTo>
                  <a:lnTo>
                    <a:pt x="429" y="1071"/>
                  </a:lnTo>
                  <a:lnTo>
                    <a:pt x="795" y="177"/>
                  </a:lnTo>
                  <a:lnTo>
                    <a:pt x="36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9"/>
            <p:cNvSpPr/>
            <p:nvPr/>
          </p:nvSpPr>
          <p:spPr>
            <a:xfrm>
              <a:off x="4895075" y="3685675"/>
              <a:ext cx="120375" cy="131700"/>
            </a:xfrm>
            <a:custGeom>
              <a:avLst/>
              <a:gdLst/>
              <a:ahLst/>
              <a:cxnLst/>
              <a:rect l="l" t="t" r="r" b="b"/>
              <a:pathLst>
                <a:path w="4815" h="5268" extrusionOk="0">
                  <a:moveTo>
                    <a:pt x="2420" y="479"/>
                  </a:moveTo>
                  <a:cubicBezTo>
                    <a:pt x="3592" y="479"/>
                    <a:pt x="4197" y="1890"/>
                    <a:pt x="3378" y="2747"/>
                  </a:cubicBezTo>
                  <a:lnTo>
                    <a:pt x="3365" y="2734"/>
                  </a:lnTo>
                  <a:cubicBezTo>
                    <a:pt x="3189" y="2911"/>
                    <a:pt x="3050" y="3138"/>
                    <a:pt x="2975" y="3377"/>
                  </a:cubicBezTo>
                  <a:lnTo>
                    <a:pt x="2647" y="3377"/>
                  </a:lnTo>
                  <a:lnTo>
                    <a:pt x="2647" y="2508"/>
                  </a:lnTo>
                  <a:lnTo>
                    <a:pt x="3390" y="1764"/>
                  </a:lnTo>
                  <a:lnTo>
                    <a:pt x="3063" y="1437"/>
                  </a:lnTo>
                  <a:lnTo>
                    <a:pt x="2407" y="2092"/>
                  </a:lnTo>
                  <a:lnTo>
                    <a:pt x="1765" y="1437"/>
                  </a:lnTo>
                  <a:lnTo>
                    <a:pt x="1437" y="1764"/>
                  </a:lnTo>
                  <a:lnTo>
                    <a:pt x="2181" y="2508"/>
                  </a:lnTo>
                  <a:lnTo>
                    <a:pt x="2181" y="3390"/>
                  </a:lnTo>
                  <a:lnTo>
                    <a:pt x="1853" y="3390"/>
                  </a:lnTo>
                  <a:cubicBezTo>
                    <a:pt x="1777" y="3138"/>
                    <a:pt x="1639" y="2923"/>
                    <a:pt x="1462" y="2747"/>
                  </a:cubicBezTo>
                  <a:cubicBezTo>
                    <a:pt x="643" y="1890"/>
                    <a:pt x="1236" y="479"/>
                    <a:pt x="2420" y="479"/>
                  </a:cubicBezTo>
                  <a:close/>
                  <a:moveTo>
                    <a:pt x="3113" y="3843"/>
                  </a:moveTo>
                  <a:lnTo>
                    <a:pt x="3113" y="4209"/>
                  </a:lnTo>
                  <a:lnTo>
                    <a:pt x="1689" y="4209"/>
                  </a:lnTo>
                  <a:lnTo>
                    <a:pt x="1689" y="3843"/>
                  </a:lnTo>
                  <a:close/>
                  <a:moveTo>
                    <a:pt x="2773" y="4675"/>
                  </a:moveTo>
                  <a:cubicBezTo>
                    <a:pt x="2735" y="4751"/>
                    <a:pt x="2659" y="4801"/>
                    <a:pt x="2584" y="4801"/>
                  </a:cubicBezTo>
                  <a:lnTo>
                    <a:pt x="2218" y="4801"/>
                  </a:lnTo>
                  <a:cubicBezTo>
                    <a:pt x="2130" y="4801"/>
                    <a:pt x="2055" y="4751"/>
                    <a:pt x="2029" y="4675"/>
                  </a:cubicBezTo>
                  <a:close/>
                  <a:moveTo>
                    <a:pt x="2395" y="0"/>
                  </a:moveTo>
                  <a:cubicBezTo>
                    <a:pt x="807" y="0"/>
                    <a:pt x="1" y="1928"/>
                    <a:pt x="1122" y="3062"/>
                  </a:cubicBezTo>
                  <a:lnTo>
                    <a:pt x="1147" y="3087"/>
                  </a:lnTo>
                  <a:cubicBezTo>
                    <a:pt x="1248" y="3201"/>
                    <a:pt x="1324" y="3327"/>
                    <a:pt x="1387" y="3478"/>
                  </a:cubicBezTo>
                  <a:cubicBezTo>
                    <a:pt x="1286" y="3554"/>
                    <a:pt x="1223" y="3680"/>
                    <a:pt x="1223" y="3818"/>
                  </a:cubicBezTo>
                  <a:lnTo>
                    <a:pt x="1223" y="4234"/>
                  </a:lnTo>
                  <a:cubicBezTo>
                    <a:pt x="1223" y="4436"/>
                    <a:pt x="1362" y="4612"/>
                    <a:pt x="1563" y="4662"/>
                  </a:cubicBezTo>
                  <a:cubicBezTo>
                    <a:pt x="1588" y="5003"/>
                    <a:pt x="1878" y="5267"/>
                    <a:pt x="2218" y="5267"/>
                  </a:cubicBezTo>
                  <a:lnTo>
                    <a:pt x="2584" y="5267"/>
                  </a:lnTo>
                  <a:cubicBezTo>
                    <a:pt x="2924" y="5267"/>
                    <a:pt x="3214" y="5003"/>
                    <a:pt x="3252" y="4662"/>
                  </a:cubicBezTo>
                  <a:cubicBezTo>
                    <a:pt x="3441" y="4612"/>
                    <a:pt x="3579" y="4436"/>
                    <a:pt x="3579" y="4234"/>
                  </a:cubicBezTo>
                  <a:lnTo>
                    <a:pt x="3579" y="3818"/>
                  </a:lnTo>
                  <a:cubicBezTo>
                    <a:pt x="3579" y="3680"/>
                    <a:pt x="3529" y="3554"/>
                    <a:pt x="3416" y="3478"/>
                  </a:cubicBezTo>
                  <a:cubicBezTo>
                    <a:pt x="3479" y="3327"/>
                    <a:pt x="3554" y="3201"/>
                    <a:pt x="3668" y="3087"/>
                  </a:cubicBezTo>
                  <a:lnTo>
                    <a:pt x="3693" y="3062"/>
                  </a:lnTo>
                  <a:cubicBezTo>
                    <a:pt x="4814" y="1928"/>
                    <a:pt x="4008" y="0"/>
                    <a:pt x="2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5" name="Google Shape;805;p49"/>
          <p:cNvSpPr/>
          <p:nvPr/>
        </p:nvSpPr>
        <p:spPr>
          <a:xfrm>
            <a:off x="1586936" y="3191642"/>
            <a:ext cx="495442" cy="497036"/>
          </a:xfrm>
          <a:custGeom>
            <a:avLst/>
            <a:gdLst/>
            <a:ahLst/>
            <a:cxnLst/>
            <a:rect l="l" t="t" r="r" b="b"/>
            <a:pathLst>
              <a:path w="7775" h="7800" extrusionOk="0">
                <a:moveTo>
                  <a:pt x="3931" y="479"/>
                </a:moveTo>
                <a:lnTo>
                  <a:pt x="3931" y="479"/>
                </a:lnTo>
                <a:cubicBezTo>
                  <a:pt x="4695" y="499"/>
                  <a:pt x="5318" y="1134"/>
                  <a:pt x="5318" y="1915"/>
                </a:cubicBezTo>
                <a:lnTo>
                  <a:pt x="5318" y="1978"/>
                </a:lnTo>
                <a:lnTo>
                  <a:pt x="5318" y="2016"/>
                </a:lnTo>
                <a:lnTo>
                  <a:pt x="5318" y="2041"/>
                </a:lnTo>
                <a:lnTo>
                  <a:pt x="5318" y="2092"/>
                </a:lnTo>
                <a:lnTo>
                  <a:pt x="5318" y="2104"/>
                </a:lnTo>
                <a:lnTo>
                  <a:pt x="5318" y="2155"/>
                </a:lnTo>
                <a:lnTo>
                  <a:pt x="5318" y="2167"/>
                </a:lnTo>
                <a:cubicBezTo>
                  <a:pt x="5318" y="2180"/>
                  <a:pt x="5305" y="2205"/>
                  <a:pt x="5305" y="2230"/>
                </a:cubicBezTo>
                <a:cubicBezTo>
                  <a:pt x="5305" y="2243"/>
                  <a:pt x="5293" y="2268"/>
                  <a:pt x="5293" y="2281"/>
                </a:cubicBezTo>
                <a:cubicBezTo>
                  <a:pt x="5293" y="2306"/>
                  <a:pt x="5280" y="2331"/>
                  <a:pt x="5267" y="2344"/>
                </a:cubicBezTo>
                <a:cubicBezTo>
                  <a:pt x="5255" y="2407"/>
                  <a:pt x="5230" y="2470"/>
                  <a:pt x="5204" y="2520"/>
                </a:cubicBezTo>
                <a:lnTo>
                  <a:pt x="5179" y="2571"/>
                </a:lnTo>
                <a:lnTo>
                  <a:pt x="5167" y="2583"/>
                </a:lnTo>
                <a:lnTo>
                  <a:pt x="5141" y="2621"/>
                </a:lnTo>
                <a:lnTo>
                  <a:pt x="5141" y="2634"/>
                </a:lnTo>
                <a:lnTo>
                  <a:pt x="5116" y="2684"/>
                </a:lnTo>
                <a:lnTo>
                  <a:pt x="5116" y="2697"/>
                </a:lnTo>
                <a:lnTo>
                  <a:pt x="5078" y="2734"/>
                </a:lnTo>
                <a:cubicBezTo>
                  <a:pt x="5078" y="2734"/>
                  <a:pt x="5078" y="2747"/>
                  <a:pt x="5078" y="2747"/>
                </a:cubicBezTo>
                <a:lnTo>
                  <a:pt x="5053" y="2785"/>
                </a:lnTo>
                <a:lnTo>
                  <a:pt x="5041" y="2797"/>
                </a:lnTo>
                <a:lnTo>
                  <a:pt x="5028" y="2810"/>
                </a:lnTo>
                <a:lnTo>
                  <a:pt x="5015" y="2835"/>
                </a:lnTo>
                <a:lnTo>
                  <a:pt x="5003" y="2848"/>
                </a:lnTo>
                <a:lnTo>
                  <a:pt x="4952" y="2886"/>
                </a:lnTo>
                <a:cubicBezTo>
                  <a:pt x="4763" y="3075"/>
                  <a:pt x="4625" y="3314"/>
                  <a:pt x="4536" y="3566"/>
                </a:cubicBezTo>
                <a:lnTo>
                  <a:pt x="4171" y="3566"/>
                </a:lnTo>
                <a:lnTo>
                  <a:pt x="4171" y="2634"/>
                </a:lnTo>
                <a:lnTo>
                  <a:pt x="4952" y="1852"/>
                </a:lnTo>
                <a:lnTo>
                  <a:pt x="4625" y="1525"/>
                </a:lnTo>
                <a:lnTo>
                  <a:pt x="3932" y="2218"/>
                </a:lnTo>
                <a:lnTo>
                  <a:pt x="3239" y="1525"/>
                </a:lnTo>
                <a:lnTo>
                  <a:pt x="2911" y="1852"/>
                </a:lnTo>
                <a:lnTo>
                  <a:pt x="3692" y="2634"/>
                </a:lnTo>
                <a:lnTo>
                  <a:pt x="3692" y="3566"/>
                </a:lnTo>
                <a:lnTo>
                  <a:pt x="3327" y="3566"/>
                </a:lnTo>
                <a:cubicBezTo>
                  <a:pt x="3314" y="3541"/>
                  <a:pt x="3302" y="3503"/>
                  <a:pt x="3289" y="3478"/>
                </a:cubicBezTo>
                <a:cubicBezTo>
                  <a:pt x="3201" y="3251"/>
                  <a:pt x="3075" y="3049"/>
                  <a:pt x="2911" y="2886"/>
                </a:cubicBezTo>
                <a:lnTo>
                  <a:pt x="2861" y="2848"/>
                </a:lnTo>
                <a:lnTo>
                  <a:pt x="2848" y="2835"/>
                </a:lnTo>
                <a:lnTo>
                  <a:pt x="2835" y="2810"/>
                </a:lnTo>
                <a:lnTo>
                  <a:pt x="2823" y="2797"/>
                </a:lnTo>
                <a:lnTo>
                  <a:pt x="2810" y="2785"/>
                </a:lnTo>
                <a:lnTo>
                  <a:pt x="2785" y="2747"/>
                </a:lnTo>
                <a:cubicBezTo>
                  <a:pt x="2785" y="2747"/>
                  <a:pt x="2785" y="2734"/>
                  <a:pt x="2772" y="2734"/>
                </a:cubicBezTo>
                <a:lnTo>
                  <a:pt x="2747" y="2697"/>
                </a:lnTo>
                <a:lnTo>
                  <a:pt x="2747" y="2684"/>
                </a:lnTo>
                <a:lnTo>
                  <a:pt x="2722" y="2634"/>
                </a:lnTo>
                <a:cubicBezTo>
                  <a:pt x="2722" y="2634"/>
                  <a:pt x="2722" y="2621"/>
                  <a:pt x="2722" y="2621"/>
                </a:cubicBezTo>
                <a:cubicBezTo>
                  <a:pt x="2722" y="2608"/>
                  <a:pt x="2709" y="2596"/>
                  <a:pt x="2697" y="2583"/>
                </a:cubicBezTo>
                <a:lnTo>
                  <a:pt x="2684" y="2571"/>
                </a:lnTo>
                <a:cubicBezTo>
                  <a:pt x="2646" y="2495"/>
                  <a:pt x="2621" y="2419"/>
                  <a:pt x="2596" y="2344"/>
                </a:cubicBezTo>
                <a:lnTo>
                  <a:pt x="2571" y="2281"/>
                </a:lnTo>
                <a:cubicBezTo>
                  <a:pt x="2571" y="2256"/>
                  <a:pt x="2558" y="2243"/>
                  <a:pt x="2558" y="2218"/>
                </a:cubicBezTo>
                <a:cubicBezTo>
                  <a:pt x="2558" y="2205"/>
                  <a:pt x="2546" y="2180"/>
                  <a:pt x="2546" y="2167"/>
                </a:cubicBezTo>
                <a:lnTo>
                  <a:pt x="2546" y="2155"/>
                </a:lnTo>
                <a:lnTo>
                  <a:pt x="2533" y="2104"/>
                </a:lnTo>
                <a:cubicBezTo>
                  <a:pt x="2533" y="2092"/>
                  <a:pt x="2533" y="2092"/>
                  <a:pt x="2533" y="2079"/>
                </a:cubicBezTo>
                <a:lnTo>
                  <a:pt x="2533" y="2041"/>
                </a:lnTo>
                <a:lnTo>
                  <a:pt x="2533" y="2016"/>
                </a:lnTo>
                <a:lnTo>
                  <a:pt x="2533" y="1966"/>
                </a:lnTo>
                <a:lnTo>
                  <a:pt x="2533" y="1903"/>
                </a:lnTo>
                <a:cubicBezTo>
                  <a:pt x="2533" y="1122"/>
                  <a:pt x="3155" y="499"/>
                  <a:pt x="3931" y="479"/>
                </a:cubicBezTo>
                <a:close/>
                <a:moveTo>
                  <a:pt x="4662" y="4045"/>
                </a:moveTo>
                <a:lnTo>
                  <a:pt x="4662" y="4473"/>
                </a:lnTo>
                <a:lnTo>
                  <a:pt x="3125" y="4473"/>
                </a:lnTo>
                <a:lnTo>
                  <a:pt x="3125" y="4045"/>
                </a:lnTo>
                <a:close/>
                <a:moveTo>
                  <a:pt x="4310" y="4940"/>
                </a:moveTo>
                <a:cubicBezTo>
                  <a:pt x="4284" y="5028"/>
                  <a:pt x="4209" y="5091"/>
                  <a:pt x="4108" y="5091"/>
                </a:cubicBezTo>
                <a:lnTo>
                  <a:pt x="3667" y="5091"/>
                </a:lnTo>
                <a:cubicBezTo>
                  <a:pt x="3579" y="5091"/>
                  <a:pt x="3491" y="5028"/>
                  <a:pt x="3478" y="4940"/>
                </a:cubicBezTo>
                <a:close/>
                <a:moveTo>
                  <a:pt x="6162" y="2898"/>
                </a:moveTo>
                <a:lnTo>
                  <a:pt x="6162" y="5960"/>
                </a:lnTo>
                <a:lnTo>
                  <a:pt x="1374" y="5960"/>
                </a:lnTo>
                <a:lnTo>
                  <a:pt x="1374" y="2898"/>
                </a:lnTo>
                <a:lnTo>
                  <a:pt x="2155" y="2898"/>
                </a:lnTo>
                <a:cubicBezTo>
                  <a:pt x="2205" y="2974"/>
                  <a:pt x="2256" y="3037"/>
                  <a:pt x="2319" y="3112"/>
                </a:cubicBezTo>
                <a:lnTo>
                  <a:pt x="2432" y="3112"/>
                </a:lnTo>
                <a:cubicBezTo>
                  <a:pt x="2445" y="3125"/>
                  <a:pt x="2445" y="3138"/>
                  <a:pt x="2457" y="3138"/>
                </a:cubicBezTo>
                <a:lnTo>
                  <a:pt x="2457" y="3150"/>
                </a:lnTo>
                <a:lnTo>
                  <a:pt x="2483" y="3175"/>
                </a:lnTo>
                <a:lnTo>
                  <a:pt x="2495" y="3188"/>
                </a:lnTo>
                <a:lnTo>
                  <a:pt x="2520" y="3226"/>
                </a:lnTo>
                <a:lnTo>
                  <a:pt x="2546" y="3238"/>
                </a:lnTo>
                <a:cubicBezTo>
                  <a:pt x="2558" y="3264"/>
                  <a:pt x="2583" y="3289"/>
                  <a:pt x="2596" y="3301"/>
                </a:cubicBezTo>
                <a:lnTo>
                  <a:pt x="2621" y="3327"/>
                </a:lnTo>
                <a:lnTo>
                  <a:pt x="2646" y="3352"/>
                </a:lnTo>
                <a:lnTo>
                  <a:pt x="2646" y="3364"/>
                </a:lnTo>
                <a:lnTo>
                  <a:pt x="2646" y="3390"/>
                </a:lnTo>
                <a:lnTo>
                  <a:pt x="2659" y="3402"/>
                </a:lnTo>
                <a:lnTo>
                  <a:pt x="2672" y="3415"/>
                </a:lnTo>
                <a:lnTo>
                  <a:pt x="2684" y="3440"/>
                </a:lnTo>
                <a:lnTo>
                  <a:pt x="2697" y="3453"/>
                </a:lnTo>
                <a:cubicBezTo>
                  <a:pt x="2697" y="3465"/>
                  <a:pt x="2709" y="3465"/>
                  <a:pt x="2709" y="3478"/>
                </a:cubicBezTo>
                <a:cubicBezTo>
                  <a:pt x="2709" y="3478"/>
                  <a:pt x="2709" y="3490"/>
                  <a:pt x="2709" y="3490"/>
                </a:cubicBezTo>
                <a:lnTo>
                  <a:pt x="2722" y="3516"/>
                </a:lnTo>
                <a:lnTo>
                  <a:pt x="2722" y="3528"/>
                </a:lnTo>
                <a:cubicBezTo>
                  <a:pt x="2722" y="3528"/>
                  <a:pt x="2722" y="3541"/>
                  <a:pt x="2735" y="3553"/>
                </a:cubicBezTo>
                <a:cubicBezTo>
                  <a:pt x="2735" y="3553"/>
                  <a:pt x="2735" y="3566"/>
                  <a:pt x="2735" y="3566"/>
                </a:cubicBezTo>
                <a:lnTo>
                  <a:pt x="2747" y="3591"/>
                </a:lnTo>
                <a:cubicBezTo>
                  <a:pt x="2747" y="3591"/>
                  <a:pt x="2747" y="3604"/>
                  <a:pt x="2747" y="3604"/>
                </a:cubicBezTo>
                <a:cubicBezTo>
                  <a:pt x="2747" y="3616"/>
                  <a:pt x="2747" y="3629"/>
                  <a:pt x="2760" y="3629"/>
                </a:cubicBezTo>
                <a:lnTo>
                  <a:pt x="2760" y="3642"/>
                </a:lnTo>
                <a:cubicBezTo>
                  <a:pt x="2646" y="3730"/>
                  <a:pt x="2583" y="3856"/>
                  <a:pt x="2583" y="3995"/>
                </a:cubicBezTo>
                <a:lnTo>
                  <a:pt x="2583" y="4473"/>
                </a:lnTo>
                <a:cubicBezTo>
                  <a:pt x="2583" y="4675"/>
                  <a:pt x="2722" y="4851"/>
                  <a:pt x="2936" y="4902"/>
                </a:cubicBezTo>
                <a:cubicBezTo>
                  <a:pt x="2949" y="5255"/>
                  <a:pt x="3239" y="5519"/>
                  <a:pt x="3591" y="5532"/>
                </a:cubicBezTo>
                <a:lnTo>
                  <a:pt x="4032" y="5532"/>
                </a:lnTo>
                <a:cubicBezTo>
                  <a:pt x="4385" y="5519"/>
                  <a:pt x="4675" y="5242"/>
                  <a:pt x="4700" y="4902"/>
                </a:cubicBezTo>
                <a:cubicBezTo>
                  <a:pt x="4902" y="4851"/>
                  <a:pt x="5041" y="4675"/>
                  <a:pt x="5041" y="4473"/>
                </a:cubicBezTo>
                <a:lnTo>
                  <a:pt x="5041" y="3995"/>
                </a:lnTo>
                <a:cubicBezTo>
                  <a:pt x="5041" y="3856"/>
                  <a:pt x="4978" y="3730"/>
                  <a:pt x="4877" y="3642"/>
                </a:cubicBezTo>
                <a:lnTo>
                  <a:pt x="4877" y="3629"/>
                </a:lnTo>
                <a:lnTo>
                  <a:pt x="4877" y="3616"/>
                </a:lnTo>
                <a:cubicBezTo>
                  <a:pt x="4877" y="3604"/>
                  <a:pt x="4877" y="3591"/>
                  <a:pt x="4877" y="3591"/>
                </a:cubicBezTo>
                <a:lnTo>
                  <a:pt x="4889" y="3579"/>
                </a:lnTo>
                <a:cubicBezTo>
                  <a:pt x="4889" y="3566"/>
                  <a:pt x="4902" y="3553"/>
                  <a:pt x="4902" y="3553"/>
                </a:cubicBezTo>
                <a:cubicBezTo>
                  <a:pt x="4902" y="3541"/>
                  <a:pt x="4902" y="3541"/>
                  <a:pt x="4902" y="3528"/>
                </a:cubicBezTo>
                <a:lnTo>
                  <a:pt x="4915" y="3516"/>
                </a:lnTo>
                <a:cubicBezTo>
                  <a:pt x="4915" y="3503"/>
                  <a:pt x="4915" y="3503"/>
                  <a:pt x="4915" y="3503"/>
                </a:cubicBezTo>
                <a:lnTo>
                  <a:pt x="4927" y="3478"/>
                </a:lnTo>
                <a:lnTo>
                  <a:pt x="4927" y="3465"/>
                </a:lnTo>
                <a:lnTo>
                  <a:pt x="4952" y="3440"/>
                </a:lnTo>
                <a:lnTo>
                  <a:pt x="4952" y="3427"/>
                </a:lnTo>
                <a:cubicBezTo>
                  <a:pt x="4952" y="3415"/>
                  <a:pt x="4952" y="3402"/>
                  <a:pt x="4965" y="3402"/>
                </a:cubicBezTo>
                <a:lnTo>
                  <a:pt x="4978" y="3364"/>
                </a:lnTo>
                <a:cubicBezTo>
                  <a:pt x="5015" y="3327"/>
                  <a:pt x="5053" y="3276"/>
                  <a:pt x="5091" y="3238"/>
                </a:cubicBezTo>
                <a:lnTo>
                  <a:pt x="5116" y="3226"/>
                </a:lnTo>
                <a:lnTo>
                  <a:pt x="5141" y="3188"/>
                </a:lnTo>
                <a:lnTo>
                  <a:pt x="5154" y="3175"/>
                </a:lnTo>
                <a:lnTo>
                  <a:pt x="5154" y="3163"/>
                </a:lnTo>
                <a:lnTo>
                  <a:pt x="5179" y="3150"/>
                </a:lnTo>
                <a:lnTo>
                  <a:pt x="5179" y="3138"/>
                </a:lnTo>
                <a:lnTo>
                  <a:pt x="5217" y="3112"/>
                </a:lnTo>
                <a:cubicBezTo>
                  <a:pt x="5267" y="3037"/>
                  <a:pt x="5318" y="2961"/>
                  <a:pt x="5368" y="2898"/>
                </a:cubicBezTo>
                <a:close/>
                <a:moveTo>
                  <a:pt x="6931" y="2218"/>
                </a:moveTo>
                <a:cubicBezTo>
                  <a:pt x="6943" y="2218"/>
                  <a:pt x="6956" y="2230"/>
                  <a:pt x="6956" y="2243"/>
                </a:cubicBezTo>
                <a:lnTo>
                  <a:pt x="6956" y="6653"/>
                </a:lnTo>
                <a:lnTo>
                  <a:pt x="819" y="6653"/>
                </a:lnTo>
                <a:lnTo>
                  <a:pt x="819" y="2243"/>
                </a:lnTo>
                <a:cubicBezTo>
                  <a:pt x="819" y="2230"/>
                  <a:pt x="832" y="2218"/>
                  <a:pt x="844" y="2218"/>
                </a:cubicBezTo>
                <a:lnTo>
                  <a:pt x="2016" y="2218"/>
                </a:lnTo>
                <a:cubicBezTo>
                  <a:pt x="2029" y="2293"/>
                  <a:pt x="2054" y="2369"/>
                  <a:pt x="2067" y="2432"/>
                </a:cubicBezTo>
                <a:lnTo>
                  <a:pt x="1033" y="2432"/>
                </a:lnTo>
                <a:lnTo>
                  <a:pt x="1033" y="6439"/>
                </a:lnTo>
                <a:lnTo>
                  <a:pt x="6742" y="6439"/>
                </a:lnTo>
                <a:lnTo>
                  <a:pt x="6742" y="2432"/>
                </a:lnTo>
                <a:lnTo>
                  <a:pt x="5708" y="2432"/>
                </a:lnTo>
                <a:cubicBezTo>
                  <a:pt x="5721" y="2356"/>
                  <a:pt x="5746" y="2293"/>
                  <a:pt x="5759" y="2218"/>
                </a:cubicBezTo>
                <a:close/>
                <a:moveTo>
                  <a:pt x="7321" y="7107"/>
                </a:moveTo>
                <a:lnTo>
                  <a:pt x="7321" y="7309"/>
                </a:lnTo>
                <a:cubicBezTo>
                  <a:pt x="7321" y="7309"/>
                  <a:pt x="7309" y="7321"/>
                  <a:pt x="7296" y="7321"/>
                </a:cubicBezTo>
                <a:lnTo>
                  <a:pt x="492" y="7321"/>
                </a:lnTo>
                <a:cubicBezTo>
                  <a:pt x="479" y="7321"/>
                  <a:pt x="466" y="7309"/>
                  <a:pt x="466" y="7309"/>
                </a:cubicBezTo>
                <a:lnTo>
                  <a:pt x="466" y="7107"/>
                </a:lnTo>
                <a:close/>
                <a:moveTo>
                  <a:pt x="3894" y="0"/>
                </a:moveTo>
                <a:cubicBezTo>
                  <a:pt x="2898" y="0"/>
                  <a:pt x="2067" y="769"/>
                  <a:pt x="2004" y="1764"/>
                </a:cubicBezTo>
                <a:lnTo>
                  <a:pt x="844" y="1764"/>
                </a:lnTo>
                <a:cubicBezTo>
                  <a:pt x="567" y="1764"/>
                  <a:pt x="353" y="1978"/>
                  <a:pt x="353" y="2243"/>
                </a:cubicBezTo>
                <a:lnTo>
                  <a:pt x="353" y="6653"/>
                </a:lnTo>
                <a:lnTo>
                  <a:pt x="0" y="6653"/>
                </a:lnTo>
                <a:lnTo>
                  <a:pt x="0" y="7309"/>
                </a:lnTo>
                <a:cubicBezTo>
                  <a:pt x="0" y="7573"/>
                  <a:pt x="214" y="7800"/>
                  <a:pt x="479" y="7800"/>
                </a:cubicBezTo>
                <a:lnTo>
                  <a:pt x="7283" y="7800"/>
                </a:lnTo>
                <a:cubicBezTo>
                  <a:pt x="7561" y="7787"/>
                  <a:pt x="7775" y="7573"/>
                  <a:pt x="7775" y="7309"/>
                </a:cubicBezTo>
                <a:lnTo>
                  <a:pt x="7775" y="6653"/>
                </a:lnTo>
                <a:lnTo>
                  <a:pt x="7422" y="6653"/>
                </a:lnTo>
                <a:lnTo>
                  <a:pt x="7422" y="2243"/>
                </a:lnTo>
                <a:cubicBezTo>
                  <a:pt x="7422" y="1978"/>
                  <a:pt x="7208" y="1764"/>
                  <a:pt x="6931" y="1764"/>
                </a:cubicBezTo>
                <a:lnTo>
                  <a:pt x="5771" y="1764"/>
                </a:lnTo>
                <a:cubicBezTo>
                  <a:pt x="5708" y="769"/>
                  <a:pt x="4877" y="0"/>
                  <a:pt x="38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9"/>
          <p:cNvSpPr/>
          <p:nvPr/>
        </p:nvSpPr>
        <p:spPr>
          <a:xfrm>
            <a:off x="7183013" y="3152705"/>
            <a:ext cx="374051" cy="427259"/>
          </a:xfrm>
          <a:custGeom>
            <a:avLst/>
            <a:gdLst/>
            <a:ahLst/>
            <a:cxnLst/>
            <a:rect l="l" t="t" r="r" b="b"/>
            <a:pathLst>
              <a:path w="5870" h="6705" extrusionOk="0">
                <a:moveTo>
                  <a:pt x="2369" y="391"/>
                </a:moveTo>
                <a:lnTo>
                  <a:pt x="2369" y="1374"/>
                </a:lnTo>
                <a:lnTo>
                  <a:pt x="391" y="1374"/>
                </a:lnTo>
                <a:lnTo>
                  <a:pt x="391" y="391"/>
                </a:lnTo>
                <a:close/>
                <a:moveTo>
                  <a:pt x="1387" y="2999"/>
                </a:moveTo>
                <a:cubicBezTo>
                  <a:pt x="1613" y="2999"/>
                  <a:pt x="1727" y="3277"/>
                  <a:pt x="1563" y="3440"/>
                </a:cubicBezTo>
                <a:cubicBezTo>
                  <a:pt x="1509" y="3494"/>
                  <a:pt x="1444" y="3518"/>
                  <a:pt x="1380" y="3518"/>
                </a:cubicBezTo>
                <a:cubicBezTo>
                  <a:pt x="1247" y="3518"/>
                  <a:pt x="1122" y="3417"/>
                  <a:pt x="1122" y="3264"/>
                </a:cubicBezTo>
                <a:cubicBezTo>
                  <a:pt x="1122" y="3113"/>
                  <a:pt x="1235" y="2999"/>
                  <a:pt x="1387" y="2999"/>
                </a:cubicBezTo>
                <a:close/>
                <a:moveTo>
                  <a:pt x="1185" y="1764"/>
                </a:moveTo>
                <a:lnTo>
                  <a:pt x="1185" y="2634"/>
                </a:lnTo>
                <a:cubicBezTo>
                  <a:pt x="580" y="2836"/>
                  <a:pt x="580" y="3692"/>
                  <a:pt x="1185" y="3881"/>
                </a:cubicBezTo>
                <a:lnTo>
                  <a:pt x="1185" y="4663"/>
                </a:lnTo>
                <a:lnTo>
                  <a:pt x="391" y="3869"/>
                </a:lnTo>
                <a:lnTo>
                  <a:pt x="391" y="2647"/>
                </a:lnTo>
                <a:lnTo>
                  <a:pt x="807" y="2206"/>
                </a:lnTo>
                <a:lnTo>
                  <a:pt x="807" y="1764"/>
                </a:lnTo>
                <a:close/>
                <a:moveTo>
                  <a:pt x="1954" y="1764"/>
                </a:moveTo>
                <a:lnTo>
                  <a:pt x="1954" y="2206"/>
                </a:lnTo>
                <a:lnTo>
                  <a:pt x="2369" y="2647"/>
                </a:lnTo>
                <a:lnTo>
                  <a:pt x="2369" y="3869"/>
                </a:lnTo>
                <a:lnTo>
                  <a:pt x="1576" y="4675"/>
                </a:lnTo>
                <a:lnTo>
                  <a:pt x="1576" y="3881"/>
                </a:lnTo>
                <a:cubicBezTo>
                  <a:pt x="2180" y="3692"/>
                  <a:pt x="2180" y="2836"/>
                  <a:pt x="1576" y="2647"/>
                </a:cubicBezTo>
                <a:lnTo>
                  <a:pt x="1576" y="1764"/>
                </a:lnTo>
                <a:close/>
                <a:moveTo>
                  <a:pt x="0" y="0"/>
                </a:moveTo>
                <a:lnTo>
                  <a:pt x="0" y="1764"/>
                </a:lnTo>
                <a:lnTo>
                  <a:pt x="416" y="1764"/>
                </a:lnTo>
                <a:lnTo>
                  <a:pt x="416" y="2042"/>
                </a:lnTo>
                <a:lnTo>
                  <a:pt x="0" y="2495"/>
                </a:lnTo>
                <a:lnTo>
                  <a:pt x="0" y="4033"/>
                </a:lnTo>
                <a:lnTo>
                  <a:pt x="1109" y="5154"/>
                </a:lnTo>
                <a:lnTo>
                  <a:pt x="5066" y="5154"/>
                </a:lnTo>
                <a:cubicBezTo>
                  <a:pt x="5305" y="5167"/>
                  <a:pt x="5305" y="5507"/>
                  <a:pt x="5066" y="5532"/>
                </a:cubicBezTo>
                <a:lnTo>
                  <a:pt x="3529" y="5532"/>
                </a:lnTo>
                <a:cubicBezTo>
                  <a:pt x="2747" y="5532"/>
                  <a:pt x="2747" y="6704"/>
                  <a:pt x="3529" y="6704"/>
                </a:cubicBezTo>
                <a:lnTo>
                  <a:pt x="4449" y="6704"/>
                </a:lnTo>
                <a:lnTo>
                  <a:pt x="4449" y="6313"/>
                </a:lnTo>
                <a:lnTo>
                  <a:pt x="3529" y="6313"/>
                </a:lnTo>
                <a:cubicBezTo>
                  <a:pt x="3289" y="6288"/>
                  <a:pt x="3289" y="5948"/>
                  <a:pt x="3529" y="5923"/>
                </a:cubicBezTo>
                <a:lnTo>
                  <a:pt x="5066" y="5923"/>
                </a:lnTo>
                <a:cubicBezTo>
                  <a:pt x="5082" y="5924"/>
                  <a:pt x="5098" y="5924"/>
                  <a:pt x="5113" y="5924"/>
                </a:cubicBezTo>
                <a:cubicBezTo>
                  <a:pt x="5869" y="5924"/>
                  <a:pt x="5869" y="4762"/>
                  <a:pt x="5113" y="4762"/>
                </a:cubicBezTo>
                <a:cubicBezTo>
                  <a:pt x="5098" y="4762"/>
                  <a:pt x="5082" y="4763"/>
                  <a:pt x="5066" y="4763"/>
                </a:cubicBezTo>
                <a:lnTo>
                  <a:pt x="2042" y="4763"/>
                </a:lnTo>
                <a:lnTo>
                  <a:pt x="2747" y="4033"/>
                </a:lnTo>
                <a:lnTo>
                  <a:pt x="2747" y="2495"/>
                </a:lnTo>
                <a:lnTo>
                  <a:pt x="2344" y="2042"/>
                </a:lnTo>
                <a:lnTo>
                  <a:pt x="2344" y="1764"/>
                </a:lnTo>
                <a:lnTo>
                  <a:pt x="2747" y="1764"/>
                </a:lnTo>
                <a:lnTo>
                  <a:pt x="274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le 2">
            <a:extLst>
              <a:ext uri="{FF2B5EF4-FFF2-40B4-BE49-F238E27FC236}">
                <a16:creationId xmlns:a16="http://schemas.microsoft.com/office/drawing/2014/main" id="{941254D5-2A3E-A54F-AE5D-6C44B1CD419C}"/>
              </a:ext>
            </a:extLst>
          </p:cNvPr>
          <p:cNvSpPr>
            <a:spLocks noGrp="1"/>
          </p:cNvSpPr>
          <p:nvPr>
            <p:ph type="title" idx="8"/>
          </p:nvPr>
        </p:nvSpPr>
        <p:spPr/>
        <p:txBody>
          <a:bodyPr/>
          <a:lstStyle/>
          <a:p>
            <a:r>
              <a:rPr lang="en-US" dirty="0"/>
              <a:t>C. TIPS dan TRIK </a:t>
            </a:r>
            <a:r>
              <a:rPr lang="en-US" dirty="0" err="1"/>
              <a:t>Mengikuti</a:t>
            </a:r>
            <a:r>
              <a:rPr lang="en-US" dirty="0"/>
              <a:t> </a:t>
            </a:r>
            <a:r>
              <a:rPr lang="en-US" dirty="0" err="1"/>
              <a:t>Tes</a:t>
            </a:r>
            <a:r>
              <a:rPr lang="en-US" dirty="0"/>
              <a:t> </a:t>
            </a:r>
            <a:r>
              <a:rPr lang="en-US" dirty="0" err="1"/>
              <a:t>Bakat</a:t>
            </a:r>
            <a:r>
              <a:rPr lang="en-US" dirty="0"/>
              <a:t> </a:t>
            </a:r>
            <a:r>
              <a:rPr lang="en-US" dirty="0" err="1"/>
              <a:t>Skolatik</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50"/>
          <p:cNvSpPr txBox="1">
            <a:spLocks noGrp="1"/>
          </p:cNvSpPr>
          <p:nvPr>
            <p:ph type="title"/>
          </p:nvPr>
        </p:nvSpPr>
        <p:spPr>
          <a:xfrm>
            <a:off x="724200" y="367700"/>
            <a:ext cx="7695600" cy="609000"/>
          </a:xfrm>
          <a:prstGeom prst="rect">
            <a:avLst/>
          </a:prstGeom>
        </p:spPr>
        <p:txBody>
          <a:bodyPr spcFirstLastPara="1" wrap="square" lIns="91425" tIns="91425" rIns="91425" bIns="91425" anchor="t" anchorCtr="0">
            <a:noAutofit/>
          </a:bodyPr>
          <a:lstStyle/>
          <a:p>
            <a:pPr lvl="0"/>
            <a:r>
              <a:rPr lang="en-US" dirty="0"/>
              <a:t>C. TIPS dan TRIK </a:t>
            </a:r>
            <a:r>
              <a:rPr lang="en-US" dirty="0" err="1"/>
              <a:t>Mengikuti</a:t>
            </a:r>
            <a:r>
              <a:rPr lang="en-US" dirty="0"/>
              <a:t> </a:t>
            </a:r>
            <a:r>
              <a:rPr lang="en-US" dirty="0" err="1"/>
              <a:t>Tes</a:t>
            </a:r>
            <a:r>
              <a:rPr lang="en-US" dirty="0"/>
              <a:t> </a:t>
            </a:r>
            <a:r>
              <a:rPr lang="en-US" dirty="0" err="1"/>
              <a:t>Bakat</a:t>
            </a:r>
            <a:r>
              <a:rPr lang="en-US" dirty="0"/>
              <a:t> </a:t>
            </a:r>
            <a:r>
              <a:rPr lang="en-US" dirty="0" err="1"/>
              <a:t>Skolatik</a:t>
            </a:r>
            <a:endParaRPr dirty="0"/>
          </a:p>
        </p:txBody>
      </p:sp>
      <p:grpSp>
        <p:nvGrpSpPr>
          <p:cNvPr id="818" name="Google Shape;818;p50"/>
          <p:cNvGrpSpPr/>
          <p:nvPr/>
        </p:nvGrpSpPr>
        <p:grpSpPr>
          <a:xfrm>
            <a:off x="15806" y="3042463"/>
            <a:ext cx="1500276" cy="2237203"/>
            <a:chOff x="3806696" y="1370673"/>
            <a:chExt cx="1519408" cy="2234035"/>
          </a:xfrm>
        </p:grpSpPr>
        <p:sp>
          <p:nvSpPr>
            <p:cNvPr id="819" name="Google Shape;819;p50"/>
            <p:cNvSpPr/>
            <p:nvPr/>
          </p:nvSpPr>
          <p:spPr>
            <a:xfrm>
              <a:off x="3841455" y="3459505"/>
              <a:ext cx="1425051" cy="145203"/>
            </a:xfrm>
            <a:custGeom>
              <a:avLst/>
              <a:gdLst/>
              <a:ahLst/>
              <a:cxnLst/>
              <a:rect l="l" t="t" r="r" b="b"/>
              <a:pathLst>
                <a:path w="13119" h="1689" extrusionOk="0">
                  <a:moveTo>
                    <a:pt x="6566" y="0"/>
                  </a:moveTo>
                  <a:cubicBezTo>
                    <a:pt x="2937" y="0"/>
                    <a:pt x="1" y="378"/>
                    <a:pt x="1" y="844"/>
                  </a:cubicBezTo>
                  <a:cubicBezTo>
                    <a:pt x="1" y="1311"/>
                    <a:pt x="2937" y="1689"/>
                    <a:pt x="6566" y="1689"/>
                  </a:cubicBezTo>
                  <a:cubicBezTo>
                    <a:pt x="10182" y="1689"/>
                    <a:pt x="13118" y="1311"/>
                    <a:pt x="13118" y="844"/>
                  </a:cubicBezTo>
                  <a:cubicBezTo>
                    <a:pt x="13118" y="378"/>
                    <a:pt x="10182" y="0"/>
                    <a:pt x="6566" y="0"/>
                  </a:cubicBezTo>
                  <a:close/>
                </a:path>
              </a:pathLst>
            </a:cu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0" name="Google Shape;820;p50"/>
            <p:cNvGrpSpPr/>
            <p:nvPr/>
          </p:nvGrpSpPr>
          <p:grpSpPr>
            <a:xfrm>
              <a:off x="3806696" y="1737767"/>
              <a:ext cx="1519408" cy="1614353"/>
              <a:chOff x="3124650" y="1335150"/>
              <a:chExt cx="230325" cy="244725"/>
            </a:xfrm>
          </p:grpSpPr>
          <p:sp>
            <p:nvSpPr>
              <p:cNvPr id="821" name="Google Shape;821;p50"/>
              <p:cNvSpPr/>
              <p:nvPr/>
            </p:nvSpPr>
            <p:spPr>
              <a:xfrm>
                <a:off x="3213500" y="1346850"/>
                <a:ext cx="52950" cy="68475"/>
              </a:xfrm>
              <a:custGeom>
                <a:avLst/>
                <a:gdLst/>
                <a:ahLst/>
                <a:cxnLst/>
                <a:rect l="l" t="t" r="r" b="b"/>
                <a:pathLst>
                  <a:path w="2118" h="2739" extrusionOk="0">
                    <a:moveTo>
                      <a:pt x="1174" y="0"/>
                    </a:moveTo>
                    <a:cubicBezTo>
                      <a:pt x="1148" y="0"/>
                      <a:pt x="1123" y="2"/>
                      <a:pt x="1097" y="5"/>
                    </a:cubicBezTo>
                    <a:cubicBezTo>
                      <a:pt x="466" y="55"/>
                      <a:pt x="315" y="370"/>
                      <a:pt x="403" y="735"/>
                    </a:cubicBezTo>
                    <a:cubicBezTo>
                      <a:pt x="403" y="735"/>
                      <a:pt x="309" y="616"/>
                      <a:pt x="206" y="616"/>
                    </a:cubicBezTo>
                    <a:cubicBezTo>
                      <a:pt x="184" y="616"/>
                      <a:pt x="161" y="621"/>
                      <a:pt x="139" y="635"/>
                    </a:cubicBezTo>
                    <a:cubicBezTo>
                      <a:pt x="0" y="710"/>
                      <a:pt x="139" y="1101"/>
                      <a:pt x="265" y="1101"/>
                    </a:cubicBezTo>
                    <a:cubicBezTo>
                      <a:pt x="391" y="1101"/>
                      <a:pt x="403" y="1050"/>
                      <a:pt x="403" y="1050"/>
                    </a:cubicBezTo>
                    <a:cubicBezTo>
                      <a:pt x="403" y="1050"/>
                      <a:pt x="542" y="1491"/>
                      <a:pt x="857" y="1542"/>
                    </a:cubicBezTo>
                    <a:lnTo>
                      <a:pt x="580" y="2739"/>
                    </a:lnTo>
                    <a:lnTo>
                      <a:pt x="1727" y="2739"/>
                    </a:lnTo>
                    <a:lnTo>
                      <a:pt x="1500" y="1504"/>
                    </a:lnTo>
                    <a:cubicBezTo>
                      <a:pt x="1777" y="1391"/>
                      <a:pt x="1966" y="1113"/>
                      <a:pt x="1966" y="811"/>
                    </a:cubicBezTo>
                    <a:cubicBezTo>
                      <a:pt x="2067" y="748"/>
                      <a:pt x="2117" y="635"/>
                      <a:pt x="2105" y="521"/>
                    </a:cubicBezTo>
                    <a:cubicBezTo>
                      <a:pt x="2100" y="439"/>
                      <a:pt x="2067" y="410"/>
                      <a:pt x="2028" y="410"/>
                    </a:cubicBezTo>
                    <a:cubicBezTo>
                      <a:pt x="1965" y="410"/>
                      <a:pt x="1886" y="482"/>
                      <a:pt x="1878" y="521"/>
                    </a:cubicBezTo>
                    <a:cubicBezTo>
                      <a:pt x="1773" y="207"/>
                      <a:pt x="1486" y="0"/>
                      <a:pt x="1174"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0"/>
              <p:cNvSpPr/>
              <p:nvPr/>
            </p:nvSpPr>
            <p:spPr>
              <a:xfrm>
                <a:off x="3220425" y="1335150"/>
                <a:ext cx="45250" cy="30100"/>
              </a:xfrm>
              <a:custGeom>
                <a:avLst/>
                <a:gdLst/>
                <a:ahLst/>
                <a:cxnLst/>
                <a:rect l="l" t="t" r="r" b="b"/>
                <a:pathLst>
                  <a:path w="1810" h="1204" extrusionOk="0">
                    <a:moveTo>
                      <a:pt x="1207" y="1"/>
                    </a:moveTo>
                    <a:cubicBezTo>
                      <a:pt x="962" y="1"/>
                      <a:pt x="610" y="90"/>
                      <a:pt x="391" y="258"/>
                    </a:cubicBezTo>
                    <a:cubicBezTo>
                      <a:pt x="101" y="485"/>
                      <a:pt x="0" y="863"/>
                      <a:pt x="126" y="1203"/>
                    </a:cubicBezTo>
                    <a:cubicBezTo>
                      <a:pt x="126" y="1203"/>
                      <a:pt x="479" y="1052"/>
                      <a:pt x="568" y="813"/>
                    </a:cubicBezTo>
                    <a:cubicBezTo>
                      <a:pt x="656" y="573"/>
                      <a:pt x="794" y="498"/>
                      <a:pt x="920" y="498"/>
                    </a:cubicBezTo>
                    <a:cubicBezTo>
                      <a:pt x="1046" y="498"/>
                      <a:pt x="1399" y="825"/>
                      <a:pt x="1500" y="838"/>
                    </a:cubicBezTo>
                    <a:cubicBezTo>
                      <a:pt x="1503" y="838"/>
                      <a:pt x="1505" y="838"/>
                      <a:pt x="1508" y="838"/>
                    </a:cubicBezTo>
                    <a:cubicBezTo>
                      <a:pt x="1611" y="838"/>
                      <a:pt x="1810" y="608"/>
                      <a:pt x="1613" y="473"/>
                    </a:cubicBezTo>
                    <a:cubicBezTo>
                      <a:pt x="1491" y="383"/>
                      <a:pt x="1258" y="367"/>
                      <a:pt x="1109" y="367"/>
                    </a:cubicBezTo>
                    <a:cubicBezTo>
                      <a:pt x="1027" y="367"/>
                      <a:pt x="971" y="372"/>
                      <a:pt x="971" y="372"/>
                    </a:cubicBezTo>
                    <a:cubicBezTo>
                      <a:pt x="971" y="372"/>
                      <a:pt x="1588" y="208"/>
                      <a:pt x="1462" y="69"/>
                    </a:cubicBezTo>
                    <a:cubicBezTo>
                      <a:pt x="1424" y="23"/>
                      <a:pt x="1329" y="1"/>
                      <a:pt x="12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0"/>
              <p:cNvSpPr/>
              <p:nvPr/>
            </p:nvSpPr>
            <p:spPr>
              <a:xfrm>
                <a:off x="3240575" y="1359550"/>
                <a:ext cx="5075" cy="9625"/>
              </a:xfrm>
              <a:custGeom>
                <a:avLst/>
                <a:gdLst/>
                <a:ahLst/>
                <a:cxnLst/>
                <a:rect l="l" t="t" r="r" b="b"/>
                <a:pathLst>
                  <a:path w="203" h="385" extrusionOk="0">
                    <a:moveTo>
                      <a:pt x="39" y="1"/>
                    </a:moveTo>
                    <a:cubicBezTo>
                      <a:pt x="39" y="1"/>
                      <a:pt x="1" y="379"/>
                      <a:pt x="14" y="379"/>
                    </a:cubicBezTo>
                    <a:cubicBezTo>
                      <a:pt x="14" y="379"/>
                      <a:pt x="86" y="384"/>
                      <a:pt x="139" y="384"/>
                    </a:cubicBezTo>
                    <a:cubicBezTo>
                      <a:pt x="165" y="384"/>
                      <a:pt x="186" y="383"/>
                      <a:pt x="190" y="379"/>
                    </a:cubicBezTo>
                    <a:cubicBezTo>
                      <a:pt x="203" y="379"/>
                      <a:pt x="39" y="1"/>
                      <a:pt x="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0"/>
              <p:cNvSpPr/>
              <p:nvPr/>
            </p:nvSpPr>
            <p:spPr>
              <a:xfrm>
                <a:off x="3233650" y="1384425"/>
                <a:ext cx="18625" cy="6975"/>
              </a:xfrm>
              <a:custGeom>
                <a:avLst/>
                <a:gdLst/>
                <a:ahLst/>
                <a:cxnLst/>
                <a:rect l="l" t="t" r="r" b="b"/>
                <a:pathLst>
                  <a:path w="745" h="279" extrusionOk="0">
                    <a:moveTo>
                      <a:pt x="694" y="1"/>
                    </a:moveTo>
                    <a:cubicBezTo>
                      <a:pt x="593" y="59"/>
                      <a:pt x="398" y="71"/>
                      <a:pt x="248" y="71"/>
                    </a:cubicBezTo>
                    <a:cubicBezTo>
                      <a:pt x="137" y="71"/>
                      <a:pt x="51" y="64"/>
                      <a:pt x="51" y="64"/>
                    </a:cubicBezTo>
                    <a:lnTo>
                      <a:pt x="1" y="253"/>
                    </a:lnTo>
                    <a:lnTo>
                      <a:pt x="744" y="278"/>
                    </a:lnTo>
                    <a:lnTo>
                      <a:pt x="694" y="1"/>
                    </a:lnTo>
                    <a:close/>
                  </a:path>
                </a:pathLst>
              </a:custGeom>
              <a:solidFill>
                <a:srgbClr val="595959">
                  <a:alpha val="33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0"/>
              <p:cNvSpPr/>
              <p:nvPr/>
            </p:nvSpPr>
            <p:spPr>
              <a:xfrm>
                <a:off x="3236175" y="1368375"/>
                <a:ext cx="14525" cy="6325"/>
              </a:xfrm>
              <a:custGeom>
                <a:avLst/>
                <a:gdLst/>
                <a:ahLst/>
                <a:cxnLst/>
                <a:rect l="l" t="t" r="r" b="b"/>
                <a:pathLst>
                  <a:path w="581" h="253" extrusionOk="0">
                    <a:moveTo>
                      <a:pt x="580" y="0"/>
                    </a:moveTo>
                    <a:lnTo>
                      <a:pt x="580" y="0"/>
                    </a:lnTo>
                    <a:cubicBezTo>
                      <a:pt x="505" y="76"/>
                      <a:pt x="404" y="139"/>
                      <a:pt x="303" y="177"/>
                    </a:cubicBezTo>
                    <a:cubicBezTo>
                      <a:pt x="283" y="179"/>
                      <a:pt x="264" y="180"/>
                      <a:pt x="246" y="180"/>
                    </a:cubicBezTo>
                    <a:cubicBezTo>
                      <a:pt x="155" y="180"/>
                      <a:pt x="74" y="156"/>
                      <a:pt x="1" y="114"/>
                    </a:cubicBezTo>
                    <a:lnTo>
                      <a:pt x="1" y="114"/>
                    </a:lnTo>
                    <a:cubicBezTo>
                      <a:pt x="1" y="164"/>
                      <a:pt x="101" y="252"/>
                      <a:pt x="303" y="252"/>
                    </a:cubicBezTo>
                    <a:cubicBezTo>
                      <a:pt x="517" y="240"/>
                      <a:pt x="580" y="0"/>
                      <a:pt x="5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0"/>
              <p:cNvSpPr/>
              <p:nvPr/>
            </p:nvSpPr>
            <p:spPr>
              <a:xfrm>
                <a:off x="3165925" y="1414050"/>
                <a:ext cx="163525" cy="112175"/>
              </a:xfrm>
              <a:custGeom>
                <a:avLst/>
                <a:gdLst/>
                <a:ahLst/>
                <a:cxnLst/>
                <a:rect l="l" t="t" r="r" b="b"/>
                <a:pathLst>
                  <a:path w="6541" h="4487" extrusionOk="0">
                    <a:moveTo>
                      <a:pt x="3730" y="0"/>
                    </a:moveTo>
                    <a:cubicBezTo>
                      <a:pt x="3730" y="0"/>
                      <a:pt x="2369" y="13"/>
                      <a:pt x="2332" y="63"/>
                    </a:cubicBezTo>
                    <a:lnTo>
                      <a:pt x="2269" y="542"/>
                    </a:lnTo>
                    <a:cubicBezTo>
                      <a:pt x="2269" y="542"/>
                      <a:pt x="983" y="769"/>
                      <a:pt x="807" y="857"/>
                    </a:cubicBezTo>
                    <a:cubicBezTo>
                      <a:pt x="631" y="958"/>
                      <a:pt x="1" y="3680"/>
                      <a:pt x="64" y="3957"/>
                    </a:cubicBezTo>
                    <a:cubicBezTo>
                      <a:pt x="127" y="4234"/>
                      <a:pt x="1412" y="4486"/>
                      <a:pt x="1412" y="4486"/>
                    </a:cubicBezTo>
                    <a:lnTo>
                      <a:pt x="4852" y="4436"/>
                    </a:lnTo>
                    <a:cubicBezTo>
                      <a:pt x="4852" y="4436"/>
                      <a:pt x="6490" y="3932"/>
                      <a:pt x="6515" y="3579"/>
                    </a:cubicBezTo>
                    <a:cubicBezTo>
                      <a:pt x="6540" y="3239"/>
                      <a:pt x="5305" y="530"/>
                      <a:pt x="5142" y="479"/>
                    </a:cubicBezTo>
                    <a:cubicBezTo>
                      <a:pt x="5120" y="473"/>
                      <a:pt x="5084" y="470"/>
                      <a:pt x="5037" y="470"/>
                    </a:cubicBezTo>
                    <a:cubicBezTo>
                      <a:pt x="4736" y="470"/>
                      <a:pt x="4008" y="593"/>
                      <a:pt x="4008" y="593"/>
                    </a:cubicBezTo>
                    <a:lnTo>
                      <a:pt x="373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0"/>
              <p:cNvSpPr/>
              <p:nvPr/>
            </p:nvSpPr>
            <p:spPr>
              <a:xfrm>
                <a:off x="3190175" y="1478325"/>
                <a:ext cx="108725" cy="51050"/>
              </a:xfrm>
              <a:custGeom>
                <a:avLst/>
                <a:gdLst/>
                <a:ahLst/>
                <a:cxnLst/>
                <a:rect l="l" t="t" r="r" b="b"/>
                <a:pathLst>
                  <a:path w="4349" h="2042" extrusionOk="0">
                    <a:moveTo>
                      <a:pt x="4209" y="0"/>
                    </a:moveTo>
                    <a:lnTo>
                      <a:pt x="64" y="50"/>
                    </a:lnTo>
                    <a:lnTo>
                      <a:pt x="1" y="176"/>
                    </a:lnTo>
                    <a:lnTo>
                      <a:pt x="442" y="1915"/>
                    </a:lnTo>
                    <a:lnTo>
                      <a:pt x="568" y="2041"/>
                    </a:lnTo>
                    <a:lnTo>
                      <a:pt x="4033" y="1815"/>
                    </a:lnTo>
                    <a:lnTo>
                      <a:pt x="4348" y="139"/>
                    </a:lnTo>
                    <a:lnTo>
                      <a:pt x="42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0"/>
              <p:cNvSpPr/>
              <p:nvPr/>
            </p:nvSpPr>
            <p:spPr>
              <a:xfrm>
                <a:off x="3222625" y="1414025"/>
                <a:ext cx="43500" cy="23700"/>
              </a:xfrm>
              <a:custGeom>
                <a:avLst/>
                <a:gdLst/>
                <a:ahLst/>
                <a:cxnLst/>
                <a:rect l="l" t="t" r="r" b="b"/>
                <a:pathLst>
                  <a:path w="1740" h="948" extrusionOk="0">
                    <a:moveTo>
                      <a:pt x="1277" y="1"/>
                    </a:moveTo>
                    <a:cubicBezTo>
                      <a:pt x="940" y="1"/>
                      <a:pt x="243" y="8"/>
                      <a:pt x="64" y="64"/>
                    </a:cubicBezTo>
                    <a:lnTo>
                      <a:pt x="1" y="543"/>
                    </a:lnTo>
                    <a:cubicBezTo>
                      <a:pt x="1" y="543"/>
                      <a:pt x="114" y="909"/>
                      <a:pt x="732" y="947"/>
                    </a:cubicBezTo>
                    <a:cubicBezTo>
                      <a:pt x="748" y="947"/>
                      <a:pt x="765" y="947"/>
                      <a:pt x="782" y="947"/>
                    </a:cubicBezTo>
                    <a:cubicBezTo>
                      <a:pt x="1130" y="947"/>
                      <a:pt x="1475" y="822"/>
                      <a:pt x="1740" y="594"/>
                    </a:cubicBezTo>
                    <a:lnTo>
                      <a:pt x="1462" y="1"/>
                    </a:lnTo>
                    <a:cubicBezTo>
                      <a:pt x="1462" y="1"/>
                      <a:pt x="1390" y="1"/>
                      <a:pt x="1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0"/>
              <p:cNvSpPr/>
              <p:nvPr/>
            </p:nvSpPr>
            <p:spPr>
              <a:xfrm>
                <a:off x="3124650" y="1519575"/>
                <a:ext cx="142725" cy="60300"/>
              </a:xfrm>
              <a:custGeom>
                <a:avLst/>
                <a:gdLst/>
                <a:ahLst/>
                <a:cxnLst/>
                <a:rect l="l" t="t" r="r" b="b"/>
                <a:pathLst>
                  <a:path w="5709" h="2412" extrusionOk="0">
                    <a:moveTo>
                      <a:pt x="2256" y="1"/>
                    </a:moveTo>
                    <a:lnTo>
                      <a:pt x="2282" y="64"/>
                    </a:lnTo>
                    <a:cubicBezTo>
                      <a:pt x="2282" y="64"/>
                      <a:pt x="1" y="1047"/>
                      <a:pt x="76" y="1903"/>
                    </a:cubicBezTo>
                    <a:cubicBezTo>
                      <a:pt x="113" y="2297"/>
                      <a:pt x="1152" y="2411"/>
                      <a:pt x="2316" y="2411"/>
                    </a:cubicBezTo>
                    <a:cubicBezTo>
                      <a:pt x="3575" y="2411"/>
                      <a:pt x="4980" y="2277"/>
                      <a:pt x="5419" y="2219"/>
                    </a:cubicBezTo>
                    <a:lnTo>
                      <a:pt x="5709" y="1677"/>
                    </a:lnTo>
                    <a:cubicBezTo>
                      <a:pt x="5142" y="1450"/>
                      <a:pt x="4575" y="1185"/>
                      <a:pt x="4020" y="895"/>
                    </a:cubicBezTo>
                    <a:lnTo>
                      <a:pt x="4222" y="328"/>
                    </a:lnTo>
                    <a:lnTo>
                      <a:pt x="3189" y="391"/>
                    </a:lnTo>
                    <a:lnTo>
                      <a:pt x="3050" y="202"/>
                    </a:lnTo>
                    <a:lnTo>
                      <a:pt x="22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0"/>
              <p:cNvSpPr/>
              <p:nvPr/>
            </p:nvSpPr>
            <p:spPr>
              <a:xfrm>
                <a:off x="3260125" y="1561800"/>
                <a:ext cx="36550" cy="14500"/>
              </a:xfrm>
              <a:custGeom>
                <a:avLst/>
                <a:gdLst/>
                <a:ahLst/>
                <a:cxnLst/>
                <a:rect l="l" t="t" r="r" b="b"/>
                <a:pathLst>
                  <a:path w="1462" h="580" extrusionOk="0">
                    <a:moveTo>
                      <a:pt x="290" y="0"/>
                    </a:moveTo>
                    <a:lnTo>
                      <a:pt x="0" y="530"/>
                    </a:lnTo>
                    <a:lnTo>
                      <a:pt x="0" y="530"/>
                    </a:lnTo>
                    <a:lnTo>
                      <a:pt x="88" y="517"/>
                    </a:lnTo>
                    <a:cubicBezTo>
                      <a:pt x="208" y="497"/>
                      <a:pt x="343" y="489"/>
                      <a:pt x="482" y="489"/>
                    </a:cubicBezTo>
                    <a:cubicBezTo>
                      <a:pt x="956" y="489"/>
                      <a:pt x="1462" y="580"/>
                      <a:pt x="1462" y="580"/>
                    </a:cubicBezTo>
                    <a:cubicBezTo>
                      <a:pt x="1462" y="580"/>
                      <a:pt x="781" y="76"/>
                      <a:pt x="466" y="38"/>
                    </a:cubicBezTo>
                    <a:cubicBezTo>
                      <a:pt x="403" y="38"/>
                      <a:pt x="353" y="13"/>
                      <a:pt x="2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0"/>
              <p:cNvSpPr/>
              <p:nvPr/>
            </p:nvSpPr>
            <p:spPr>
              <a:xfrm>
                <a:off x="3225475" y="1515475"/>
                <a:ext cx="129500" cy="53600"/>
              </a:xfrm>
              <a:custGeom>
                <a:avLst/>
                <a:gdLst/>
                <a:ahLst/>
                <a:cxnLst/>
                <a:rect l="l" t="t" r="r" b="b"/>
                <a:pathLst>
                  <a:path w="5180" h="2144" extrusionOk="0">
                    <a:moveTo>
                      <a:pt x="2684" y="1"/>
                    </a:moveTo>
                    <a:lnTo>
                      <a:pt x="2482" y="379"/>
                    </a:lnTo>
                    <a:lnTo>
                      <a:pt x="202" y="492"/>
                    </a:lnTo>
                    <a:lnTo>
                      <a:pt x="0" y="1059"/>
                    </a:lnTo>
                    <a:lnTo>
                      <a:pt x="1474" y="1778"/>
                    </a:lnTo>
                    <a:lnTo>
                      <a:pt x="2419" y="2143"/>
                    </a:lnTo>
                    <a:cubicBezTo>
                      <a:pt x="2419" y="2143"/>
                      <a:pt x="4536" y="1891"/>
                      <a:pt x="4851" y="1639"/>
                    </a:cubicBezTo>
                    <a:cubicBezTo>
                      <a:pt x="5179" y="1374"/>
                      <a:pt x="5066" y="1110"/>
                      <a:pt x="4713" y="732"/>
                    </a:cubicBezTo>
                    <a:cubicBezTo>
                      <a:pt x="4360" y="341"/>
                      <a:pt x="2684" y="1"/>
                      <a:pt x="26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0"/>
              <p:cNvSpPr/>
              <p:nvPr/>
            </p:nvSpPr>
            <p:spPr>
              <a:xfrm>
                <a:off x="3237425" y="1499425"/>
                <a:ext cx="17050" cy="11675"/>
              </a:xfrm>
              <a:custGeom>
                <a:avLst/>
                <a:gdLst/>
                <a:ahLst/>
                <a:cxnLst/>
                <a:rect l="l" t="t" r="r" b="b"/>
                <a:pathLst>
                  <a:path w="682" h="467" extrusionOk="0">
                    <a:moveTo>
                      <a:pt x="341" y="0"/>
                    </a:moveTo>
                    <a:cubicBezTo>
                      <a:pt x="165" y="0"/>
                      <a:pt x="1" y="101"/>
                      <a:pt x="1" y="227"/>
                    </a:cubicBezTo>
                    <a:cubicBezTo>
                      <a:pt x="1" y="366"/>
                      <a:pt x="165" y="467"/>
                      <a:pt x="341" y="467"/>
                    </a:cubicBezTo>
                    <a:cubicBezTo>
                      <a:pt x="530" y="467"/>
                      <a:pt x="681" y="366"/>
                      <a:pt x="681" y="227"/>
                    </a:cubicBezTo>
                    <a:cubicBezTo>
                      <a:pt x="681" y="101"/>
                      <a:pt x="530" y="0"/>
                      <a:pt x="3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 name="Google Shape;833;p50"/>
            <p:cNvGrpSpPr/>
            <p:nvPr/>
          </p:nvGrpSpPr>
          <p:grpSpPr>
            <a:xfrm rot="-382871">
              <a:off x="3976339" y="1388589"/>
              <a:ext cx="345817" cy="420111"/>
              <a:chOff x="3979425" y="4285525"/>
              <a:chExt cx="1178988" cy="1432275"/>
            </a:xfrm>
          </p:grpSpPr>
          <p:sp>
            <p:nvSpPr>
              <p:cNvPr id="834" name="Google Shape;834;p50"/>
              <p:cNvSpPr/>
              <p:nvPr/>
            </p:nvSpPr>
            <p:spPr>
              <a:xfrm>
                <a:off x="3979425" y="4285525"/>
                <a:ext cx="1178988" cy="1432275"/>
              </a:xfrm>
              <a:custGeom>
                <a:avLst/>
                <a:gdLst/>
                <a:ahLst/>
                <a:cxnLst/>
                <a:rect l="l" t="t" r="r" b="b"/>
                <a:pathLst>
                  <a:path w="5986" h="7272" extrusionOk="0">
                    <a:moveTo>
                      <a:pt x="4663" y="5331"/>
                    </a:moveTo>
                    <a:cubicBezTo>
                      <a:pt x="4739" y="5469"/>
                      <a:pt x="4676" y="5583"/>
                      <a:pt x="4562" y="5671"/>
                    </a:cubicBezTo>
                    <a:cubicBezTo>
                      <a:pt x="4713" y="5898"/>
                      <a:pt x="4713" y="5961"/>
                      <a:pt x="4486" y="6162"/>
                    </a:cubicBezTo>
                    <a:cubicBezTo>
                      <a:pt x="4499" y="6188"/>
                      <a:pt x="4524" y="6200"/>
                      <a:pt x="4537" y="6213"/>
                    </a:cubicBezTo>
                    <a:cubicBezTo>
                      <a:pt x="4701" y="6326"/>
                      <a:pt x="4676" y="6553"/>
                      <a:pt x="4512" y="6641"/>
                    </a:cubicBezTo>
                    <a:cubicBezTo>
                      <a:pt x="4348" y="6717"/>
                      <a:pt x="4209" y="6843"/>
                      <a:pt x="4121" y="6994"/>
                    </a:cubicBezTo>
                    <a:cubicBezTo>
                      <a:pt x="4008" y="7183"/>
                      <a:pt x="3806" y="7208"/>
                      <a:pt x="3604" y="7233"/>
                    </a:cubicBezTo>
                    <a:cubicBezTo>
                      <a:pt x="3390" y="7271"/>
                      <a:pt x="3176" y="7221"/>
                      <a:pt x="2987" y="7107"/>
                    </a:cubicBezTo>
                    <a:cubicBezTo>
                      <a:pt x="2874" y="7032"/>
                      <a:pt x="2785" y="6918"/>
                      <a:pt x="2735" y="6792"/>
                    </a:cubicBezTo>
                    <a:lnTo>
                      <a:pt x="2533" y="6742"/>
                    </a:lnTo>
                    <a:cubicBezTo>
                      <a:pt x="2319" y="6679"/>
                      <a:pt x="2269" y="6603"/>
                      <a:pt x="2294" y="6389"/>
                    </a:cubicBezTo>
                    <a:cubicBezTo>
                      <a:pt x="2294" y="6364"/>
                      <a:pt x="2294" y="6326"/>
                      <a:pt x="2307" y="6301"/>
                    </a:cubicBezTo>
                    <a:cubicBezTo>
                      <a:pt x="2193" y="6213"/>
                      <a:pt x="2130" y="6074"/>
                      <a:pt x="2143" y="5923"/>
                    </a:cubicBezTo>
                    <a:cubicBezTo>
                      <a:pt x="2130" y="5885"/>
                      <a:pt x="2118" y="5860"/>
                      <a:pt x="2105" y="5835"/>
                    </a:cubicBezTo>
                    <a:cubicBezTo>
                      <a:pt x="2067" y="5772"/>
                      <a:pt x="2029" y="5709"/>
                      <a:pt x="1979" y="5608"/>
                    </a:cubicBezTo>
                    <a:cubicBezTo>
                      <a:pt x="1916" y="5595"/>
                      <a:pt x="1866" y="5583"/>
                      <a:pt x="1803" y="5570"/>
                    </a:cubicBezTo>
                    <a:cubicBezTo>
                      <a:pt x="1538" y="5545"/>
                      <a:pt x="1286" y="5444"/>
                      <a:pt x="1072" y="5306"/>
                    </a:cubicBezTo>
                    <a:cubicBezTo>
                      <a:pt x="870" y="5180"/>
                      <a:pt x="694" y="5016"/>
                      <a:pt x="568" y="4814"/>
                    </a:cubicBezTo>
                    <a:cubicBezTo>
                      <a:pt x="341" y="4512"/>
                      <a:pt x="190" y="4171"/>
                      <a:pt x="101" y="3819"/>
                    </a:cubicBezTo>
                    <a:cubicBezTo>
                      <a:pt x="1" y="3378"/>
                      <a:pt x="1" y="2924"/>
                      <a:pt x="89" y="2470"/>
                    </a:cubicBezTo>
                    <a:cubicBezTo>
                      <a:pt x="139" y="2281"/>
                      <a:pt x="215" y="2092"/>
                      <a:pt x="290" y="1903"/>
                    </a:cubicBezTo>
                    <a:cubicBezTo>
                      <a:pt x="454" y="1551"/>
                      <a:pt x="668" y="1210"/>
                      <a:pt x="920" y="920"/>
                    </a:cubicBezTo>
                    <a:cubicBezTo>
                      <a:pt x="1072" y="769"/>
                      <a:pt x="1223" y="631"/>
                      <a:pt x="1399" y="517"/>
                    </a:cubicBezTo>
                    <a:cubicBezTo>
                      <a:pt x="1639" y="353"/>
                      <a:pt x="1916" y="227"/>
                      <a:pt x="2206" y="152"/>
                    </a:cubicBezTo>
                    <a:cubicBezTo>
                      <a:pt x="2773" y="1"/>
                      <a:pt x="3378" y="13"/>
                      <a:pt x="3945" y="164"/>
                    </a:cubicBezTo>
                    <a:cubicBezTo>
                      <a:pt x="4272" y="253"/>
                      <a:pt x="4587" y="404"/>
                      <a:pt x="4865" y="593"/>
                    </a:cubicBezTo>
                    <a:cubicBezTo>
                      <a:pt x="5154" y="794"/>
                      <a:pt x="5381" y="1046"/>
                      <a:pt x="5558" y="1349"/>
                    </a:cubicBezTo>
                    <a:cubicBezTo>
                      <a:pt x="5709" y="1614"/>
                      <a:pt x="5810" y="1891"/>
                      <a:pt x="5873" y="2193"/>
                    </a:cubicBezTo>
                    <a:cubicBezTo>
                      <a:pt x="5973" y="2697"/>
                      <a:pt x="5986" y="3214"/>
                      <a:pt x="5885" y="3718"/>
                    </a:cubicBezTo>
                    <a:cubicBezTo>
                      <a:pt x="5759" y="4222"/>
                      <a:pt x="5482" y="4663"/>
                      <a:pt x="5079" y="4991"/>
                    </a:cubicBezTo>
                    <a:cubicBezTo>
                      <a:pt x="4953" y="5104"/>
                      <a:pt x="4814" y="5205"/>
                      <a:pt x="4663" y="5331"/>
                    </a:cubicBezTo>
                    <a:close/>
                    <a:moveTo>
                      <a:pt x="4209" y="5205"/>
                    </a:moveTo>
                    <a:lnTo>
                      <a:pt x="4209" y="5205"/>
                    </a:lnTo>
                    <a:cubicBezTo>
                      <a:pt x="4272" y="5205"/>
                      <a:pt x="4323" y="5205"/>
                      <a:pt x="4386" y="5205"/>
                    </a:cubicBezTo>
                    <a:cubicBezTo>
                      <a:pt x="4537" y="5217"/>
                      <a:pt x="4688" y="5167"/>
                      <a:pt x="4814" y="5054"/>
                    </a:cubicBezTo>
                    <a:cubicBezTo>
                      <a:pt x="4877" y="5016"/>
                      <a:pt x="4928" y="4953"/>
                      <a:pt x="4991" y="4902"/>
                    </a:cubicBezTo>
                    <a:cubicBezTo>
                      <a:pt x="5406" y="4575"/>
                      <a:pt x="5696" y="4096"/>
                      <a:pt x="5772" y="3567"/>
                    </a:cubicBezTo>
                    <a:cubicBezTo>
                      <a:pt x="5810" y="3340"/>
                      <a:pt x="5822" y="3100"/>
                      <a:pt x="5822" y="2861"/>
                    </a:cubicBezTo>
                    <a:cubicBezTo>
                      <a:pt x="5822" y="2659"/>
                      <a:pt x="5772" y="2445"/>
                      <a:pt x="5747" y="2244"/>
                    </a:cubicBezTo>
                    <a:cubicBezTo>
                      <a:pt x="5709" y="1866"/>
                      <a:pt x="5558" y="1513"/>
                      <a:pt x="5318" y="1210"/>
                    </a:cubicBezTo>
                    <a:cubicBezTo>
                      <a:pt x="5104" y="883"/>
                      <a:pt x="4776" y="631"/>
                      <a:pt x="4411" y="479"/>
                    </a:cubicBezTo>
                    <a:cubicBezTo>
                      <a:pt x="4310" y="442"/>
                      <a:pt x="4197" y="404"/>
                      <a:pt x="4096" y="353"/>
                    </a:cubicBezTo>
                    <a:cubicBezTo>
                      <a:pt x="3730" y="215"/>
                      <a:pt x="3340" y="139"/>
                      <a:pt x="2949" y="164"/>
                    </a:cubicBezTo>
                    <a:cubicBezTo>
                      <a:pt x="2811" y="164"/>
                      <a:pt x="2672" y="202"/>
                      <a:pt x="2546" y="202"/>
                    </a:cubicBezTo>
                    <a:cubicBezTo>
                      <a:pt x="2218" y="215"/>
                      <a:pt x="1903" y="316"/>
                      <a:pt x="1639" y="492"/>
                    </a:cubicBezTo>
                    <a:cubicBezTo>
                      <a:pt x="1361" y="643"/>
                      <a:pt x="1109" y="832"/>
                      <a:pt x="908" y="1072"/>
                    </a:cubicBezTo>
                    <a:cubicBezTo>
                      <a:pt x="593" y="1450"/>
                      <a:pt x="366" y="1878"/>
                      <a:pt x="227" y="2344"/>
                    </a:cubicBezTo>
                    <a:cubicBezTo>
                      <a:pt x="114" y="2722"/>
                      <a:pt x="89" y="3113"/>
                      <a:pt x="164" y="3491"/>
                    </a:cubicBezTo>
                    <a:cubicBezTo>
                      <a:pt x="202" y="3768"/>
                      <a:pt x="278" y="4045"/>
                      <a:pt x="391" y="4298"/>
                    </a:cubicBezTo>
                    <a:cubicBezTo>
                      <a:pt x="517" y="4550"/>
                      <a:pt x="694" y="4789"/>
                      <a:pt x="895" y="4991"/>
                    </a:cubicBezTo>
                    <a:cubicBezTo>
                      <a:pt x="1135" y="5217"/>
                      <a:pt x="1450" y="5369"/>
                      <a:pt x="1777" y="5419"/>
                    </a:cubicBezTo>
                    <a:cubicBezTo>
                      <a:pt x="1903" y="5432"/>
                      <a:pt x="2017" y="5432"/>
                      <a:pt x="2143" y="5419"/>
                    </a:cubicBezTo>
                    <a:cubicBezTo>
                      <a:pt x="2307" y="5394"/>
                      <a:pt x="2470" y="5343"/>
                      <a:pt x="2634" y="5331"/>
                    </a:cubicBezTo>
                    <a:cubicBezTo>
                      <a:pt x="3176" y="5293"/>
                      <a:pt x="3693" y="5255"/>
                      <a:pt x="4209" y="5205"/>
                    </a:cubicBezTo>
                    <a:close/>
                    <a:moveTo>
                      <a:pt x="2886" y="5860"/>
                    </a:moveTo>
                    <a:cubicBezTo>
                      <a:pt x="2886" y="5860"/>
                      <a:pt x="2886" y="5860"/>
                      <a:pt x="2886" y="5873"/>
                    </a:cubicBezTo>
                    <a:cubicBezTo>
                      <a:pt x="3100" y="5847"/>
                      <a:pt x="3315" y="5835"/>
                      <a:pt x="3529" y="5822"/>
                    </a:cubicBezTo>
                    <a:cubicBezTo>
                      <a:pt x="3831" y="5797"/>
                      <a:pt x="4121" y="5721"/>
                      <a:pt x="4398" y="5621"/>
                    </a:cubicBezTo>
                    <a:cubicBezTo>
                      <a:pt x="4436" y="5608"/>
                      <a:pt x="4486" y="5583"/>
                      <a:pt x="4512" y="5558"/>
                    </a:cubicBezTo>
                    <a:cubicBezTo>
                      <a:pt x="4625" y="5482"/>
                      <a:pt x="4613" y="5369"/>
                      <a:pt x="4486" y="5343"/>
                    </a:cubicBezTo>
                    <a:cubicBezTo>
                      <a:pt x="4386" y="5318"/>
                      <a:pt x="4297" y="5306"/>
                      <a:pt x="4197" y="5318"/>
                    </a:cubicBezTo>
                    <a:cubicBezTo>
                      <a:pt x="3705" y="5343"/>
                      <a:pt x="3201" y="5381"/>
                      <a:pt x="2697" y="5432"/>
                    </a:cubicBezTo>
                    <a:cubicBezTo>
                      <a:pt x="2571" y="5444"/>
                      <a:pt x="2433" y="5469"/>
                      <a:pt x="2307" y="5495"/>
                    </a:cubicBezTo>
                    <a:cubicBezTo>
                      <a:pt x="2269" y="5507"/>
                      <a:pt x="2231" y="5520"/>
                      <a:pt x="2193" y="5545"/>
                    </a:cubicBezTo>
                    <a:cubicBezTo>
                      <a:pt x="2092" y="5595"/>
                      <a:pt x="2067" y="5696"/>
                      <a:pt x="2168" y="5747"/>
                    </a:cubicBezTo>
                    <a:cubicBezTo>
                      <a:pt x="2256" y="5797"/>
                      <a:pt x="2357" y="5835"/>
                      <a:pt x="2470" y="5847"/>
                    </a:cubicBezTo>
                    <a:cubicBezTo>
                      <a:pt x="2609" y="5860"/>
                      <a:pt x="2748" y="5860"/>
                      <a:pt x="2899" y="5860"/>
                    </a:cubicBezTo>
                    <a:close/>
                    <a:moveTo>
                      <a:pt x="2407" y="6351"/>
                    </a:moveTo>
                    <a:cubicBezTo>
                      <a:pt x="2332" y="6528"/>
                      <a:pt x="2357" y="6591"/>
                      <a:pt x="2533" y="6654"/>
                    </a:cubicBezTo>
                    <a:cubicBezTo>
                      <a:pt x="2622" y="6679"/>
                      <a:pt x="2722" y="6692"/>
                      <a:pt x="2811" y="6704"/>
                    </a:cubicBezTo>
                    <a:cubicBezTo>
                      <a:pt x="3214" y="6755"/>
                      <a:pt x="3617" y="6755"/>
                      <a:pt x="4008" y="6704"/>
                    </a:cubicBezTo>
                    <a:cubicBezTo>
                      <a:pt x="4159" y="6692"/>
                      <a:pt x="4297" y="6654"/>
                      <a:pt x="4436" y="6591"/>
                    </a:cubicBezTo>
                    <a:cubicBezTo>
                      <a:pt x="4512" y="6566"/>
                      <a:pt x="4550" y="6490"/>
                      <a:pt x="4537" y="6402"/>
                    </a:cubicBezTo>
                    <a:cubicBezTo>
                      <a:pt x="4537" y="6326"/>
                      <a:pt x="4474" y="6276"/>
                      <a:pt x="4373" y="6276"/>
                    </a:cubicBezTo>
                    <a:cubicBezTo>
                      <a:pt x="4297" y="6263"/>
                      <a:pt x="4222" y="6263"/>
                      <a:pt x="4134" y="6276"/>
                    </a:cubicBezTo>
                    <a:cubicBezTo>
                      <a:pt x="3844" y="6301"/>
                      <a:pt x="3541" y="6339"/>
                      <a:pt x="3252" y="6351"/>
                    </a:cubicBezTo>
                    <a:cubicBezTo>
                      <a:pt x="2949" y="6377"/>
                      <a:pt x="2710" y="6351"/>
                      <a:pt x="2407" y="6351"/>
                    </a:cubicBezTo>
                    <a:close/>
                    <a:moveTo>
                      <a:pt x="2244" y="5936"/>
                    </a:moveTo>
                    <a:cubicBezTo>
                      <a:pt x="2244" y="6125"/>
                      <a:pt x="2281" y="6200"/>
                      <a:pt x="2445" y="6238"/>
                    </a:cubicBezTo>
                    <a:cubicBezTo>
                      <a:pt x="2508" y="6251"/>
                      <a:pt x="2571" y="6263"/>
                      <a:pt x="2634" y="6263"/>
                    </a:cubicBezTo>
                    <a:cubicBezTo>
                      <a:pt x="2962" y="6301"/>
                      <a:pt x="3302" y="6288"/>
                      <a:pt x="3642" y="6251"/>
                    </a:cubicBezTo>
                    <a:cubicBezTo>
                      <a:pt x="3856" y="6225"/>
                      <a:pt x="4071" y="6188"/>
                      <a:pt x="4285" y="6125"/>
                    </a:cubicBezTo>
                    <a:cubicBezTo>
                      <a:pt x="4360" y="6112"/>
                      <a:pt x="4436" y="6074"/>
                      <a:pt x="4486" y="6024"/>
                    </a:cubicBezTo>
                    <a:cubicBezTo>
                      <a:pt x="4537" y="5973"/>
                      <a:pt x="4600" y="5923"/>
                      <a:pt x="4550" y="5847"/>
                    </a:cubicBezTo>
                    <a:cubicBezTo>
                      <a:pt x="4512" y="5772"/>
                      <a:pt x="4423" y="5734"/>
                      <a:pt x="4335" y="5759"/>
                    </a:cubicBezTo>
                    <a:cubicBezTo>
                      <a:pt x="4260" y="5772"/>
                      <a:pt x="4184" y="5810"/>
                      <a:pt x="4096" y="5822"/>
                    </a:cubicBezTo>
                    <a:cubicBezTo>
                      <a:pt x="3491" y="5961"/>
                      <a:pt x="2861" y="5999"/>
                      <a:pt x="2244" y="5936"/>
                    </a:cubicBezTo>
                    <a:close/>
                    <a:moveTo>
                      <a:pt x="2874" y="6792"/>
                    </a:moveTo>
                    <a:cubicBezTo>
                      <a:pt x="2886" y="6893"/>
                      <a:pt x="2949" y="6981"/>
                      <a:pt x="3037" y="7019"/>
                    </a:cubicBezTo>
                    <a:cubicBezTo>
                      <a:pt x="3302" y="7183"/>
                      <a:pt x="3630" y="7196"/>
                      <a:pt x="3907" y="7070"/>
                    </a:cubicBezTo>
                    <a:cubicBezTo>
                      <a:pt x="4033" y="7032"/>
                      <a:pt x="4121" y="6918"/>
                      <a:pt x="4134" y="679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0"/>
              <p:cNvSpPr/>
              <p:nvPr/>
            </p:nvSpPr>
            <p:spPr>
              <a:xfrm>
                <a:off x="3999318" y="4317826"/>
                <a:ext cx="1129354" cy="1042496"/>
              </a:xfrm>
              <a:custGeom>
                <a:avLst/>
                <a:gdLst/>
                <a:ahLst/>
                <a:cxnLst/>
                <a:rect l="l" t="t" r="r" b="b"/>
                <a:pathLst>
                  <a:path w="5734" h="5293" extrusionOk="0">
                    <a:moveTo>
                      <a:pt x="4108" y="5041"/>
                    </a:moveTo>
                    <a:cubicBezTo>
                      <a:pt x="3592" y="5091"/>
                      <a:pt x="3075" y="5129"/>
                      <a:pt x="2546" y="5179"/>
                    </a:cubicBezTo>
                    <a:cubicBezTo>
                      <a:pt x="2382" y="5205"/>
                      <a:pt x="2218" y="5255"/>
                      <a:pt x="2054" y="5268"/>
                    </a:cubicBezTo>
                    <a:cubicBezTo>
                      <a:pt x="1928" y="5293"/>
                      <a:pt x="1815" y="5293"/>
                      <a:pt x="1689" y="5268"/>
                    </a:cubicBezTo>
                    <a:cubicBezTo>
                      <a:pt x="1361" y="5217"/>
                      <a:pt x="1046" y="5066"/>
                      <a:pt x="807" y="4852"/>
                    </a:cubicBezTo>
                    <a:cubicBezTo>
                      <a:pt x="605" y="4638"/>
                      <a:pt x="429" y="4411"/>
                      <a:pt x="303" y="4146"/>
                    </a:cubicBezTo>
                    <a:cubicBezTo>
                      <a:pt x="189" y="3894"/>
                      <a:pt x="114" y="3629"/>
                      <a:pt x="76" y="3352"/>
                    </a:cubicBezTo>
                    <a:cubicBezTo>
                      <a:pt x="0" y="2962"/>
                      <a:pt x="26" y="2571"/>
                      <a:pt x="139" y="2206"/>
                    </a:cubicBezTo>
                    <a:cubicBezTo>
                      <a:pt x="278" y="1739"/>
                      <a:pt x="504" y="1298"/>
                      <a:pt x="819" y="933"/>
                    </a:cubicBezTo>
                    <a:cubicBezTo>
                      <a:pt x="1021" y="693"/>
                      <a:pt x="1273" y="492"/>
                      <a:pt x="1550" y="341"/>
                    </a:cubicBezTo>
                    <a:cubicBezTo>
                      <a:pt x="1815" y="164"/>
                      <a:pt x="2130" y="76"/>
                      <a:pt x="2458" y="51"/>
                    </a:cubicBezTo>
                    <a:cubicBezTo>
                      <a:pt x="2584" y="51"/>
                      <a:pt x="2722" y="13"/>
                      <a:pt x="2861" y="13"/>
                    </a:cubicBezTo>
                    <a:cubicBezTo>
                      <a:pt x="3251" y="0"/>
                      <a:pt x="3642" y="63"/>
                      <a:pt x="4007" y="215"/>
                    </a:cubicBezTo>
                    <a:cubicBezTo>
                      <a:pt x="4108" y="265"/>
                      <a:pt x="4222" y="303"/>
                      <a:pt x="4322" y="341"/>
                    </a:cubicBezTo>
                    <a:cubicBezTo>
                      <a:pt x="4688" y="492"/>
                      <a:pt x="5016" y="744"/>
                      <a:pt x="5230" y="1071"/>
                    </a:cubicBezTo>
                    <a:cubicBezTo>
                      <a:pt x="5469" y="1361"/>
                      <a:pt x="5620" y="1727"/>
                      <a:pt x="5658" y="2105"/>
                    </a:cubicBezTo>
                    <a:cubicBezTo>
                      <a:pt x="5671" y="2306"/>
                      <a:pt x="5721" y="2508"/>
                      <a:pt x="5734" y="2722"/>
                    </a:cubicBezTo>
                    <a:cubicBezTo>
                      <a:pt x="5734" y="2949"/>
                      <a:pt x="5721" y="3188"/>
                      <a:pt x="5696" y="3428"/>
                    </a:cubicBezTo>
                    <a:cubicBezTo>
                      <a:pt x="5608" y="3944"/>
                      <a:pt x="5318" y="4423"/>
                      <a:pt x="4902" y="4751"/>
                    </a:cubicBezTo>
                    <a:cubicBezTo>
                      <a:pt x="4839" y="4801"/>
                      <a:pt x="4789" y="4864"/>
                      <a:pt x="4726" y="4915"/>
                    </a:cubicBezTo>
                    <a:cubicBezTo>
                      <a:pt x="4600" y="5016"/>
                      <a:pt x="4449" y="5079"/>
                      <a:pt x="4297" y="5066"/>
                    </a:cubicBezTo>
                    <a:cubicBezTo>
                      <a:pt x="4234" y="5053"/>
                      <a:pt x="4184" y="5053"/>
                      <a:pt x="4121" y="506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0"/>
              <p:cNvSpPr/>
              <p:nvPr/>
            </p:nvSpPr>
            <p:spPr>
              <a:xfrm>
                <a:off x="4602402" y="4327674"/>
                <a:ext cx="526270" cy="985575"/>
              </a:xfrm>
              <a:custGeom>
                <a:avLst/>
                <a:gdLst/>
                <a:ahLst/>
                <a:cxnLst/>
                <a:rect l="l" t="t" r="r" b="b"/>
                <a:pathLst>
                  <a:path w="2672" h="5004" extrusionOk="0">
                    <a:moveTo>
                      <a:pt x="2659" y="2660"/>
                    </a:moveTo>
                    <a:cubicBezTo>
                      <a:pt x="2659" y="2458"/>
                      <a:pt x="2609" y="2244"/>
                      <a:pt x="2596" y="2042"/>
                    </a:cubicBezTo>
                    <a:cubicBezTo>
                      <a:pt x="2558" y="1664"/>
                      <a:pt x="2407" y="1311"/>
                      <a:pt x="2168" y="1009"/>
                    </a:cubicBezTo>
                    <a:cubicBezTo>
                      <a:pt x="1941" y="681"/>
                      <a:pt x="1626" y="429"/>
                      <a:pt x="1260" y="278"/>
                    </a:cubicBezTo>
                    <a:cubicBezTo>
                      <a:pt x="1160" y="240"/>
                      <a:pt x="1046" y="202"/>
                      <a:pt x="945" y="152"/>
                    </a:cubicBezTo>
                    <a:cubicBezTo>
                      <a:pt x="756" y="76"/>
                      <a:pt x="567" y="26"/>
                      <a:pt x="366" y="1"/>
                    </a:cubicBezTo>
                    <a:cubicBezTo>
                      <a:pt x="366" y="1"/>
                      <a:pt x="353" y="13"/>
                      <a:pt x="341" y="13"/>
                    </a:cubicBezTo>
                    <a:cubicBezTo>
                      <a:pt x="0" y="89"/>
                      <a:pt x="227" y="480"/>
                      <a:pt x="441" y="580"/>
                    </a:cubicBezTo>
                    <a:cubicBezTo>
                      <a:pt x="744" y="706"/>
                      <a:pt x="1084" y="706"/>
                      <a:pt x="1361" y="908"/>
                    </a:cubicBezTo>
                    <a:cubicBezTo>
                      <a:pt x="1828" y="1261"/>
                      <a:pt x="2117" y="1803"/>
                      <a:pt x="2130" y="2395"/>
                    </a:cubicBezTo>
                    <a:cubicBezTo>
                      <a:pt x="2155" y="2975"/>
                      <a:pt x="2306" y="3781"/>
                      <a:pt x="1878" y="4273"/>
                    </a:cubicBezTo>
                    <a:cubicBezTo>
                      <a:pt x="1714" y="4462"/>
                      <a:pt x="1273" y="4613"/>
                      <a:pt x="1286" y="4903"/>
                    </a:cubicBezTo>
                    <a:cubicBezTo>
                      <a:pt x="1286" y="4940"/>
                      <a:pt x="1298" y="4978"/>
                      <a:pt x="1323" y="5003"/>
                    </a:cubicBezTo>
                    <a:cubicBezTo>
                      <a:pt x="1450" y="4978"/>
                      <a:pt x="1550" y="4928"/>
                      <a:pt x="1639" y="4852"/>
                    </a:cubicBezTo>
                    <a:cubicBezTo>
                      <a:pt x="1702" y="4802"/>
                      <a:pt x="1765" y="4751"/>
                      <a:pt x="1828" y="4688"/>
                    </a:cubicBezTo>
                    <a:cubicBezTo>
                      <a:pt x="2243" y="4361"/>
                      <a:pt x="2521" y="3882"/>
                      <a:pt x="2609" y="3353"/>
                    </a:cubicBezTo>
                    <a:cubicBezTo>
                      <a:pt x="2647" y="3126"/>
                      <a:pt x="2672" y="2899"/>
                      <a:pt x="2659" y="2660"/>
                    </a:cubicBezTo>
                    <a:close/>
                  </a:path>
                </a:pathLst>
              </a:custGeom>
              <a:solidFill>
                <a:srgbClr val="595959">
                  <a:alpha val="12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0"/>
              <p:cNvSpPr/>
              <p:nvPr/>
            </p:nvSpPr>
            <p:spPr>
              <a:xfrm>
                <a:off x="4388900" y="5330384"/>
                <a:ext cx="501651" cy="111872"/>
              </a:xfrm>
              <a:custGeom>
                <a:avLst/>
                <a:gdLst/>
                <a:ahLst/>
                <a:cxnLst/>
                <a:rect l="l" t="t" r="r" b="b"/>
                <a:pathLst>
                  <a:path w="2547" h="568" extrusionOk="0">
                    <a:moveTo>
                      <a:pt x="820" y="555"/>
                    </a:moveTo>
                    <a:cubicBezTo>
                      <a:pt x="669" y="555"/>
                      <a:pt x="530" y="555"/>
                      <a:pt x="391" y="555"/>
                    </a:cubicBezTo>
                    <a:cubicBezTo>
                      <a:pt x="291" y="542"/>
                      <a:pt x="190" y="505"/>
                      <a:pt x="89" y="454"/>
                    </a:cubicBezTo>
                    <a:cubicBezTo>
                      <a:pt x="1" y="391"/>
                      <a:pt x="13" y="290"/>
                      <a:pt x="114" y="240"/>
                    </a:cubicBezTo>
                    <a:cubicBezTo>
                      <a:pt x="152" y="227"/>
                      <a:pt x="190" y="202"/>
                      <a:pt x="228" y="202"/>
                    </a:cubicBezTo>
                    <a:cubicBezTo>
                      <a:pt x="366" y="164"/>
                      <a:pt x="492" y="139"/>
                      <a:pt x="631" y="127"/>
                    </a:cubicBezTo>
                    <a:cubicBezTo>
                      <a:pt x="1122" y="89"/>
                      <a:pt x="1626" y="51"/>
                      <a:pt x="2130" y="13"/>
                    </a:cubicBezTo>
                    <a:cubicBezTo>
                      <a:pt x="2218" y="1"/>
                      <a:pt x="2319" y="13"/>
                      <a:pt x="2407" y="38"/>
                    </a:cubicBezTo>
                    <a:cubicBezTo>
                      <a:pt x="2534" y="76"/>
                      <a:pt x="2546" y="177"/>
                      <a:pt x="2445" y="265"/>
                    </a:cubicBezTo>
                    <a:cubicBezTo>
                      <a:pt x="2407" y="290"/>
                      <a:pt x="2370" y="303"/>
                      <a:pt x="2319" y="316"/>
                    </a:cubicBezTo>
                    <a:cubicBezTo>
                      <a:pt x="2042" y="429"/>
                      <a:pt x="1752" y="492"/>
                      <a:pt x="1450" y="517"/>
                    </a:cubicBezTo>
                    <a:cubicBezTo>
                      <a:pt x="1248" y="542"/>
                      <a:pt x="1034" y="555"/>
                      <a:pt x="820" y="568"/>
                    </a:cubicBezTo>
                    <a:cubicBezTo>
                      <a:pt x="820" y="568"/>
                      <a:pt x="820" y="555"/>
                      <a:pt x="820" y="5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0"/>
              <p:cNvSpPr/>
              <p:nvPr/>
            </p:nvSpPr>
            <p:spPr>
              <a:xfrm>
                <a:off x="4438533" y="5519069"/>
                <a:ext cx="439609" cy="94540"/>
              </a:xfrm>
              <a:custGeom>
                <a:avLst/>
                <a:gdLst/>
                <a:ahLst/>
                <a:cxnLst/>
                <a:rect l="l" t="t" r="r" b="b"/>
                <a:pathLst>
                  <a:path w="2232" h="480" extrusionOk="0">
                    <a:moveTo>
                      <a:pt x="76" y="88"/>
                    </a:moveTo>
                    <a:cubicBezTo>
                      <a:pt x="379" y="88"/>
                      <a:pt x="643" y="114"/>
                      <a:pt x="921" y="88"/>
                    </a:cubicBezTo>
                    <a:cubicBezTo>
                      <a:pt x="1198" y="76"/>
                      <a:pt x="1513" y="38"/>
                      <a:pt x="1815" y="0"/>
                    </a:cubicBezTo>
                    <a:cubicBezTo>
                      <a:pt x="1891" y="0"/>
                      <a:pt x="1966" y="0"/>
                      <a:pt x="2042" y="0"/>
                    </a:cubicBezTo>
                    <a:cubicBezTo>
                      <a:pt x="2155" y="13"/>
                      <a:pt x="2206" y="63"/>
                      <a:pt x="2219" y="139"/>
                    </a:cubicBezTo>
                    <a:cubicBezTo>
                      <a:pt x="2231" y="227"/>
                      <a:pt x="2181" y="303"/>
                      <a:pt x="2105" y="328"/>
                    </a:cubicBezTo>
                    <a:cubicBezTo>
                      <a:pt x="1966" y="378"/>
                      <a:pt x="1828" y="416"/>
                      <a:pt x="1677" y="441"/>
                    </a:cubicBezTo>
                    <a:cubicBezTo>
                      <a:pt x="1286" y="479"/>
                      <a:pt x="883" y="479"/>
                      <a:pt x="480" y="441"/>
                    </a:cubicBezTo>
                    <a:cubicBezTo>
                      <a:pt x="391" y="429"/>
                      <a:pt x="291" y="416"/>
                      <a:pt x="202" y="391"/>
                    </a:cubicBezTo>
                    <a:cubicBezTo>
                      <a:pt x="26" y="328"/>
                      <a:pt x="1" y="265"/>
                      <a:pt x="76" y="8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50"/>
              <p:cNvSpPr/>
              <p:nvPr/>
            </p:nvSpPr>
            <p:spPr>
              <a:xfrm>
                <a:off x="4421201" y="5414682"/>
                <a:ext cx="464229" cy="112069"/>
              </a:xfrm>
              <a:custGeom>
                <a:avLst/>
                <a:gdLst/>
                <a:ahLst/>
                <a:cxnLst/>
                <a:rect l="l" t="t" r="r" b="b"/>
                <a:pathLst>
                  <a:path w="2357" h="569" extrusionOk="0">
                    <a:moveTo>
                      <a:pt x="1" y="203"/>
                    </a:moveTo>
                    <a:cubicBezTo>
                      <a:pt x="618" y="266"/>
                      <a:pt x="1248" y="228"/>
                      <a:pt x="1853" y="89"/>
                    </a:cubicBezTo>
                    <a:cubicBezTo>
                      <a:pt x="1941" y="64"/>
                      <a:pt x="2017" y="39"/>
                      <a:pt x="2092" y="14"/>
                    </a:cubicBezTo>
                    <a:cubicBezTo>
                      <a:pt x="2180" y="1"/>
                      <a:pt x="2269" y="39"/>
                      <a:pt x="2307" y="114"/>
                    </a:cubicBezTo>
                    <a:cubicBezTo>
                      <a:pt x="2357" y="190"/>
                      <a:pt x="2294" y="240"/>
                      <a:pt x="2243" y="291"/>
                    </a:cubicBezTo>
                    <a:cubicBezTo>
                      <a:pt x="2193" y="341"/>
                      <a:pt x="2117" y="379"/>
                      <a:pt x="2042" y="392"/>
                    </a:cubicBezTo>
                    <a:cubicBezTo>
                      <a:pt x="1828" y="455"/>
                      <a:pt x="1613" y="492"/>
                      <a:pt x="1399" y="518"/>
                    </a:cubicBezTo>
                    <a:cubicBezTo>
                      <a:pt x="1059" y="555"/>
                      <a:pt x="719" y="568"/>
                      <a:pt x="391" y="530"/>
                    </a:cubicBezTo>
                    <a:cubicBezTo>
                      <a:pt x="328" y="530"/>
                      <a:pt x="265" y="518"/>
                      <a:pt x="215" y="505"/>
                    </a:cubicBezTo>
                    <a:cubicBezTo>
                      <a:pt x="38" y="467"/>
                      <a:pt x="1" y="392"/>
                      <a:pt x="1" y="20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50"/>
              <p:cNvSpPr/>
              <p:nvPr/>
            </p:nvSpPr>
            <p:spPr>
              <a:xfrm>
                <a:off x="4545284" y="5623260"/>
                <a:ext cx="248363" cy="79571"/>
              </a:xfrm>
              <a:custGeom>
                <a:avLst/>
                <a:gdLst/>
                <a:ahLst/>
                <a:cxnLst/>
                <a:rect l="l" t="t" r="r" b="b"/>
                <a:pathLst>
                  <a:path w="1261" h="404" extrusionOk="0">
                    <a:moveTo>
                      <a:pt x="1" y="0"/>
                    </a:moveTo>
                    <a:lnTo>
                      <a:pt x="1261" y="0"/>
                    </a:lnTo>
                    <a:cubicBezTo>
                      <a:pt x="1248" y="126"/>
                      <a:pt x="1160" y="240"/>
                      <a:pt x="1034" y="278"/>
                    </a:cubicBezTo>
                    <a:cubicBezTo>
                      <a:pt x="757" y="404"/>
                      <a:pt x="429" y="391"/>
                      <a:pt x="164" y="227"/>
                    </a:cubicBezTo>
                    <a:cubicBezTo>
                      <a:pt x="76" y="189"/>
                      <a:pt x="13" y="10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0"/>
              <p:cNvSpPr/>
              <p:nvPr/>
            </p:nvSpPr>
            <p:spPr>
              <a:xfrm>
                <a:off x="4317010" y="4724740"/>
                <a:ext cx="481561" cy="566056"/>
              </a:xfrm>
              <a:custGeom>
                <a:avLst/>
                <a:gdLst/>
                <a:ahLst/>
                <a:cxnLst/>
                <a:rect l="l" t="t" r="r" b="b"/>
                <a:pathLst>
                  <a:path w="2445" h="2874" extrusionOk="0">
                    <a:moveTo>
                      <a:pt x="2004" y="429"/>
                    </a:moveTo>
                    <a:cubicBezTo>
                      <a:pt x="2029" y="341"/>
                      <a:pt x="2054" y="253"/>
                      <a:pt x="2092" y="165"/>
                    </a:cubicBezTo>
                    <a:cubicBezTo>
                      <a:pt x="2105" y="127"/>
                      <a:pt x="2142" y="77"/>
                      <a:pt x="2180" y="51"/>
                    </a:cubicBezTo>
                    <a:cubicBezTo>
                      <a:pt x="2231" y="1"/>
                      <a:pt x="2319" y="1"/>
                      <a:pt x="2382" y="39"/>
                    </a:cubicBezTo>
                    <a:cubicBezTo>
                      <a:pt x="2445" y="89"/>
                      <a:pt x="2432" y="165"/>
                      <a:pt x="2407" y="228"/>
                    </a:cubicBezTo>
                    <a:cubicBezTo>
                      <a:pt x="2369" y="341"/>
                      <a:pt x="2294" y="442"/>
                      <a:pt x="2193" y="492"/>
                    </a:cubicBezTo>
                    <a:cubicBezTo>
                      <a:pt x="2117" y="518"/>
                      <a:pt x="2079" y="581"/>
                      <a:pt x="2079" y="656"/>
                    </a:cubicBezTo>
                    <a:cubicBezTo>
                      <a:pt x="2067" y="870"/>
                      <a:pt x="2029" y="1072"/>
                      <a:pt x="2016" y="1286"/>
                    </a:cubicBezTo>
                    <a:cubicBezTo>
                      <a:pt x="1991" y="1765"/>
                      <a:pt x="2004" y="2231"/>
                      <a:pt x="2054" y="2710"/>
                    </a:cubicBezTo>
                    <a:cubicBezTo>
                      <a:pt x="2067" y="2735"/>
                      <a:pt x="2067" y="2773"/>
                      <a:pt x="2054" y="2811"/>
                    </a:cubicBezTo>
                    <a:cubicBezTo>
                      <a:pt x="2054" y="2824"/>
                      <a:pt x="2042" y="2836"/>
                      <a:pt x="2042" y="2849"/>
                    </a:cubicBezTo>
                    <a:cubicBezTo>
                      <a:pt x="1966" y="2874"/>
                      <a:pt x="1928" y="2824"/>
                      <a:pt x="1928" y="2761"/>
                    </a:cubicBezTo>
                    <a:cubicBezTo>
                      <a:pt x="1916" y="2420"/>
                      <a:pt x="1890" y="2080"/>
                      <a:pt x="1890" y="1740"/>
                    </a:cubicBezTo>
                    <a:cubicBezTo>
                      <a:pt x="1890" y="1400"/>
                      <a:pt x="1928" y="1072"/>
                      <a:pt x="1953" y="732"/>
                    </a:cubicBezTo>
                    <a:lnTo>
                      <a:pt x="1953" y="606"/>
                    </a:lnTo>
                    <a:cubicBezTo>
                      <a:pt x="1475" y="707"/>
                      <a:pt x="983" y="757"/>
                      <a:pt x="492" y="757"/>
                    </a:cubicBezTo>
                    <a:lnTo>
                      <a:pt x="971" y="2773"/>
                    </a:lnTo>
                    <a:cubicBezTo>
                      <a:pt x="882" y="2836"/>
                      <a:pt x="857" y="2798"/>
                      <a:pt x="832" y="2735"/>
                    </a:cubicBezTo>
                    <a:cubicBezTo>
                      <a:pt x="819" y="2660"/>
                      <a:pt x="807" y="2572"/>
                      <a:pt x="782" y="2483"/>
                    </a:cubicBezTo>
                    <a:cubicBezTo>
                      <a:pt x="681" y="2068"/>
                      <a:pt x="580" y="1639"/>
                      <a:pt x="467" y="1211"/>
                    </a:cubicBezTo>
                    <a:cubicBezTo>
                      <a:pt x="429" y="1047"/>
                      <a:pt x="391" y="908"/>
                      <a:pt x="366" y="770"/>
                    </a:cubicBezTo>
                    <a:cubicBezTo>
                      <a:pt x="290" y="732"/>
                      <a:pt x="215" y="694"/>
                      <a:pt x="152" y="656"/>
                    </a:cubicBezTo>
                    <a:cubicBezTo>
                      <a:pt x="101" y="606"/>
                      <a:pt x="63" y="543"/>
                      <a:pt x="38" y="480"/>
                    </a:cubicBezTo>
                    <a:cubicBezTo>
                      <a:pt x="0" y="404"/>
                      <a:pt x="51" y="341"/>
                      <a:pt x="114" y="316"/>
                    </a:cubicBezTo>
                    <a:cubicBezTo>
                      <a:pt x="177" y="291"/>
                      <a:pt x="240" y="316"/>
                      <a:pt x="265" y="366"/>
                    </a:cubicBezTo>
                    <a:cubicBezTo>
                      <a:pt x="315" y="417"/>
                      <a:pt x="353" y="480"/>
                      <a:pt x="391" y="543"/>
                    </a:cubicBezTo>
                    <a:cubicBezTo>
                      <a:pt x="416" y="618"/>
                      <a:pt x="492" y="656"/>
                      <a:pt x="567" y="644"/>
                    </a:cubicBezTo>
                    <a:cubicBezTo>
                      <a:pt x="706" y="644"/>
                      <a:pt x="845" y="644"/>
                      <a:pt x="983" y="618"/>
                    </a:cubicBezTo>
                    <a:cubicBezTo>
                      <a:pt x="1298" y="593"/>
                      <a:pt x="1613" y="543"/>
                      <a:pt x="1916" y="467"/>
                    </a:cubicBezTo>
                    <a:cubicBezTo>
                      <a:pt x="1953" y="442"/>
                      <a:pt x="1979" y="429"/>
                      <a:pt x="2004" y="429"/>
                    </a:cubicBezTo>
                    <a:close/>
                    <a:moveTo>
                      <a:pt x="2155" y="379"/>
                    </a:moveTo>
                    <a:cubicBezTo>
                      <a:pt x="2243" y="329"/>
                      <a:pt x="2294" y="240"/>
                      <a:pt x="2294" y="140"/>
                    </a:cubicBezTo>
                    <a:cubicBezTo>
                      <a:pt x="2180" y="177"/>
                      <a:pt x="2168" y="253"/>
                      <a:pt x="2155" y="379"/>
                    </a:cubicBezTo>
                    <a:close/>
                    <a:moveTo>
                      <a:pt x="303" y="581"/>
                    </a:moveTo>
                    <a:cubicBezTo>
                      <a:pt x="278" y="530"/>
                      <a:pt x="252" y="518"/>
                      <a:pt x="252" y="492"/>
                    </a:cubicBezTo>
                    <a:lnTo>
                      <a:pt x="215" y="417"/>
                    </a:lnTo>
                    <a:lnTo>
                      <a:pt x="177" y="455"/>
                    </a:lnTo>
                    <a:cubicBezTo>
                      <a:pt x="164" y="518"/>
                      <a:pt x="202" y="543"/>
                      <a:pt x="290" y="5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0"/>
              <p:cNvSpPr/>
              <p:nvPr/>
            </p:nvSpPr>
            <p:spPr>
              <a:xfrm>
                <a:off x="4118477" y="4461802"/>
                <a:ext cx="347630" cy="342706"/>
              </a:xfrm>
              <a:custGeom>
                <a:avLst/>
                <a:gdLst/>
                <a:ahLst/>
                <a:cxnLst/>
                <a:rect l="l" t="t" r="r" b="b"/>
                <a:pathLst>
                  <a:path w="1765" h="1740" extrusionOk="0">
                    <a:moveTo>
                      <a:pt x="0" y="1449"/>
                    </a:moveTo>
                    <a:cubicBezTo>
                      <a:pt x="38" y="1109"/>
                      <a:pt x="88" y="769"/>
                      <a:pt x="353" y="517"/>
                    </a:cubicBezTo>
                    <a:cubicBezTo>
                      <a:pt x="643" y="189"/>
                      <a:pt x="1046" y="13"/>
                      <a:pt x="1475" y="13"/>
                    </a:cubicBezTo>
                    <a:cubicBezTo>
                      <a:pt x="1638" y="0"/>
                      <a:pt x="1764" y="177"/>
                      <a:pt x="1701" y="328"/>
                    </a:cubicBezTo>
                    <a:cubicBezTo>
                      <a:pt x="1676" y="492"/>
                      <a:pt x="1550" y="605"/>
                      <a:pt x="1386" y="630"/>
                    </a:cubicBezTo>
                    <a:cubicBezTo>
                      <a:pt x="1046" y="681"/>
                      <a:pt x="756" y="933"/>
                      <a:pt x="693" y="1273"/>
                    </a:cubicBezTo>
                    <a:cubicBezTo>
                      <a:pt x="643" y="1449"/>
                      <a:pt x="529" y="1588"/>
                      <a:pt x="391" y="1689"/>
                    </a:cubicBezTo>
                    <a:cubicBezTo>
                      <a:pt x="303" y="1739"/>
                      <a:pt x="189" y="1739"/>
                      <a:pt x="101" y="1689"/>
                    </a:cubicBezTo>
                    <a:cubicBezTo>
                      <a:pt x="13" y="1638"/>
                      <a:pt x="0" y="1550"/>
                      <a:pt x="0" y="144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0"/>
              <p:cNvSpPr/>
              <p:nvPr/>
            </p:nvSpPr>
            <p:spPr>
              <a:xfrm>
                <a:off x="4088737" y="4829127"/>
                <a:ext cx="104387" cy="106948"/>
              </a:xfrm>
              <a:custGeom>
                <a:avLst/>
                <a:gdLst/>
                <a:ahLst/>
                <a:cxnLst/>
                <a:rect l="l" t="t" r="r" b="b"/>
                <a:pathLst>
                  <a:path w="530" h="543" extrusionOk="0">
                    <a:moveTo>
                      <a:pt x="252" y="529"/>
                    </a:moveTo>
                    <a:cubicBezTo>
                      <a:pt x="126" y="529"/>
                      <a:pt x="63" y="479"/>
                      <a:pt x="38" y="366"/>
                    </a:cubicBezTo>
                    <a:cubicBezTo>
                      <a:pt x="0" y="265"/>
                      <a:pt x="38" y="151"/>
                      <a:pt x="139" y="88"/>
                    </a:cubicBezTo>
                    <a:lnTo>
                      <a:pt x="164" y="76"/>
                    </a:lnTo>
                    <a:cubicBezTo>
                      <a:pt x="290" y="13"/>
                      <a:pt x="391" y="0"/>
                      <a:pt x="454" y="63"/>
                    </a:cubicBezTo>
                    <a:cubicBezTo>
                      <a:pt x="504" y="139"/>
                      <a:pt x="529" y="252"/>
                      <a:pt x="517" y="353"/>
                    </a:cubicBezTo>
                    <a:cubicBezTo>
                      <a:pt x="479" y="466"/>
                      <a:pt x="378" y="542"/>
                      <a:pt x="252" y="52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49" name="Google Shape;849;p50"/>
          <p:cNvSpPr txBox="1"/>
          <p:nvPr/>
        </p:nvSpPr>
        <p:spPr>
          <a:xfrm>
            <a:off x="803968" y="1420620"/>
            <a:ext cx="7789886" cy="2924696"/>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dirty="0" err="1"/>
              <a:t>Berlatih</a:t>
            </a:r>
            <a:r>
              <a:rPr lang="en-US" dirty="0"/>
              <a:t> </a:t>
            </a:r>
            <a:r>
              <a:rPr lang="en-US" dirty="0" err="1"/>
              <a:t>soal-soal</a:t>
            </a:r>
            <a:r>
              <a:rPr lang="en-US" dirty="0"/>
              <a:t> TBS </a:t>
            </a:r>
            <a:r>
              <a:rPr lang="en-US" dirty="0" err="1"/>
              <a:t>sebanyak</a:t>
            </a:r>
            <a:r>
              <a:rPr lang="en-US" dirty="0"/>
              <a:t> </a:t>
            </a:r>
            <a:r>
              <a:rPr lang="en-US" dirty="0" err="1"/>
              <a:t>mungkin</a:t>
            </a:r>
            <a:r>
              <a:rPr lang="en-US" dirty="0"/>
              <a:t> dan </a:t>
            </a:r>
            <a:r>
              <a:rPr lang="en-US" dirty="0" err="1"/>
              <a:t>patuhi</a:t>
            </a:r>
            <a:r>
              <a:rPr lang="en-US" dirty="0"/>
              <a:t> </a:t>
            </a:r>
            <a:r>
              <a:rPr lang="en-US" dirty="0" err="1"/>
              <a:t>batasan</a:t>
            </a:r>
            <a:r>
              <a:rPr lang="en-US" dirty="0"/>
              <a:t> </a:t>
            </a:r>
            <a:r>
              <a:rPr lang="en-US" dirty="0" err="1"/>
              <a:t>waktu</a:t>
            </a:r>
            <a:r>
              <a:rPr lang="en-US" dirty="0"/>
              <a:t> </a:t>
            </a:r>
            <a:r>
              <a:rPr lang="en-US" dirty="0" err="1"/>
              <a:t>dalam</a:t>
            </a:r>
            <a:r>
              <a:rPr lang="en-US" dirty="0"/>
              <a:t> </a:t>
            </a:r>
            <a:r>
              <a:rPr lang="en-US" dirty="0" err="1"/>
              <a:t>mengerjakan</a:t>
            </a:r>
            <a:r>
              <a:rPr lang="en-US" dirty="0"/>
              <a:t> TBS yang </a:t>
            </a:r>
            <a:r>
              <a:rPr lang="en-US" dirty="0" err="1"/>
              <a:t>ada</a:t>
            </a:r>
            <a:r>
              <a:rPr lang="id-ID" altLang="en-US" dirty="0"/>
              <a:t> </a:t>
            </a:r>
            <a:r>
              <a:rPr lang="en-US" dirty="0"/>
              <a:t>dan </a:t>
            </a:r>
            <a:r>
              <a:rPr lang="en-US" dirty="0" err="1"/>
              <a:t>pastikan</a:t>
            </a:r>
            <a:r>
              <a:rPr lang="en-US" dirty="0"/>
              <a:t> </a:t>
            </a:r>
            <a:r>
              <a:rPr lang="en-US" dirty="0" err="1"/>
              <a:t>telah</a:t>
            </a:r>
            <a:r>
              <a:rPr lang="en-US" dirty="0"/>
              <a:t> </a:t>
            </a:r>
            <a:r>
              <a:rPr lang="en-US" dirty="0" err="1"/>
              <a:t>mengikuti</a:t>
            </a:r>
            <a:r>
              <a:rPr lang="en-US" dirty="0"/>
              <a:t> uji </a:t>
            </a:r>
            <a:r>
              <a:rPr lang="en-US" dirty="0" err="1"/>
              <a:t>coba</a:t>
            </a:r>
            <a:r>
              <a:rPr lang="en-US" dirty="0"/>
              <a:t> TBS yang </a:t>
            </a:r>
            <a:r>
              <a:rPr lang="en-US" dirty="0" err="1"/>
              <a:t>dijadwalkan</a:t>
            </a:r>
            <a:r>
              <a:rPr lang="en-US" dirty="0"/>
              <a:t> oleh </a:t>
            </a:r>
            <a:r>
              <a:rPr lang="en-US" dirty="0" err="1"/>
              <a:t>panitia</a:t>
            </a:r>
            <a:r>
              <a:rPr lang="en-US" dirty="0"/>
              <a:t>.</a:t>
            </a:r>
          </a:p>
          <a:p>
            <a:pPr marL="285750" indent="-285750">
              <a:buFont typeface="Arial" panose="020B0604020202020204" pitchFamily="34" charset="0"/>
              <a:buChar char="•"/>
            </a:pPr>
            <a:r>
              <a:rPr lang="en-US" dirty="0" err="1"/>
              <a:t>Pastikan</a:t>
            </a:r>
            <a:r>
              <a:rPr lang="en-US" dirty="0"/>
              <a:t> </a:t>
            </a:r>
            <a:r>
              <a:rPr lang="en-US" dirty="0" err="1"/>
              <a:t>jaringan</a:t>
            </a:r>
            <a:r>
              <a:rPr lang="en-US" dirty="0"/>
              <a:t> internet dan </a:t>
            </a:r>
            <a:r>
              <a:rPr lang="en-US" dirty="0" err="1"/>
              <a:t>listrik</a:t>
            </a:r>
            <a:r>
              <a:rPr lang="en-US" dirty="0"/>
              <a:t> </a:t>
            </a:r>
            <a:r>
              <a:rPr lang="en-US" dirty="0" err="1"/>
              <a:t>stabil</a:t>
            </a:r>
            <a:r>
              <a:rPr lang="en-US" dirty="0"/>
              <a:t> dan </a:t>
            </a:r>
            <a:r>
              <a:rPr lang="en-US" dirty="0" err="1"/>
              <a:t>perangkat</a:t>
            </a:r>
            <a:r>
              <a:rPr lang="en-US" dirty="0"/>
              <a:t> PC </a:t>
            </a:r>
            <a:r>
              <a:rPr lang="en-US" dirty="0" err="1"/>
              <a:t>atau</a:t>
            </a:r>
            <a:r>
              <a:rPr lang="en-US" dirty="0"/>
              <a:t> laptop </a:t>
            </a:r>
            <a:r>
              <a:rPr lang="en-US" dirty="0" err="1"/>
              <a:t>dalam</a:t>
            </a:r>
            <a:r>
              <a:rPr lang="en-US" dirty="0"/>
              <a:t> </a:t>
            </a:r>
            <a:r>
              <a:rPr lang="en-US" dirty="0" err="1"/>
              <a:t>keadaan</a:t>
            </a:r>
            <a:r>
              <a:rPr lang="en-US" dirty="0"/>
              <a:t> </a:t>
            </a:r>
            <a:r>
              <a:rPr lang="en-US" dirty="0" err="1"/>
              <a:t>baik</a:t>
            </a:r>
            <a:r>
              <a:rPr lang="en-US" dirty="0"/>
              <a:t>,</a:t>
            </a:r>
            <a:r>
              <a:rPr lang="id-ID" altLang="en-US" dirty="0"/>
              <a:t> </a:t>
            </a:r>
            <a:r>
              <a:rPr lang="en-US" dirty="0" err="1"/>
              <a:t>daya</a:t>
            </a:r>
            <a:r>
              <a:rPr lang="en-US" dirty="0"/>
              <a:t> </a:t>
            </a:r>
            <a:r>
              <a:rPr lang="en-US" dirty="0" err="1"/>
              <a:t>baterei</a:t>
            </a:r>
            <a:r>
              <a:rPr lang="en-US" dirty="0"/>
              <a:t> </a:t>
            </a:r>
            <a:r>
              <a:rPr lang="en-US" dirty="0" err="1"/>
              <a:t>penuh</a:t>
            </a:r>
            <a:r>
              <a:rPr lang="en-US" dirty="0"/>
              <a:t> </a:t>
            </a:r>
            <a:r>
              <a:rPr lang="en-US" dirty="0" err="1"/>
              <a:t>atau</a:t>
            </a:r>
            <a:r>
              <a:rPr lang="en-US" dirty="0"/>
              <a:t> </a:t>
            </a:r>
            <a:r>
              <a:rPr lang="en-US" dirty="0" err="1"/>
              <a:t>antisipasi</a:t>
            </a:r>
            <a:r>
              <a:rPr lang="en-US" dirty="0"/>
              <a:t> </a:t>
            </a:r>
            <a:r>
              <a:rPr lang="en-US" dirty="0" err="1"/>
              <a:t>dengan</a:t>
            </a:r>
            <a:r>
              <a:rPr lang="en-US" dirty="0"/>
              <a:t> </a:t>
            </a:r>
            <a:r>
              <a:rPr lang="en-US" dirty="0" err="1"/>
              <a:t>mengunakan</a:t>
            </a:r>
            <a:r>
              <a:rPr lang="en-US" dirty="0"/>
              <a:t> HP (android)</a:t>
            </a:r>
          </a:p>
          <a:p>
            <a:pPr marL="285750" indent="-285750">
              <a:buFont typeface="Arial" panose="020B0604020202020204" pitchFamily="34" charset="0"/>
              <a:buChar char="•"/>
            </a:pPr>
            <a:r>
              <a:rPr lang="en-US" dirty="0" err="1"/>
              <a:t>Usahakan</a:t>
            </a:r>
            <a:r>
              <a:rPr lang="en-US" dirty="0"/>
              <a:t> </a:t>
            </a:r>
            <a:r>
              <a:rPr lang="en-US" dirty="0" err="1"/>
              <a:t>sebelum</a:t>
            </a:r>
            <a:r>
              <a:rPr lang="en-US" dirty="0"/>
              <a:t> </a:t>
            </a:r>
            <a:r>
              <a:rPr lang="en-US" dirty="0" err="1"/>
              <a:t>mengerjakan</a:t>
            </a:r>
            <a:r>
              <a:rPr lang="en-US" dirty="0"/>
              <a:t> </a:t>
            </a:r>
            <a:r>
              <a:rPr lang="en-US" dirty="0" err="1"/>
              <a:t>tes</a:t>
            </a:r>
            <a:r>
              <a:rPr lang="en-US" dirty="0"/>
              <a:t> </a:t>
            </a:r>
            <a:r>
              <a:rPr lang="en-US" dirty="0" err="1"/>
              <a:t>tenangkan</a:t>
            </a:r>
            <a:r>
              <a:rPr lang="en-US" dirty="0"/>
              <a:t> </a:t>
            </a:r>
            <a:r>
              <a:rPr lang="en-US" dirty="0" err="1"/>
              <a:t>diri</a:t>
            </a:r>
            <a:r>
              <a:rPr lang="en-US" dirty="0"/>
              <a:t> agar </a:t>
            </a:r>
            <a:r>
              <a:rPr lang="en-US" dirty="0" err="1"/>
              <a:t>konsentrasi</a:t>
            </a:r>
            <a:r>
              <a:rPr lang="en-US" dirty="0"/>
              <a:t> </a:t>
            </a:r>
            <a:r>
              <a:rPr lang="en-US" dirty="0" err="1"/>
              <a:t>tidak</a:t>
            </a:r>
            <a:r>
              <a:rPr lang="en-US" dirty="0"/>
              <a:t> </a:t>
            </a:r>
            <a:r>
              <a:rPr lang="en-US" dirty="0" err="1"/>
              <a:t>pecah</a:t>
            </a:r>
            <a:r>
              <a:rPr lang="en-US" dirty="0"/>
              <a:t>, </a:t>
            </a:r>
            <a:r>
              <a:rPr lang="en-US" dirty="0" err="1"/>
              <a:t>tidak</a:t>
            </a:r>
            <a:r>
              <a:rPr lang="en-US" dirty="0"/>
              <a:t> </a:t>
            </a:r>
            <a:r>
              <a:rPr lang="en-US" dirty="0" err="1"/>
              <a:t>panik</a:t>
            </a:r>
            <a:r>
              <a:rPr lang="en-US" dirty="0"/>
              <a:t> dan</a:t>
            </a:r>
            <a:r>
              <a:rPr lang="id-ID" altLang="en-US" dirty="0"/>
              <a:t> </a:t>
            </a:r>
            <a:r>
              <a:rPr lang="en-US" dirty="0" err="1"/>
              <a:t>cemas</a:t>
            </a:r>
            <a:r>
              <a:rPr lang="en-US" dirty="0"/>
              <a:t>. (</a:t>
            </a:r>
            <a:r>
              <a:rPr lang="en-US" dirty="0" err="1"/>
              <a:t>lakukan</a:t>
            </a:r>
            <a:r>
              <a:rPr lang="en-US" dirty="0"/>
              <a:t> </a:t>
            </a:r>
            <a:r>
              <a:rPr lang="en-US" dirty="0" err="1"/>
              <a:t>relaksasi</a:t>
            </a:r>
            <a:r>
              <a:rPr lang="en-US" dirty="0"/>
              <a:t> </a:t>
            </a:r>
            <a:r>
              <a:rPr lang="en-US" dirty="0" err="1"/>
              <a:t>dengan</a:t>
            </a:r>
            <a:r>
              <a:rPr lang="en-US" dirty="0"/>
              <a:t> </a:t>
            </a:r>
            <a:r>
              <a:rPr lang="en-US" dirty="0" err="1"/>
              <a:t>menarik</a:t>
            </a:r>
            <a:r>
              <a:rPr lang="en-US" dirty="0"/>
              <a:t> napas </a:t>
            </a:r>
            <a:r>
              <a:rPr lang="en-US" dirty="0" err="1"/>
              <a:t>panjang</a:t>
            </a:r>
            <a:r>
              <a:rPr lang="en-US" dirty="0"/>
              <a:t> </a:t>
            </a:r>
            <a:r>
              <a:rPr lang="en-US" dirty="0" err="1"/>
              <a:t>dari</a:t>
            </a:r>
            <a:r>
              <a:rPr lang="en-US" dirty="0"/>
              <a:t> </a:t>
            </a:r>
            <a:r>
              <a:rPr lang="en-US" dirty="0" err="1"/>
              <a:t>hidung</a:t>
            </a:r>
            <a:r>
              <a:rPr lang="en-US" dirty="0"/>
              <a:t> dan </a:t>
            </a:r>
            <a:r>
              <a:rPr lang="en-US" dirty="0" err="1"/>
              <a:t>mengeluarkan</a:t>
            </a:r>
            <a:r>
              <a:rPr lang="en-US" dirty="0"/>
              <a:t> </a:t>
            </a:r>
            <a:r>
              <a:rPr lang="en-US" dirty="0" err="1"/>
              <a:t>perlahan</a:t>
            </a:r>
            <a:r>
              <a:rPr lang="en-US" dirty="0"/>
              <a:t> </a:t>
            </a:r>
            <a:r>
              <a:rPr lang="en-US" dirty="0" err="1"/>
              <a:t>dari</a:t>
            </a:r>
            <a:r>
              <a:rPr lang="id-ID" altLang="en-US" dirty="0"/>
              <a:t> </a:t>
            </a:r>
            <a:r>
              <a:rPr lang="en-US" dirty="0" err="1"/>
              <a:t>mulut</a:t>
            </a:r>
            <a:r>
              <a:rPr lang="en-US" dirty="0"/>
              <a:t>, </a:t>
            </a:r>
            <a:r>
              <a:rPr lang="en-US" dirty="0" err="1"/>
              <a:t>lakukan</a:t>
            </a:r>
            <a:r>
              <a:rPr lang="en-US" dirty="0"/>
              <a:t> </a:t>
            </a:r>
            <a:r>
              <a:rPr lang="en-US" dirty="0" err="1"/>
              <a:t>berulang</a:t>
            </a:r>
            <a:r>
              <a:rPr lang="en-US" dirty="0"/>
              <a:t> minimal 3 kali)</a:t>
            </a:r>
          </a:p>
          <a:p>
            <a:pPr marL="285750" indent="-285750">
              <a:buFont typeface="Arial" panose="020B0604020202020204" pitchFamily="34" charset="0"/>
              <a:buChar char="•"/>
            </a:pPr>
            <a:r>
              <a:rPr lang="en-US" dirty="0" err="1"/>
              <a:t>Carilah</a:t>
            </a:r>
            <a:r>
              <a:rPr lang="en-US" dirty="0"/>
              <a:t> </a:t>
            </a:r>
            <a:r>
              <a:rPr lang="en-US" dirty="0" err="1"/>
              <a:t>tempat</a:t>
            </a:r>
            <a:r>
              <a:rPr lang="en-US" dirty="0"/>
              <a:t> yang </a:t>
            </a:r>
            <a:r>
              <a:rPr lang="en-US" dirty="0" err="1"/>
              <a:t>tenang</a:t>
            </a:r>
            <a:r>
              <a:rPr lang="en-US" dirty="0"/>
              <a:t> </a:t>
            </a:r>
            <a:r>
              <a:rPr lang="en-US" dirty="0" err="1"/>
              <a:t>tidak</a:t>
            </a:r>
            <a:r>
              <a:rPr lang="en-US" dirty="0"/>
              <a:t> </a:t>
            </a:r>
            <a:r>
              <a:rPr lang="en-US" dirty="0" err="1"/>
              <a:t>ada</a:t>
            </a:r>
            <a:r>
              <a:rPr lang="en-US" dirty="0"/>
              <a:t> </a:t>
            </a:r>
            <a:r>
              <a:rPr lang="en-US" dirty="0" err="1"/>
              <a:t>gangguan</a:t>
            </a:r>
            <a:r>
              <a:rPr lang="en-US" dirty="0"/>
              <a:t> (</a:t>
            </a:r>
            <a:r>
              <a:rPr lang="en-US" dirty="0" err="1"/>
              <a:t>bising</a:t>
            </a:r>
            <a:r>
              <a:rPr lang="en-US" dirty="0"/>
              <a:t>). Jika Anda </a:t>
            </a:r>
            <a:r>
              <a:rPr lang="en-US" dirty="0" err="1"/>
              <a:t>berada</a:t>
            </a:r>
            <a:r>
              <a:rPr lang="en-US" dirty="0"/>
              <a:t> di </a:t>
            </a:r>
            <a:r>
              <a:rPr lang="en-US" dirty="0" err="1"/>
              <a:t>kantor</a:t>
            </a:r>
            <a:r>
              <a:rPr lang="en-US" dirty="0"/>
              <a:t> </a:t>
            </a:r>
            <a:r>
              <a:rPr lang="en-US" dirty="0" err="1"/>
              <a:t>tulis</a:t>
            </a:r>
            <a:r>
              <a:rPr lang="en-US" dirty="0"/>
              <a:t> di </a:t>
            </a:r>
            <a:r>
              <a:rPr lang="en-US" dirty="0" err="1"/>
              <a:t>depan</a:t>
            </a:r>
            <a:r>
              <a:rPr lang="id-ID" altLang="en-US" dirty="0"/>
              <a:t> </a:t>
            </a:r>
            <a:r>
              <a:rPr lang="en-US" dirty="0" err="1"/>
              <a:t>pintu</a:t>
            </a:r>
            <a:r>
              <a:rPr lang="en-US" dirty="0"/>
              <a:t> </a:t>
            </a:r>
            <a:r>
              <a:rPr lang="en-US" dirty="0" err="1"/>
              <a:t>masuk</a:t>
            </a:r>
            <a:r>
              <a:rPr lang="en-US" dirty="0"/>
              <a:t> “Mohon </a:t>
            </a:r>
            <a:r>
              <a:rPr lang="en-US" dirty="0" err="1"/>
              <a:t>Jangan</a:t>
            </a:r>
            <a:r>
              <a:rPr lang="en-US" dirty="0"/>
              <a:t> </a:t>
            </a:r>
            <a:r>
              <a:rPr lang="en-US" dirty="0" err="1"/>
              <a:t>Diganggu</a:t>
            </a:r>
            <a:r>
              <a:rPr lang="en-US" dirty="0"/>
              <a:t> Sedang </a:t>
            </a:r>
            <a:r>
              <a:rPr lang="en-US" dirty="0" err="1"/>
              <a:t>Ujian</a:t>
            </a:r>
            <a:r>
              <a:rPr lang="en-US" dirty="0"/>
              <a:t> TBS”)</a:t>
            </a:r>
          </a:p>
          <a:p>
            <a:pPr marL="0" lvl="0" indent="0" algn="ctr" rtl="0">
              <a:spcBef>
                <a:spcPts val="0"/>
              </a:spcBef>
              <a:spcAft>
                <a:spcPts val="0"/>
              </a:spcAft>
              <a:buNone/>
            </a:pPr>
            <a:endParaRPr lang="en" dirty="0">
              <a:solidFill>
                <a:srgbClr val="4166B7"/>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52"/>
          <p:cNvSpPr txBox="1">
            <a:spLocks noGrp="1"/>
          </p:cNvSpPr>
          <p:nvPr>
            <p:ph type="title"/>
          </p:nvPr>
        </p:nvSpPr>
        <p:spPr>
          <a:xfrm>
            <a:off x="1780139" y="367712"/>
            <a:ext cx="5589900" cy="609000"/>
          </a:xfrm>
          <a:prstGeom prst="rect">
            <a:avLst/>
          </a:prstGeom>
        </p:spPr>
        <p:txBody>
          <a:bodyPr spcFirstLastPara="1" wrap="square" lIns="91425" tIns="91425" rIns="91425" bIns="91425" anchor="t" anchorCtr="0">
            <a:noAutofit/>
          </a:bodyPr>
          <a:lstStyle/>
          <a:p>
            <a:pPr lvl="0"/>
            <a:r>
              <a:rPr lang="en-US" dirty="0"/>
              <a:t>C. TIPS dan TRIK </a:t>
            </a:r>
            <a:r>
              <a:rPr lang="en-US" dirty="0" err="1"/>
              <a:t>Mengikuti</a:t>
            </a:r>
            <a:r>
              <a:rPr lang="en-US" dirty="0"/>
              <a:t> </a:t>
            </a:r>
            <a:r>
              <a:rPr lang="en-US" dirty="0" err="1"/>
              <a:t>Tes</a:t>
            </a:r>
            <a:r>
              <a:rPr lang="en-US" dirty="0"/>
              <a:t> </a:t>
            </a:r>
            <a:r>
              <a:rPr lang="en-US" dirty="0" err="1"/>
              <a:t>Bakat</a:t>
            </a:r>
            <a:r>
              <a:rPr lang="en-US" dirty="0"/>
              <a:t> </a:t>
            </a:r>
            <a:r>
              <a:rPr lang="en-US" dirty="0" err="1"/>
              <a:t>Skolatik</a:t>
            </a:r>
            <a:br>
              <a:rPr lang="en" dirty="0"/>
            </a:br>
            <a:endParaRPr dirty="0"/>
          </a:p>
        </p:txBody>
      </p:sp>
      <p:sp>
        <p:nvSpPr>
          <p:cNvPr id="882" name="Google Shape;882;p52"/>
          <p:cNvSpPr txBox="1"/>
          <p:nvPr/>
        </p:nvSpPr>
        <p:spPr>
          <a:xfrm>
            <a:off x="492639" y="1669774"/>
            <a:ext cx="8293552" cy="2846567"/>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sz="1800" dirty="0" err="1"/>
              <a:t>Untuk</a:t>
            </a:r>
            <a:r>
              <a:rPr lang="en-US" sz="1800" dirty="0"/>
              <a:t> </a:t>
            </a:r>
            <a:r>
              <a:rPr lang="en-US" sz="1800" dirty="0" err="1"/>
              <a:t>menghadapi</a:t>
            </a:r>
            <a:r>
              <a:rPr lang="en-US" sz="1800" dirty="0"/>
              <a:t> </a:t>
            </a:r>
            <a:r>
              <a:rPr lang="en-US" sz="1800" dirty="0" err="1"/>
              <a:t>tes</a:t>
            </a:r>
            <a:r>
              <a:rPr lang="en-US" sz="1800" dirty="0"/>
              <a:t> verbal, </a:t>
            </a:r>
            <a:r>
              <a:rPr lang="en-US" sz="1800" dirty="0" err="1"/>
              <a:t>harus</a:t>
            </a:r>
            <a:r>
              <a:rPr lang="en-US" sz="1800" dirty="0"/>
              <a:t> </a:t>
            </a:r>
            <a:r>
              <a:rPr lang="en-US" sz="1800" dirty="0" err="1"/>
              <a:t>mengingat</a:t>
            </a:r>
            <a:r>
              <a:rPr lang="en-US" sz="1800" dirty="0"/>
              <a:t> </a:t>
            </a:r>
            <a:r>
              <a:rPr lang="en-US" sz="1800" dirty="0" err="1"/>
              <a:t>sebanyak-banyaknya</a:t>
            </a:r>
            <a:r>
              <a:rPr lang="en-US" sz="1800" dirty="0"/>
              <a:t> </a:t>
            </a:r>
            <a:r>
              <a:rPr lang="en-US" sz="1800" dirty="0" err="1"/>
              <a:t>kosakata</a:t>
            </a:r>
            <a:r>
              <a:rPr lang="en-US" sz="1800" dirty="0"/>
              <a:t> dan juga </a:t>
            </a:r>
            <a:r>
              <a:rPr lang="en-US" sz="1800" dirty="0" err="1"/>
              <a:t>artinya</a:t>
            </a:r>
            <a:r>
              <a:rPr lang="en-US" sz="1800" dirty="0"/>
              <a:t> dan</a:t>
            </a:r>
            <a:r>
              <a:rPr lang="id-ID" altLang="en-US" sz="1800" dirty="0"/>
              <a:t> </a:t>
            </a:r>
            <a:r>
              <a:rPr lang="en-US" sz="1800" dirty="0" err="1"/>
              <a:t>kerjakan</a:t>
            </a:r>
            <a:r>
              <a:rPr lang="en-US" sz="1800" dirty="0"/>
              <a:t> </a:t>
            </a:r>
            <a:r>
              <a:rPr lang="en-US" sz="1800" dirty="0" err="1"/>
              <a:t>dari</a:t>
            </a:r>
            <a:r>
              <a:rPr lang="en-US" sz="1800" dirty="0"/>
              <a:t> yang </a:t>
            </a:r>
            <a:r>
              <a:rPr lang="en-US" sz="1800" dirty="0" err="1"/>
              <a:t>mudah</a:t>
            </a:r>
            <a:r>
              <a:rPr lang="en-US" sz="1800" dirty="0"/>
              <a:t> </a:t>
            </a:r>
            <a:r>
              <a:rPr lang="en-US" sz="1800" dirty="0" err="1"/>
              <a:t>terlebih</a:t>
            </a:r>
            <a:r>
              <a:rPr lang="en-US" sz="1800" dirty="0"/>
              <a:t> </a:t>
            </a:r>
            <a:r>
              <a:rPr lang="en-US" sz="1800" dirty="0" err="1"/>
              <a:t>dahulu</a:t>
            </a:r>
            <a:r>
              <a:rPr lang="en-US" sz="1800" dirty="0"/>
              <a:t>.</a:t>
            </a:r>
          </a:p>
          <a:p>
            <a:pPr marL="285750" indent="-285750">
              <a:buFont typeface="Arial" panose="020B0604020202020204" pitchFamily="34" charset="0"/>
              <a:buChar char="•"/>
            </a:pPr>
            <a:r>
              <a:rPr lang="en-US" sz="1800" dirty="0" err="1"/>
              <a:t>Untuk</a:t>
            </a:r>
            <a:r>
              <a:rPr lang="en-US" sz="1800" dirty="0"/>
              <a:t> </a:t>
            </a:r>
            <a:r>
              <a:rPr lang="en-US" sz="1800" dirty="0" err="1"/>
              <a:t>menghadapi</a:t>
            </a:r>
            <a:r>
              <a:rPr lang="en-US" sz="1800" dirty="0"/>
              <a:t> </a:t>
            </a:r>
            <a:r>
              <a:rPr lang="en-US" sz="1800" dirty="0" err="1"/>
              <a:t>tes</a:t>
            </a:r>
            <a:r>
              <a:rPr lang="en-US" sz="1800" dirty="0"/>
              <a:t> </a:t>
            </a:r>
            <a:r>
              <a:rPr lang="en-US" sz="1800" dirty="0" err="1"/>
              <a:t>kuantitatif</a:t>
            </a:r>
            <a:r>
              <a:rPr lang="en-US" sz="1800" dirty="0"/>
              <a:t> (</a:t>
            </a:r>
            <a:r>
              <a:rPr lang="en-US" sz="1800" dirty="0" err="1"/>
              <a:t>deret</a:t>
            </a:r>
            <a:r>
              <a:rPr lang="en-US" sz="1800" dirty="0"/>
              <a:t> </a:t>
            </a:r>
            <a:r>
              <a:rPr lang="en-US" sz="1800" dirty="0" err="1"/>
              <a:t>angka</a:t>
            </a:r>
            <a:r>
              <a:rPr lang="en-US" sz="1800" dirty="0"/>
              <a:t>), Harus </a:t>
            </a:r>
            <a:r>
              <a:rPr lang="en-US" sz="1800" dirty="0" err="1"/>
              <a:t>melihat</a:t>
            </a:r>
            <a:r>
              <a:rPr lang="en-US" sz="1800" dirty="0"/>
              <a:t> </a:t>
            </a:r>
            <a:r>
              <a:rPr lang="en-US" sz="1800" dirty="0" err="1"/>
              <a:t>keseluruhan</a:t>
            </a:r>
            <a:r>
              <a:rPr lang="en-US" sz="1800" dirty="0"/>
              <a:t> </a:t>
            </a:r>
            <a:r>
              <a:rPr lang="en-US" sz="1800" dirty="0" err="1"/>
              <a:t>deret</a:t>
            </a:r>
            <a:r>
              <a:rPr lang="en-US" sz="1800" dirty="0"/>
              <a:t> </a:t>
            </a:r>
            <a:r>
              <a:rPr lang="en-US" sz="1800" dirty="0" err="1"/>
              <a:t>angka</a:t>
            </a:r>
            <a:r>
              <a:rPr lang="en-US" sz="1800" dirty="0"/>
              <a:t> </a:t>
            </a:r>
            <a:r>
              <a:rPr lang="en-US" sz="1800" dirty="0" err="1"/>
              <a:t>dengan</a:t>
            </a:r>
            <a:r>
              <a:rPr lang="id-ID" altLang="en-US" sz="1800" dirty="0"/>
              <a:t> </a:t>
            </a:r>
            <a:r>
              <a:rPr lang="en-US" sz="1800" dirty="0" err="1"/>
              <a:t>membaca</a:t>
            </a:r>
            <a:r>
              <a:rPr lang="en-US" sz="1800" dirty="0"/>
              <a:t> </a:t>
            </a:r>
            <a:r>
              <a:rPr lang="en-US" sz="1800" dirty="0" err="1"/>
              <a:t>polanya</a:t>
            </a:r>
            <a:r>
              <a:rPr lang="en-US" sz="1800" dirty="0"/>
              <a:t> (</a:t>
            </a:r>
            <a:r>
              <a:rPr lang="en-US" sz="1800" dirty="0" err="1"/>
              <a:t>pembagian</a:t>
            </a:r>
            <a:r>
              <a:rPr lang="en-US" sz="1800" dirty="0"/>
              <a:t>, </a:t>
            </a:r>
            <a:r>
              <a:rPr lang="en-US" sz="1800" dirty="0" err="1"/>
              <a:t>perkalian</a:t>
            </a:r>
            <a:r>
              <a:rPr lang="en-US" sz="1800" dirty="0"/>
              <a:t>, </a:t>
            </a:r>
            <a:r>
              <a:rPr lang="en-US" sz="1800" dirty="0" err="1"/>
              <a:t>pengurangan</a:t>
            </a:r>
            <a:r>
              <a:rPr lang="en-US" sz="1800" dirty="0"/>
              <a:t>, </a:t>
            </a:r>
            <a:r>
              <a:rPr lang="en-US" sz="1800" dirty="0" err="1"/>
              <a:t>penjumlahan</a:t>
            </a:r>
            <a:r>
              <a:rPr lang="en-US" sz="1800" dirty="0"/>
              <a:t>, </a:t>
            </a:r>
            <a:r>
              <a:rPr lang="en-US" sz="1800" dirty="0" err="1"/>
              <a:t>pecahan</a:t>
            </a:r>
            <a:r>
              <a:rPr lang="en-US" sz="1800" dirty="0"/>
              <a:t> </a:t>
            </a:r>
            <a:r>
              <a:rPr lang="en-US" sz="1800" dirty="0" err="1"/>
              <a:t>angka</a:t>
            </a:r>
            <a:r>
              <a:rPr lang="en-US" sz="1800" dirty="0"/>
              <a:t>, dan juga</a:t>
            </a:r>
            <a:r>
              <a:rPr lang="id-ID" altLang="en-US" sz="1800" dirty="0"/>
              <a:t> </a:t>
            </a:r>
            <a:r>
              <a:rPr lang="en-US" sz="1800" dirty="0" err="1"/>
              <a:t>persentase</a:t>
            </a:r>
            <a:endParaRPr lang="en-US" sz="1800" dirty="0"/>
          </a:p>
          <a:p>
            <a:pPr marL="285750" indent="-285750">
              <a:buFont typeface="Arial" panose="020B0604020202020204" pitchFamily="34" charset="0"/>
              <a:buChar char="•"/>
            </a:pPr>
            <a:r>
              <a:rPr lang="en-US" sz="1800" dirty="0"/>
              <a:t>Anda </a:t>
            </a:r>
            <a:r>
              <a:rPr lang="en-US" sz="1800" dirty="0" err="1"/>
              <a:t>tidak</a:t>
            </a:r>
            <a:r>
              <a:rPr lang="en-US" sz="1800" dirty="0"/>
              <a:t> </a:t>
            </a:r>
            <a:r>
              <a:rPr lang="en-US" sz="1800" dirty="0" err="1"/>
              <a:t>perlu</a:t>
            </a:r>
            <a:r>
              <a:rPr lang="en-US" sz="1800" dirty="0"/>
              <a:t> </a:t>
            </a:r>
            <a:r>
              <a:rPr lang="en-US" sz="1800" dirty="0" err="1"/>
              <a:t>menghapal</a:t>
            </a:r>
            <a:r>
              <a:rPr lang="en-US" sz="1800" dirty="0"/>
              <a:t> </a:t>
            </a:r>
            <a:r>
              <a:rPr lang="en-US" sz="1800" dirty="0" err="1"/>
              <a:t>berbagai</a:t>
            </a:r>
            <a:r>
              <a:rPr lang="en-US" sz="1800" dirty="0"/>
              <a:t> </a:t>
            </a:r>
            <a:r>
              <a:rPr lang="en-US" sz="1800" dirty="0" err="1"/>
              <a:t>macam</a:t>
            </a:r>
            <a:r>
              <a:rPr lang="en-US" sz="1800" dirty="0"/>
              <a:t> </a:t>
            </a:r>
            <a:r>
              <a:rPr lang="en-US" sz="1800" dirty="0" err="1"/>
              <a:t>rumus</a:t>
            </a:r>
            <a:r>
              <a:rPr lang="en-US" sz="1800" dirty="0"/>
              <a:t> </a:t>
            </a:r>
            <a:r>
              <a:rPr lang="en-US" sz="1800" dirty="0" err="1"/>
              <a:t>matematika</a:t>
            </a:r>
            <a:r>
              <a:rPr lang="en-US" sz="1800" dirty="0"/>
              <a:t> yang </a:t>
            </a:r>
            <a:r>
              <a:rPr lang="en-US" sz="1800" dirty="0" err="1"/>
              <a:t>rumit</a:t>
            </a:r>
            <a:r>
              <a:rPr lang="en-US" sz="1800" dirty="0"/>
              <a:t>. Yang </a:t>
            </a:r>
            <a:r>
              <a:rPr lang="en-US" sz="1800" dirty="0" err="1"/>
              <a:t>diperlukan</a:t>
            </a:r>
            <a:r>
              <a:rPr lang="en-US" sz="1800" dirty="0"/>
              <a:t> </a:t>
            </a:r>
            <a:r>
              <a:rPr lang="en-US" sz="1800" dirty="0" err="1"/>
              <a:t>adalah</a:t>
            </a:r>
            <a:r>
              <a:rPr lang="id-ID" altLang="en-US" sz="1800" dirty="0"/>
              <a:t> </a:t>
            </a:r>
            <a:r>
              <a:rPr lang="en-US" sz="1800" dirty="0" err="1"/>
              <a:t>logika</a:t>
            </a:r>
            <a:r>
              <a:rPr lang="en-US" sz="1800" dirty="0"/>
              <a:t> </a:t>
            </a:r>
            <a:r>
              <a:rPr lang="en-US" sz="1800" dirty="0" err="1"/>
              <a:t>berpikir</a:t>
            </a:r>
            <a:r>
              <a:rPr lang="en-US" sz="1800" dirty="0"/>
              <a:t> </a:t>
            </a:r>
            <a:r>
              <a:rPr lang="en-US" sz="1800" dirty="0" err="1"/>
              <a:t>terstruktur</a:t>
            </a:r>
            <a:r>
              <a:rPr lang="en-US" sz="1800" dirty="0"/>
              <a:t>.</a:t>
            </a:r>
          </a:p>
          <a:p>
            <a:pPr marL="285750" indent="-285750">
              <a:buFont typeface="Arial" panose="020B0604020202020204" pitchFamily="34" charset="0"/>
              <a:buChar char="•"/>
            </a:pPr>
            <a:r>
              <a:rPr lang="en-US" sz="1800" dirty="0" err="1"/>
              <a:t>Saat</a:t>
            </a:r>
            <a:r>
              <a:rPr lang="en-US" sz="1800" dirty="0"/>
              <a:t> </a:t>
            </a:r>
            <a:r>
              <a:rPr lang="en-US" sz="1800" dirty="0" err="1"/>
              <a:t>mengerjakan</a:t>
            </a:r>
            <a:r>
              <a:rPr lang="en-US" sz="1800" dirty="0"/>
              <a:t> </a:t>
            </a:r>
            <a:r>
              <a:rPr lang="en-US" sz="1800" dirty="0" err="1"/>
              <a:t>soal-soal</a:t>
            </a:r>
            <a:r>
              <a:rPr lang="en-US" sz="1800" dirty="0"/>
              <a:t> TBS, </a:t>
            </a:r>
            <a:r>
              <a:rPr lang="en-US" sz="1800" dirty="0" err="1"/>
              <a:t>kondisikan</a:t>
            </a:r>
            <a:r>
              <a:rPr lang="en-US" sz="1800" dirty="0"/>
              <a:t> </a:t>
            </a:r>
            <a:r>
              <a:rPr lang="en-US" sz="1800" dirty="0" err="1"/>
              <a:t>diri</a:t>
            </a:r>
            <a:r>
              <a:rPr lang="en-US" sz="1800" dirty="0"/>
              <a:t> Anda </a:t>
            </a:r>
            <a:r>
              <a:rPr lang="en-US" sz="1800" dirty="0" err="1"/>
              <a:t>dalam</a:t>
            </a:r>
            <a:r>
              <a:rPr lang="en-US" sz="1800" dirty="0"/>
              <a:t> </a:t>
            </a:r>
            <a:r>
              <a:rPr lang="en-US" sz="1800" dirty="0" err="1"/>
              <a:t>keadaan</a:t>
            </a:r>
            <a:r>
              <a:rPr lang="en-US" sz="1800" dirty="0"/>
              <a:t> </a:t>
            </a:r>
            <a:r>
              <a:rPr lang="en-US" sz="1800" dirty="0" err="1"/>
              <a:t>konsentrasi</a:t>
            </a:r>
            <a:r>
              <a:rPr lang="en-US" sz="1800" dirty="0"/>
              <a:t> </a:t>
            </a:r>
            <a:r>
              <a:rPr lang="en-US" sz="1800" dirty="0" err="1"/>
              <a:t>penuh</a:t>
            </a:r>
            <a:r>
              <a:rPr lang="en-US" sz="1800" dirty="0"/>
              <a:t>, </a:t>
            </a:r>
            <a:r>
              <a:rPr lang="en-US" sz="1800" dirty="0" err="1"/>
              <a:t>namun</a:t>
            </a:r>
            <a:r>
              <a:rPr lang="id-ID" altLang="en-US" sz="1800" dirty="0"/>
              <a:t> </a:t>
            </a:r>
            <a:r>
              <a:rPr lang="en-US" sz="1800" dirty="0" err="1"/>
              <a:t>rileks</a:t>
            </a:r>
            <a:r>
              <a:rPr lang="en-US" sz="1800" dirty="0"/>
              <a:t>, </a:t>
            </a:r>
            <a:r>
              <a:rPr lang="en-US" sz="1800" dirty="0" err="1"/>
              <a:t>tidak</a:t>
            </a:r>
            <a:r>
              <a:rPr lang="en-US" sz="1800" dirty="0"/>
              <a:t> </a:t>
            </a:r>
            <a:r>
              <a:rPr lang="en-US" sz="1800" dirty="0" err="1"/>
              <a:t>tegang</a:t>
            </a:r>
            <a:r>
              <a:rPr lang="en-US" sz="1800" dirty="0"/>
              <a:t>, dan </a:t>
            </a:r>
            <a:r>
              <a:rPr lang="en-US" sz="1800" dirty="0" err="1"/>
              <a:t>tidak</a:t>
            </a:r>
            <a:r>
              <a:rPr lang="en-US" sz="1800" dirty="0"/>
              <a:t> </a:t>
            </a:r>
            <a:r>
              <a:rPr lang="en-US" sz="1800" dirty="0" err="1"/>
              <a:t>panik</a:t>
            </a:r>
            <a:r>
              <a:rPr lang="en-US" sz="1800" dirty="0"/>
              <a:t>.</a:t>
            </a:r>
          </a:p>
          <a:p>
            <a:pPr marL="285750" indent="-285750">
              <a:buFont typeface="Arial" panose="020B0604020202020204" pitchFamily="34" charset="0"/>
              <a:buChar char="•"/>
            </a:pPr>
            <a:r>
              <a:rPr lang="en-US" sz="1800" dirty="0" err="1"/>
              <a:t>Jangan</a:t>
            </a:r>
            <a:r>
              <a:rPr lang="en-US" sz="1800" dirty="0"/>
              <a:t> </a:t>
            </a:r>
            <a:r>
              <a:rPr lang="en-US" sz="1800" dirty="0" err="1"/>
              <a:t>terlalu</a:t>
            </a:r>
            <a:r>
              <a:rPr lang="en-US" sz="1800" dirty="0"/>
              <a:t> </a:t>
            </a:r>
            <a:r>
              <a:rPr lang="en-US" sz="1800" dirty="0" err="1"/>
              <a:t>fokus</a:t>
            </a:r>
            <a:r>
              <a:rPr lang="en-US" sz="1800" dirty="0"/>
              <a:t> pada </a:t>
            </a:r>
            <a:r>
              <a:rPr lang="en-US" sz="1800" dirty="0" err="1"/>
              <a:t>satu</a:t>
            </a:r>
            <a:r>
              <a:rPr lang="en-US" sz="1800" dirty="0"/>
              <a:t> </a:t>
            </a:r>
            <a:r>
              <a:rPr lang="en-US" sz="1800" dirty="0" err="1"/>
              <a:t>soal</a:t>
            </a:r>
            <a:r>
              <a:rPr lang="en-US" sz="1800" dirty="0"/>
              <a:t> </a:t>
            </a:r>
            <a:r>
              <a:rPr lang="en-US" sz="1800" dirty="0" err="1"/>
              <a:t>karena</a:t>
            </a:r>
            <a:r>
              <a:rPr lang="en-US" sz="1800" dirty="0"/>
              <a:t> </a:t>
            </a:r>
            <a:r>
              <a:rPr lang="en-US" sz="1800" dirty="0" err="1"/>
              <a:t>terlalu</a:t>
            </a:r>
            <a:r>
              <a:rPr lang="en-US" sz="1800" dirty="0"/>
              <a:t> </a:t>
            </a:r>
            <a:r>
              <a:rPr lang="en-US" sz="1800" dirty="0" err="1"/>
              <a:t>asyik</a:t>
            </a:r>
            <a:r>
              <a:rPr lang="en-US" sz="1800" dirty="0"/>
              <a:t> </a:t>
            </a:r>
            <a:r>
              <a:rPr lang="en-US" sz="1800" dirty="0" err="1"/>
              <a:t>untuk</a:t>
            </a:r>
            <a:r>
              <a:rPr lang="en-US" sz="1800" dirty="0"/>
              <a:t> </a:t>
            </a:r>
            <a:r>
              <a:rPr lang="en-US" sz="1800" dirty="0" err="1"/>
              <a:t>mengerjakannya</a:t>
            </a:r>
            <a:r>
              <a:rPr lang="en-US" sz="1800" dirty="0"/>
              <a:t>, </a:t>
            </a:r>
            <a:r>
              <a:rPr lang="en-US" sz="1800" dirty="0" err="1"/>
              <a:t>perhatikan</a:t>
            </a:r>
            <a:r>
              <a:rPr lang="en-US" sz="1800" dirty="0"/>
              <a:t> </a:t>
            </a:r>
            <a:r>
              <a:rPr lang="en-US" sz="1800" dirty="0" err="1"/>
              <a:t>batasan</a:t>
            </a:r>
            <a:r>
              <a:rPr lang="id-ID" altLang="en-US" sz="1800" dirty="0"/>
              <a:t> </a:t>
            </a:r>
            <a:r>
              <a:rPr lang="en-US" sz="1800" dirty="0" err="1"/>
              <a:t>waktu</a:t>
            </a:r>
            <a:r>
              <a:rPr lang="en-US" sz="1800" dirty="0"/>
              <a:t> yang </a:t>
            </a:r>
            <a:r>
              <a:rPr lang="en-US" sz="1800" dirty="0" err="1"/>
              <a:t>ditentukan</a:t>
            </a:r>
            <a:r>
              <a:rPr lang="en-US" sz="1800" dirty="0"/>
              <a:t>.</a:t>
            </a:r>
          </a:p>
          <a:p>
            <a:pPr marL="0" lvl="0" indent="0" algn="r" rtl="0">
              <a:spcBef>
                <a:spcPts val="0"/>
              </a:spcBef>
              <a:spcAft>
                <a:spcPts val="0"/>
              </a:spcAft>
              <a:buNone/>
            </a:pPr>
            <a:endParaRPr sz="1800" dirty="0">
              <a:solidFill>
                <a:srgbClr val="4166B7"/>
              </a:solidFill>
              <a:latin typeface="Fredoka One"/>
              <a:ea typeface="Fredoka One"/>
              <a:cs typeface="Fredoka One"/>
              <a:sym typeface="Fredoka On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53"/>
          <p:cNvSpPr txBox="1">
            <a:spLocks noGrp="1"/>
          </p:cNvSpPr>
          <p:nvPr>
            <p:ph type="subTitle" idx="1"/>
          </p:nvPr>
        </p:nvSpPr>
        <p:spPr>
          <a:xfrm>
            <a:off x="501824" y="1789443"/>
            <a:ext cx="7922168" cy="1391077"/>
          </a:xfrm>
          <a:prstGeom prst="rect">
            <a:avLst/>
          </a:prstGeom>
        </p:spPr>
        <p:txBody>
          <a:bodyPr spcFirstLastPara="1" wrap="square" lIns="91425" tIns="91425" rIns="91425" bIns="91425" anchor="ctr" anchorCtr="0">
            <a:noAutofit/>
          </a:bodyPr>
          <a:lstStyle/>
          <a:p>
            <a:pPr marL="0" lvl="0" indent="0"/>
            <a:r>
              <a:rPr lang="en-US" sz="4800" dirty="0"/>
              <a:t>D. TIPS dan TRIK </a:t>
            </a:r>
            <a:r>
              <a:rPr lang="en-US" sz="4800" dirty="0" err="1"/>
              <a:t>Mengikuti</a:t>
            </a:r>
            <a:r>
              <a:rPr lang="en-US" sz="4800" dirty="0"/>
              <a:t> </a:t>
            </a:r>
            <a:r>
              <a:rPr lang="en-US" sz="4800" dirty="0" err="1"/>
              <a:t>Wawacara</a:t>
            </a:r>
            <a:r>
              <a:rPr lang="en-US" sz="4800" dirty="0"/>
              <a:t> dan </a:t>
            </a:r>
            <a:r>
              <a:rPr lang="en-US" sz="4800" dirty="0" err="1"/>
              <a:t>Simulasi</a:t>
            </a:r>
            <a:endParaRPr sz="4800" dirty="0"/>
          </a:p>
        </p:txBody>
      </p:sp>
      <p:sp>
        <p:nvSpPr>
          <p:cNvPr id="895" name="Google Shape;895;p53"/>
          <p:cNvSpPr/>
          <p:nvPr/>
        </p:nvSpPr>
        <p:spPr>
          <a:xfrm>
            <a:off x="8314908" y="1315751"/>
            <a:ext cx="218168" cy="220126"/>
          </a:xfrm>
          <a:custGeom>
            <a:avLst/>
            <a:gdLst/>
            <a:ahLst/>
            <a:cxnLst/>
            <a:rect l="l" t="t" r="r" b="b"/>
            <a:pathLst>
              <a:path w="1337" h="1349" extrusionOk="0">
                <a:moveTo>
                  <a:pt x="1336" y="681"/>
                </a:moveTo>
                <a:cubicBezTo>
                  <a:pt x="1336" y="1047"/>
                  <a:pt x="1046" y="1349"/>
                  <a:pt x="668" y="1349"/>
                </a:cubicBezTo>
                <a:cubicBezTo>
                  <a:pt x="303" y="1349"/>
                  <a:pt x="1" y="1047"/>
                  <a:pt x="1" y="681"/>
                </a:cubicBezTo>
                <a:cubicBezTo>
                  <a:pt x="1" y="303"/>
                  <a:pt x="303" y="1"/>
                  <a:pt x="668" y="1"/>
                </a:cubicBezTo>
                <a:cubicBezTo>
                  <a:pt x="1046" y="1"/>
                  <a:pt x="1336" y="303"/>
                  <a:pt x="1336" y="6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53"/>
          <p:cNvSpPr/>
          <p:nvPr/>
        </p:nvSpPr>
        <p:spPr>
          <a:xfrm>
            <a:off x="8775423" y="2694078"/>
            <a:ext cx="150286" cy="117325"/>
          </a:xfrm>
          <a:custGeom>
            <a:avLst/>
            <a:gdLst/>
            <a:ahLst/>
            <a:cxnLst/>
            <a:rect l="l" t="t" r="r" b="b"/>
            <a:pathLst>
              <a:path w="921" h="719" extrusionOk="0">
                <a:moveTo>
                  <a:pt x="706" y="139"/>
                </a:moveTo>
                <a:cubicBezTo>
                  <a:pt x="921" y="353"/>
                  <a:pt x="769" y="719"/>
                  <a:pt x="467" y="719"/>
                </a:cubicBezTo>
                <a:cubicBezTo>
                  <a:pt x="152" y="719"/>
                  <a:pt x="1" y="353"/>
                  <a:pt x="215" y="139"/>
                </a:cubicBezTo>
                <a:cubicBezTo>
                  <a:pt x="354" y="1"/>
                  <a:pt x="568" y="1"/>
                  <a:pt x="706" y="1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53"/>
          <p:cNvSpPr/>
          <p:nvPr/>
        </p:nvSpPr>
        <p:spPr>
          <a:xfrm>
            <a:off x="2501425" y="928695"/>
            <a:ext cx="197445" cy="197608"/>
          </a:xfrm>
          <a:custGeom>
            <a:avLst/>
            <a:gdLst/>
            <a:ahLst/>
            <a:cxnLst/>
            <a:rect l="l" t="t" r="r" b="b"/>
            <a:pathLst>
              <a:path w="1210" h="1211" extrusionOk="0">
                <a:moveTo>
                  <a:pt x="1210" y="606"/>
                </a:moveTo>
                <a:cubicBezTo>
                  <a:pt x="1210" y="946"/>
                  <a:pt x="945" y="1210"/>
                  <a:pt x="605" y="1210"/>
                </a:cubicBezTo>
                <a:cubicBezTo>
                  <a:pt x="278" y="1210"/>
                  <a:pt x="0" y="946"/>
                  <a:pt x="0" y="606"/>
                </a:cubicBezTo>
                <a:cubicBezTo>
                  <a:pt x="0" y="278"/>
                  <a:pt x="278" y="1"/>
                  <a:pt x="605" y="1"/>
                </a:cubicBezTo>
                <a:cubicBezTo>
                  <a:pt x="945" y="1"/>
                  <a:pt x="1210" y="278"/>
                  <a:pt x="1210" y="60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53"/>
          <p:cNvSpPr/>
          <p:nvPr/>
        </p:nvSpPr>
        <p:spPr>
          <a:xfrm>
            <a:off x="1836050" y="4185342"/>
            <a:ext cx="255046" cy="255210"/>
          </a:xfrm>
          <a:custGeom>
            <a:avLst/>
            <a:gdLst/>
            <a:ahLst/>
            <a:cxnLst/>
            <a:rect l="l" t="t" r="r" b="b"/>
            <a:pathLst>
              <a:path w="1563" h="1564" extrusionOk="0">
                <a:moveTo>
                  <a:pt x="781" y="1"/>
                </a:moveTo>
                <a:cubicBezTo>
                  <a:pt x="353" y="1"/>
                  <a:pt x="0" y="354"/>
                  <a:pt x="0" y="782"/>
                </a:cubicBezTo>
                <a:cubicBezTo>
                  <a:pt x="0" y="1210"/>
                  <a:pt x="353" y="1563"/>
                  <a:pt x="781" y="1563"/>
                </a:cubicBezTo>
                <a:cubicBezTo>
                  <a:pt x="1210" y="1563"/>
                  <a:pt x="1563" y="1210"/>
                  <a:pt x="1563" y="782"/>
                </a:cubicBezTo>
                <a:cubicBezTo>
                  <a:pt x="1563" y="354"/>
                  <a:pt x="1210" y="1"/>
                  <a:pt x="7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53"/>
          <p:cNvSpPr/>
          <p:nvPr/>
        </p:nvSpPr>
        <p:spPr>
          <a:xfrm>
            <a:off x="6457776" y="1535872"/>
            <a:ext cx="80447" cy="82405"/>
          </a:xfrm>
          <a:custGeom>
            <a:avLst/>
            <a:gdLst/>
            <a:ahLst/>
            <a:cxnLst/>
            <a:rect l="l" t="t" r="r" b="b"/>
            <a:pathLst>
              <a:path w="493" h="505" extrusionOk="0">
                <a:moveTo>
                  <a:pt x="253" y="1"/>
                </a:moveTo>
                <a:cubicBezTo>
                  <a:pt x="114" y="1"/>
                  <a:pt x="1" y="114"/>
                  <a:pt x="1" y="253"/>
                </a:cubicBezTo>
                <a:cubicBezTo>
                  <a:pt x="1" y="391"/>
                  <a:pt x="114" y="505"/>
                  <a:pt x="253" y="505"/>
                </a:cubicBezTo>
                <a:cubicBezTo>
                  <a:pt x="392" y="505"/>
                  <a:pt x="492" y="391"/>
                  <a:pt x="492" y="253"/>
                </a:cubicBezTo>
                <a:cubicBezTo>
                  <a:pt x="492" y="114"/>
                  <a:pt x="392"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8" name="Google Shape;908;p54"/>
          <p:cNvSpPr txBox="1">
            <a:spLocks noGrp="1"/>
          </p:cNvSpPr>
          <p:nvPr>
            <p:ph type="title" idx="5"/>
          </p:nvPr>
        </p:nvSpPr>
        <p:spPr>
          <a:xfrm>
            <a:off x="1757975" y="541519"/>
            <a:ext cx="5326637" cy="856500"/>
          </a:xfrm>
          <a:prstGeom prst="rect">
            <a:avLst/>
          </a:prstGeom>
        </p:spPr>
        <p:txBody>
          <a:bodyPr spcFirstLastPara="1" wrap="square" lIns="91425" tIns="91425" rIns="91425" bIns="91425" anchor="ctr" anchorCtr="0">
            <a:noAutofit/>
          </a:bodyPr>
          <a:lstStyle/>
          <a:p>
            <a:pPr lvl="0"/>
            <a:r>
              <a:rPr lang="en-US" sz="2400" dirty="0"/>
              <a:t>1. TIPS </a:t>
            </a:r>
            <a:r>
              <a:rPr lang="en-US" sz="2400" dirty="0" err="1"/>
              <a:t>Sebelum</a:t>
            </a:r>
            <a:r>
              <a:rPr lang="en-US" sz="2400" dirty="0"/>
              <a:t> </a:t>
            </a:r>
            <a:r>
              <a:rPr lang="en-US" sz="2400" dirty="0" err="1"/>
              <a:t>Sesi</a:t>
            </a:r>
            <a:r>
              <a:rPr lang="en-US" sz="2400" dirty="0"/>
              <a:t> </a:t>
            </a:r>
            <a:r>
              <a:rPr lang="en-US" sz="2400" dirty="0" err="1"/>
              <a:t>Wawancara</a:t>
            </a:r>
            <a:endParaRPr sz="2400" dirty="0"/>
          </a:p>
        </p:txBody>
      </p:sp>
      <p:sp>
        <p:nvSpPr>
          <p:cNvPr id="910" name="Google Shape;910;p54"/>
          <p:cNvSpPr/>
          <p:nvPr/>
        </p:nvSpPr>
        <p:spPr>
          <a:xfrm>
            <a:off x="2571923" y="1153091"/>
            <a:ext cx="148165" cy="117325"/>
          </a:xfrm>
          <a:custGeom>
            <a:avLst/>
            <a:gdLst/>
            <a:ahLst/>
            <a:cxnLst/>
            <a:rect l="l" t="t" r="r" b="b"/>
            <a:pathLst>
              <a:path w="908" h="719" extrusionOk="0">
                <a:moveTo>
                  <a:pt x="693" y="139"/>
                </a:moveTo>
                <a:cubicBezTo>
                  <a:pt x="907" y="353"/>
                  <a:pt x="756" y="718"/>
                  <a:pt x="454" y="718"/>
                </a:cubicBezTo>
                <a:cubicBezTo>
                  <a:pt x="151" y="718"/>
                  <a:pt x="0" y="353"/>
                  <a:pt x="214" y="139"/>
                </a:cubicBezTo>
                <a:cubicBezTo>
                  <a:pt x="340" y="0"/>
                  <a:pt x="554" y="0"/>
                  <a:pt x="693" y="13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54"/>
          <p:cNvSpPr/>
          <p:nvPr/>
        </p:nvSpPr>
        <p:spPr>
          <a:xfrm>
            <a:off x="6370350" y="4430325"/>
            <a:ext cx="2051400" cy="1626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54"/>
          <p:cNvSpPr/>
          <p:nvPr/>
        </p:nvSpPr>
        <p:spPr>
          <a:xfrm>
            <a:off x="148650" y="3329900"/>
            <a:ext cx="1011000" cy="1626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54"/>
          <p:cNvSpPr/>
          <p:nvPr/>
        </p:nvSpPr>
        <p:spPr>
          <a:xfrm>
            <a:off x="1631850" y="4599197"/>
            <a:ext cx="757200" cy="97800"/>
          </a:xfrm>
          <a:prstGeom prst="ellipse">
            <a:avLst/>
          </a:prstGeom>
          <a:solidFill>
            <a:srgbClr val="000000">
              <a:alpha val="39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4" name="Google Shape;914;p54"/>
          <p:cNvGrpSpPr/>
          <p:nvPr/>
        </p:nvGrpSpPr>
        <p:grpSpPr>
          <a:xfrm rot="-585543">
            <a:off x="5970218" y="2612436"/>
            <a:ext cx="3222709" cy="1930944"/>
            <a:chOff x="5805297" y="2661076"/>
            <a:chExt cx="3222804" cy="1931002"/>
          </a:xfrm>
        </p:grpSpPr>
        <p:sp>
          <p:nvSpPr>
            <p:cNvPr id="915" name="Google Shape;915;p54"/>
            <p:cNvSpPr/>
            <p:nvPr/>
          </p:nvSpPr>
          <p:spPr>
            <a:xfrm>
              <a:off x="8089764" y="2797803"/>
              <a:ext cx="446156" cy="783017"/>
            </a:xfrm>
            <a:custGeom>
              <a:avLst/>
              <a:gdLst/>
              <a:ahLst/>
              <a:cxnLst/>
              <a:rect l="l" t="t" r="r" b="b"/>
              <a:pathLst>
                <a:path w="1853" h="3252" extrusionOk="0">
                  <a:moveTo>
                    <a:pt x="190" y="1"/>
                  </a:moveTo>
                  <a:cubicBezTo>
                    <a:pt x="190" y="1"/>
                    <a:pt x="1" y="152"/>
                    <a:pt x="13" y="807"/>
                  </a:cubicBezTo>
                  <a:cubicBezTo>
                    <a:pt x="26" y="1450"/>
                    <a:pt x="240" y="1727"/>
                    <a:pt x="530" y="1778"/>
                  </a:cubicBezTo>
                  <a:cubicBezTo>
                    <a:pt x="564" y="1782"/>
                    <a:pt x="599" y="1785"/>
                    <a:pt x="633" y="1785"/>
                  </a:cubicBezTo>
                  <a:cubicBezTo>
                    <a:pt x="774" y="1785"/>
                    <a:pt x="910" y="1743"/>
                    <a:pt x="1021" y="1652"/>
                  </a:cubicBezTo>
                  <a:lnTo>
                    <a:pt x="1021" y="1652"/>
                  </a:lnTo>
                  <a:lnTo>
                    <a:pt x="921" y="2949"/>
                  </a:lnTo>
                  <a:lnTo>
                    <a:pt x="782" y="3252"/>
                  </a:lnTo>
                  <a:lnTo>
                    <a:pt x="1790" y="2886"/>
                  </a:lnTo>
                  <a:lnTo>
                    <a:pt x="1500" y="1311"/>
                  </a:lnTo>
                  <a:cubicBezTo>
                    <a:pt x="1500" y="1311"/>
                    <a:pt x="1853" y="1160"/>
                    <a:pt x="1815" y="858"/>
                  </a:cubicBezTo>
                  <a:cubicBezTo>
                    <a:pt x="1792" y="675"/>
                    <a:pt x="1683" y="580"/>
                    <a:pt x="1555" y="580"/>
                  </a:cubicBezTo>
                  <a:cubicBezTo>
                    <a:pt x="1471" y="580"/>
                    <a:pt x="1379" y="621"/>
                    <a:pt x="1299" y="706"/>
                  </a:cubicBezTo>
                  <a:cubicBezTo>
                    <a:pt x="1299" y="706"/>
                    <a:pt x="1229" y="717"/>
                    <a:pt x="1129" y="717"/>
                  </a:cubicBezTo>
                  <a:cubicBezTo>
                    <a:pt x="962" y="717"/>
                    <a:pt x="708" y="688"/>
                    <a:pt x="542" y="530"/>
                  </a:cubicBezTo>
                  <a:cubicBezTo>
                    <a:pt x="379" y="379"/>
                    <a:pt x="265" y="202"/>
                    <a:pt x="190" y="1"/>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54"/>
            <p:cNvSpPr/>
            <p:nvPr/>
          </p:nvSpPr>
          <p:spPr>
            <a:xfrm>
              <a:off x="8117731" y="2661076"/>
              <a:ext cx="910370" cy="1205826"/>
            </a:xfrm>
            <a:custGeom>
              <a:avLst/>
              <a:gdLst/>
              <a:ahLst/>
              <a:cxnLst/>
              <a:rect l="l" t="t" r="r" b="b"/>
              <a:pathLst>
                <a:path w="3781" h="5008" extrusionOk="0">
                  <a:moveTo>
                    <a:pt x="1094" y="1"/>
                  </a:moveTo>
                  <a:cubicBezTo>
                    <a:pt x="633" y="1"/>
                    <a:pt x="186" y="217"/>
                    <a:pt x="0" y="648"/>
                  </a:cubicBezTo>
                  <a:cubicBezTo>
                    <a:pt x="0" y="648"/>
                    <a:pt x="364" y="1316"/>
                    <a:pt x="926" y="1316"/>
                  </a:cubicBezTo>
                  <a:cubicBezTo>
                    <a:pt x="1001" y="1316"/>
                    <a:pt x="1079" y="1304"/>
                    <a:pt x="1160" y="1278"/>
                  </a:cubicBezTo>
                  <a:cubicBezTo>
                    <a:pt x="1212" y="1205"/>
                    <a:pt x="1298" y="1158"/>
                    <a:pt x="1390" y="1158"/>
                  </a:cubicBezTo>
                  <a:cubicBezTo>
                    <a:pt x="1410" y="1158"/>
                    <a:pt x="1430" y="1160"/>
                    <a:pt x="1449" y="1164"/>
                  </a:cubicBezTo>
                  <a:cubicBezTo>
                    <a:pt x="1638" y="1215"/>
                    <a:pt x="1802" y="1568"/>
                    <a:pt x="1588" y="1732"/>
                  </a:cubicBezTo>
                  <a:lnTo>
                    <a:pt x="1361" y="1895"/>
                  </a:lnTo>
                  <a:lnTo>
                    <a:pt x="1651" y="3470"/>
                  </a:lnTo>
                  <a:cubicBezTo>
                    <a:pt x="1651" y="3470"/>
                    <a:pt x="2294" y="3609"/>
                    <a:pt x="2268" y="4163"/>
                  </a:cubicBezTo>
                  <a:cubicBezTo>
                    <a:pt x="2268" y="4453"/>
                    <a:pt x="2205" y="4743"/>
                    <a:pt x="2079" y="5008"/>
                  </a:cubicBezTo>
                  <a:cubicBezTo>
                    <a:pt x="2079" y="5008"/>
                    <a:pt x="3692" y="4857"/>
                    <a:pt x="3743" y="3722"/>
                  </a:cubicBezTo>
                  <a:cubicBezTo>
                    <a:pt x="3781" y="2588"/>
                    <a:pt x="2634" y="2059"/>
                    <a:pt x="2420" y="1706"/>
                  </a:cubicBezTo>
                  <a:cubicBezTo>
                    <a:pt x="2205" y="1366"/>
                    <a:pt x="2357" y="484"/>
                    <a:pt x="1752" y="156"/>
                  </a:cubicBezTo>
                  <a:cubicBezTo>
                    <a:pt x="1549" y="53"/>
                    <a:pt x="1320"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4"/>
            <p:cNvSpPr/>
            <p:nvPr/>
          </p:nvSpPr>
          <p:spPr>
            <a:xfrm>
              <a:off x="8132381" y="3058803"/>
              <a:ext cx="88124" cy="71030"/>
            </a:xfrm>
            <a:custGeom>
              <a:avLst/>
              <a:gdLst/>
              <a:ahLst/>
              <a:cxnLst/>
              <a:rect l="l" t="t" r="r" b="b"/>
              <a:pathLst>
                <a:path w="366" h="295" extrusionOk="0">
                  <a:moveTo>
                    <a:pt x="365" y="1"/>
                  </a:moveTo>
                  <a:cubicBezTo>
                    <a:pt x="277" y="127"/>
                    <a:pt x="151" y="227"/>
                    <a:pt x="0" y="290"/>
                  </a:cubicBezTo>
                  <a:cubicBezTo>
                    <a:pt x="0" y="290"/>
                    <a:pt x="19" y="295"/>
                    <a:pt x="49" y="295"/>
                  </a:cubicBezTo>
                  <a:cubicBezTo>
                    <a:pt x="133" y="295"/>
                    <a:pt x="301" y="260"/>
                    <a:pt x="3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54"/>
            <p:cNvSpPr/>
            <p:nvPr/>
          </p:nvSpPr>
          <p:spPr>
            <a:xfrm>
              <a:off x="8041369" y="2955751"/>
              <a:ext cx="57786" cy="118464"/>
            </a:xfrm>
            <a:custGeom>
              <a:avLst/>
              <a:gdLst/>
              <a:ahLst/>
              <a:cxnLst/>
              <a:rect l="l" t="t" r="r" b="b"/>
              <a:pathLst>
                <a:path w="240" h="492" extrusionOk="0">
                  <a:moveTo>
                    <a:pt x="214" y="0"/>
                  </a:moveTo>
                  <a:lnTo>
                    <a:pt x="0" y="454"/>
                  </a:lnTo>
                  <a:lnTo>
                    <a:pt x="239" y="492"/>
                  </a:lnTo>
                  <a:lnTo>
                    <a:pt x="21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4"/>
            <p:cNvSpPr/>
            <p:nvPr/>
          </p:nvSpPr>
          <p:spPr>
            <a:xfrm>
              <a:off x="7874271" y="3492681"/>
              <a:ext cx="795280" cy="901240"/>
            </a:xfrm>
            <a:custGeom>
              <a:avLst/>
              <a:gdLst/>
              <a:ahLst/>
              <a:cxnLst/>
              <a:rect l="l" t="t" r="r" b="b"/>
              <a:pathLst>
                <a:path w="3303" h="3743" extrusionOk="0">
                  <a:moveTo>
                    <a:pt x="2685" y="0"/>
                  </a:moveTo>
                  <a:lnTo>
                    <a:pt x="1664" y="366"/>
                  </a:lnTo>
                  <a:lnTo>
                    <a:pt x="1" y="2231"/>
                  </a:lnTo>
                  <a:lnTo>
                    <a:pt x="1022" y="3743"/>
                  </a:lnTo>
                  <a:cubicBezTo>
                    <a:pt x="1022" y="3743"/>
                    <a:pt x="2168" y="2949"/>
                    <a:pt x="2584" y="2470"/>
                  </a:cubicBezTo>
                  <a:cubicBezTo>
                    <a:pt x="3038" y="1991"/>
                    <a:pt x="3302" y="1361"/>
                    <a:pt x="3302" y="706"/>
                  </a:cubicBezTo>
                  <a:cubicBezTo>
                    <a:pt x="3277" y="0"/>
                    <a:pt x="2685" y="0"/>
                    <a:pt x="26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4"/>
            <p:cNvSpPr/>
            <p:nvPr/>
          </p:nvSpPr>
          <p:spPr>
            <a:xfrm>
              <a:off x="7513350" y="3701915"/>
              <a:ext cx="904351" cy="483245"/>
            </a:xfrm>
            <a:custGeom>
              <a:avLst/>
              <a:gdLst/>
              <a:ahLst/>
              <a:cxnLst/>
              <a:rect l="l" t="t" r="r" b="b"/>
              <a:pathLst>
                <a:path w="3756" h="2007" extrusionOk="0">
                  <a:moveTo>
                    <a:pt x="3189" y="1"/>
                  </a:moveTo>
                  <a:cubicBezTo>
                    <a:pt x="3189" y="1"/>
                    <a:pt x="2243" y="971"/>
                    <a:pt x="2193" y="996"/>
                  </a:cubicBezTo>
                  <a:cubicBezTo>
                    <a:pt x="2190" y="998"/>
                    <a:pt x="2184" y="999"/>
                    <a:pt x="2176" y="999"/>
                  </a:cubicBezTo>
                  <a:cubicBezTo>
                    <a:pt x="1998" y="999"/>
                    <a:pt x="667" y="643"/>
                    <a:pt x="631" y="631"/>
                  </a:cubicBezTo>
                  <a:cubicBezTo>
                    <a:pt x="555" y="530"/>
                    <a:pt x="479" y="429"/>
                    <a:pt x="416" y="329"/>
                  </a:cubicBezTo>
                  <a:cubicBezTo>
                    <a:pt x="389" y="284"/>
                    <a:pt x="259" y="277"/>
                    <a:pt x="160" y="277"/>
                  </a:cubicBezTo>
                  <a:cubicBezTo>
                    <a:pt x="120" y="277"/>
                    <a:pt x="85" y="278"/>
                    <a:pt x="63" y="278"/>
                  </a:cubicBezTo>
                  <a:cubicBezTo>
                    <a:pt x="0" y="278"/>
                    <a:pt x="13" y="354"/>
                    <a:pt x="13" y="354"/>
                  </a:cubicBezTo>
                  <a:cubicBezTo>
                    <a:pt x="89" y="366"/>
                    <a:pt x="164" y="379"/>
                    <a:pt x="240" y="392"/>
                  </a:cubicBezTo>
                  <a:cubicBezTo>
                    <a:pt x="303" y="392"/>
                    <a:pt x="353" y="669"/>
                    <a:pt x="353" y="669"/>
                  </a:cubicBezTo>
                  <a:cubicBezTo>
                    <a:pt x="353" y="669"/>
                    <a:pt x="1840" y="1967"/>
                    <a:pt x="1941" y="2004"/>
                  </a:cubicBezTo>
                  <a:cubicBezTo>
                    <a:pt x="1943" y="2006"/>
                    <a:pt x="1947" y="2006"/>
                    <a:pt x="1951" y="2006"/>
                  </a:cubicBezTo>
                  <a:cubicBezTo>
                    <a:pt x="2121" y="2006"/>
                    <a:pt x="3756" y="996"/>
                    <a:pt x="3756" y="996"/>
                  </a:cubicBezTo>
                  <a:lnTo>
                    <a:pt x="3189" y="1"/>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4"/>
            <p:cNvSpPr/>
            <p:nvPr/>
          </p:nvSpPr>
          <p:spPr>
            <a:xfrm>
              <a:off x="6536529" y="3753441"/>
              <a:ext cx="1586948" cy="838637"/>
            </a:xfrm>
            <a:custGeom>
              <a:avLst/>
              <a:gdLst/>
              <a:ahLst/>
              <a:cxnLst/>
              <a:rect l="l" t="t" r="r" b="b"/>
              <a:pathLst>
                <a:path w="6591" h="3483" extrusionOk="0">
                  <a:moveTo>
                    <a:pt x="2971" y="1"/>
                  </a:moveTo>
                  <a:cubicBezTo>
                    <a:pt x="2816" y="1"/>
                    <a:pt x="738" y="810"/>
                    <a:pt x="0" y="1097"/>
                  </a:cubicBezTo>
                  <a:lnTo>
                    <a:pt x="13" y="1702"/>
                  </a:lnTo>
                  <a:lnTo>
                    <a:pt x="2596" y="1312"/>
                  </a:lnTo>
                  <a:cubicBezTo>
                    <a:pt x="2596" y="1312"/>
                    <a:pt x="4549" y="3403"/>
                    <a:pt x="5103" y="3479"/>
                  </a:cubicBezTo>
                  <a:cubicBezTo>
                    <a:pt x="5123" y="3481"/>
                    <a:pt x="5143" y="3482"/>
                    <a:pt x="5164" y="3482"/>
                  </a:cubicBezTo>
                  <a:cubicBezTo>
                    <a:pt x="5734" y="3482"/>
                    <a:pt x="6590" y="2672"/>
                    <a:pt x="6590" y="2672"/>
                  </a:cubicBezTo>
                  <a:lnTo>
                    <a:pt x="5998" y="1790"/>
                  </a:lnTo>
                  <a:lnTo>
                    <a:pt x="5368" y="1286"/>
                  </a:lnTo>
                  <a:lnTo>
                    <a:pt x="5028" y="1488"/>
                  </a:lnTo>
                  <a:cubicBezTo>
                    <a:pt x="5028" y="1488"/>
                    <a:pt x="3100" y="26"/>
                    <a:pt x="2974" y="1"/>
                  </a:cubicBezTo>
                  <a:cubicBezTo>
                    <a:pt x="2973" y="1"/>
                    <a:pt x="2972" y="1"/>
                    <a:pt x="29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4"/>
            <p:cNvSpPr/>
            <p:nvPr/>
          </p:nvSpPr>
          <p:spPr>
            <a:xfrm>
              <a:off x="6336204" y="3862753"/>
              <a:ext cx="203455" cy="325053"/>
            </a:xfrm>
            <a:custGeom>
              <a:avLst/>
              <a:gdLst/>
              <a:ahLst/>
              <a:cxnLst/>
              <a:rect l="l" t="t" r="r" b="b"/>
              <a:pathLst>
                <a:path w="845" h="1350" extrusionOk="0">
                  <a:moveTo>
                    <a:pt x="0" y="1"/>
                  </a:moveTo>
                  <a:lnTo>
                    <a:pt x="240" y="1349"/>
                  </a:lnTo>
                  <a:lnTo>
                    <a:pt x="845" y="1248"/>
                  </a:lnTo>
                  <a:lnTo>
                    <a:pt x="819" y="643"/>
                  </a:lnTo>
                  <a:lnTo>
                    <a:pt x="580" y="744"/>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4"/>
            <p:cNvSpPr/>
            <p:nvPr/>
          </p:nvSpPr>
          <p:spPr>
            <a:xfrm>
              <a:off x="7352513" y="3189304"/>
              <a:ext cx="385481" cy="834543"/>
            </a:xfrm>
            <a:custGeom>
              <a:avLst/>
              <a:gdLst/>
              <a:ahLst/>
              <a:cxnLst/>
              <a:rect l="l" t="t" r="r" b="b"/>
              <a:pathLst>
                <a:path w="1601" h="3466" extrusionOk="0">
                  <a:moveTo>
                    <a:pt x="227" y="0"/>
                  </a:moveTo>
                  <a:lnTo>
                    <a:pt x="1" y="2420"/>
                  </a:lnTo>
                  <a:lnTo>
                    <a:pt x="1362" y="3466"/>
                  </a:lnTo>
                  <a:lnTo>
                    <a:pt x="1601" y="3302"/>
                  </a:lnTo>
                  <a:lnTo>
                    <a:pt x="253" y="2256"/>
                  </a:lnTo>
                  <a:lnTo>
                    <a:pt x="4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4"/>
            <p:cNvSpPr/>
            <p:nvPr/>
          </p:nvSpPr>
          <p:spPr>
            <a:xfrm>
              <a:off x="8323315" y="3140667"/>
              <a:ext cx="103533" cy="179381"/>
            </a:xfrm>
            <a:custGeom>
              <a:avLst/>
              <a:gdLst/>
              <a:ahLst/>
              <a:cxnLst/>
              <a:rect l="l" t="t" r="r" b="b"/>
              <a:pathLst>
                <a:path w="430" h="745" extrusionOk="0">
                  <a:moveTo>
                    <a:pt x="429" y="1"/>
                  </a:moveTo>
                  <a:lnTo>
                    <a:pt x="51" y="215"/>
                  </a:lnTo>
                  <a:lnTo>
                    <a:pt x="1" y="744"/>
                  </a:lnTo>
                  <a:lnTo>
                    <a:pt x="429" y="1"/>
                  </a:lnTo>
                  <a:close/>
                </a:path>
              </a:pathLst>
            </a:custGeom>
            <a:solidFill>
              <a:srgbClr val="000000">
                <a:alpha val="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4"/>
            <p:cNvSpPr/>
            <p:nvPr/>
          </p:nvSpPr>
          <p:spPr>
            <a:xfrm>
              <a:off x="5805297" y="3896221"/>
              <a:ext cx="151929" cy="276415"/>
            </a:xfrm>
            <a:custGeom>
              <a:avLst/>
              <a:gdLst/>
              <a:ahLst/>
              <a:cxnLst/>
              <a:rect l="l" t="t" r="r" b="b"/>
              <a:pathLst>
                <a:path w="631" h="1148" extrusionOk="0">
                  <a:moveTo>
                    <a:pt x="0" y="0"/>
                  </a:moveTo>
                  <a:lnTo>
                    <a:pt x="63" y="1147"/>
                  </a:lnTo>
                  <a:lnTo>
                    <a:pt x="630" y="1147"/>
                  </a:lnTo>
                  <a:lnTo>
                    <a:pt x="630" y="819"/>
                  </a:lnTo>
                  <a:lnTo>
                    <a:pt x="479" y="832"/>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4"/>
            <p:cNvSpPr/>
            <p:nvPr/>
          </p:nvSpPr>
          <p:spPr>
            <a:xfrm>
              <a:off x="5956985" y="4044779"/>
              <a:ext cx="461325" cy="127854"/>
            </a:xfrm>
            <a:custGeom>
              <a:avLst/>
              <a:gdLst/>
              <a:ahLst/>
              <a:cxnLst/>
              <a:rect l="l" t="t" r="r" b="b"/>
              <a:pathLst>
                <a:path w="1916" h="531" extrusionOk="0">
                  <a:moveTo>
                    <a:pt x="1714" y="1"/>
                  </a:moveTo>
                  <a:lnTo>
                    <a:pt x="0" y="202"/>
                  </a:lnTo>
                  <a:lnTo>
                    <a:pt x="0" y="530"/>
                  </a:lnTo>
                  <a:lnTo>
                    <a:pt x="1916" y="530"/>
                  </a:lnTo>
                  <a:lnTo>
                    <a:pt x="17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7" name="Google Shape;927;p54"/>
          <p:cNvGrpSpPr/>
          <p:nvPr/>
        </p:nvGrpSpPr>
        <p:grpSpPr>
          <a:xfrm>
            <a:off x="192216" y="1067198"/>
            <a:ext cx="2051400" cy="3528111"/>
            <a:chOff x="720001" y="1067198"/>
            <a:chExt cx="2051400" cy="3528111"/>
          </a:xfrm>
        </p:grpSpPr>
        <p:sp>
          <p:nvSpPr>
            <p:cNvPr id="928" name="Google Shape;928;p54"/>
            <p:cNvSpPr/>
            <p:nvPr/>
          </p:nvSpPr>
          <p:spPr>
            <a:xfrm>
              <a:off x="2009588" y="3147981"/>
              <a:ext cx="761812" cy="1447329"/>
            </a:xfrm>
            <a:custGeom>
              <a:avLst/>
              <a:gdLst/>
              <a:ahLst/>
              <a:cxnLst/>
              <a:rect l="l" t="t" r="r" b="b"/>
              <a:pathLst>
                <a:path w="3164" h="6011" extrusionOk="0">
                  <a:moveTo>
                    <a:pt x="0" y="0"/>
                  </a:moveTo>
                  <a:lnTo>
                    <a:pt x="0" y="0"/>
                  </a:lnTo>
                  <a:cubicBezTo>
                    <a:pt x="0" y="0"/>
                    <a:pt x="231" y="1334"/>
                    <a:pt x="227" y="1349"/>
                  </a:cubicBezTo>
                  <a:lnTo>
                    <a:pt x="227" y="1349"/>
                  </a:lnTo>
                  <a:cubicBezTo>
                    <a:pt x="227" y="1349"/>
                    <a:pt x="227" y="1348"/>
                    <a:pt x="227" y="1348"/>
                  </a:cubicBezTo>
                  <a:lnTo>
                    <a:pt x="227" y="1348"/>
                  </a:lnTo>
                  <a:cubicBezTo>
                    <a:pt x="227" y="1348"/>
                    <a:pt x="227" y="1348"/>
                    <a:pt x="227" y="1349"/>
                  </a:cubicBezTo>
                  <a:cubicBezTo>
                    <a:pt x="227" y="1349"/>
                    <a:pt x="227" y="1349"/>
                    <a:pt x="227" y="1349"/>
                  </a:cubicBezTo>
                  <a:cubicBezTo>
                    <a:pt x="227" y="1349"/>
                    <a:pt x="227" y="1349"/>
                    <a:pt x="227" y="1349"/>
                  </a:cubicBezTo>
                  <a:lnTo>
                    <a:pt x="227" y="1349"/>
                  </a:lnTo>
                  <a:cubicBezTo>
                    <a:pt x="264" y="1420"/>
                    <a:pt x="2295" y="5872"/>
                    <a:pt x="2432" y="5885"/>
                  </a:cubicBezTo>
                  <a:cubicBezTo>
                    <a:pt x="2558" y="5898"/>
                    <a:pt x="3163" y="6011"/>
                    <a:pt x="3163" y="6011"/>
                  </a:cubicBezTo>
                  <a:lnTo>
                    <a:pt x="2621" y="5608"/>
                  </a:lnTo>
                  <a:cubicBezTo>
                    <a:pt x="2621" y="5608"/>
                    <a:pt x="1084" y="504"/>
                    <a:pt x="1046" y="404"/>
                  </a:cubicBezTo>
                  <a:cubicBezTo>
                    <a:pt x="996" y="303"/>
                    <a:pt x="0"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54"/>
            <p:cNvSpPr/>
            <p:nvPr/>
          </p:nvSpPr>
          <p:spPr>
            <a:xfrm>
              <a:off x="747449" y="1153155"/>
              <a:ext cx="473364" cy="908944"/>
            </a:xfrm>
            <a:custGeom>
              <a:avLst/>
              <a:gdLst/>
              <a:ahLst/>
              <a:cxnLst/>
              <a:rect l="l" t="t" r="r" b="b"/>
              <a:pathLst>
                <a:path w="1966" h="3775" extrusionOk="0">
                  <a:moveTo>
                    <a:pt x="787" y="0"/>
                  </a:moveTo>
                  <a:cubicBezTo>
                    <a:pt x="477" y="0"/>
                    <a:pt x="37" y="152"/>
                    <a:pt x="25" y="712"/>
                  </a:cubicBezTo>
                  <a:cubicBezTo>
                    <a:pt x="0" y="1342"/>
                    <a:pt x="114" y="3623"/>
                    <a:pt x="114" y="3623"/>
                  </a:cubicBezTo>
                  <a:lnTo>
                    <a:pt x="1512" y="3774"/>
                  </a:lnTo>
                  <a:lnTo>
                    <a:pt x="1512" y="3774"/>
                  </a:lnTo>
                  <a:lnTo>
                    <a:pt x="1097" y="1733"/>
                  </a:lnTo>
                  <a:cubicBezTo>
                    <a:pt x="1097" y="1733"/>
                    <a:pt x="1903" y="1670"/>
                    <a:pt x="1916" y="1582"/>
                  </a:cubicBezTo>
                  <a:cubicBezTo>
                    <a:pt x="1853" y="1342"/>
                    <a:pt x="1777" y="1115"/>
                    <a:pt x="1689" y="889"/>
                  </a:cubicBezTo>
                  <a:lnTo>
                    <a:pt x="1966" y="737"/>
                  </a:lnTo>
                  <a:lnTo>
                    <a:pt x="1349" y="385"/>
                  </a:lnTo>
                  <a:cubicBezTo>
                    <a:pt x="1260" y="196"/>
                    <a:pt x="1097" y="57"/>
                    <a:pt x="895" y="7"/>
                  </a:cubicBezTo>
                  <a:cubicBezTo>
                    <a:pt x="862" y="2"/>
                    <a:pt x="825" y="0"/>
                    <a:pt x="787" y="0"/>
                  </a:cubicBez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4"/>
            <p:cNvSpPr/>
            <p:nvPr/>
          </p:nvSpPr>
          <p:spPr>
            <a:xfrm>
              <a:off x="1072013" y="1245613"/>
              <a:ext cx="148799" cy="127613"/>
            </a:xfrm>
            <a:custGeom>
              <a:avLst/>
              <a:gdLst/>
              <a:ahLst/>
              <a:cxnLst/>
              <a:rect l="l" t="t" r="r" b="b"/>
              <a:pathLst>
                <a:path w="618" h="530" extrusionOk="0">
                  <a:moveTo>
                    <a:pt x="1" y="1"/>
                  </a:moveTo>
                  <a:lnTo>
                    <a:pt x="353" y="530"/>
                  </a:lnTo>
                  <a:lnTo>
                    <a:pt x="618" y="353"/>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4"/>
            <p:cNvSpPr/>
            <p:nvPr/>
          </p:nvSpPr>
          <p:spPr>
            <a:xfrm>
              <a:off x="850500" y="1570178"/>
              <a:ext cx="185397" cy="112685"/>
            </a:xfrm>
            <a:custGeom>
              <a:avLst/>
              <a:gdLst/>
              <a:ahLst/>
              <a:cxnLst/>
              <a:rect l="l" t="t" r="r" b="b"/>
              <a:pathLst>
                <a:path w="770" h="468" extrusionOk="0">
                  <a:moveTo>
                    <a:pt x="669" y="1"/>
                  </a:moveTo>
                  <a:cubicBezTo>
                    <a:pt x="669" y="1"/>
                    <a:pt x="26" y="14"/>
                    <a:pt x="1" y="26"/>
                  </a:cubicBezTo>
                  <a:cubicBezTo>
                    <a:pt x="240" y="190"/>
                    <a:pt x="505" y="341"/>
                    <a:pt x="769" y="467"/>
                  </a:cubicBezTo>
                  <a:lnTo>
                    <a:pt x="669" y="1"/>
                  </a:lnTo>
                  <a:close/>
                </a:path>
              </a:pathLst>
            </a:custGeom>
            <a:solidFill>
              <a:srgbClr val="000000">
                <a:alpha val="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4"/>
            <p:cNvSpPr/>
            <p:nvPr/>
          </p:nvSpPr>
          <p:spPr>
            <a:xfrm>
              <a:off x="968961" y="1345775"/>
              <a:ext cx="145669" cy="92700"/>
            </a:xfrm>
            <a:custGeom>
              <a:avLst/>
              <a:gdLst/>
              <a:ahLst/>
              <a:cxnLst/>
              <a:rect l="l" t="t" r="r" b="b"/>
              <a:pathLst>
                <a:path w="605" h="385" extrusionOk="0">
                  <a:moveTo>
                    <a:pt x="50" y="0"/>
                  </a:moveTo>
                  <a:cubicBezTo>
                    <a:pt x="50" y="0"/>
                    <a:pt x="0" y="315"/>
                    <a:pt x="240" y="378"/>
                  </a:cubicBezTo>
                  <a:cubicBezTo>
                    <a:pt x="263" y="383"/>
                    <a:pt x="286" y="385"/>
                    <a:pt x="309" y="385"/>
                  </a:cubicBezTo>
                  <a:cubicBezTo>
                    <a:pt x="423" y="385"/>
                    <a:pt x="531" y="332"/>
                    <a:pt x="605" y="227"/>
                  </a:cubicBezTo>
                  <a:lnTo>
                    <a:pt x="5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4"/>
            <p:cNvSpPr/>
            <p:nvPr/>
          </p:nvSpPr>
          <p:spPr>
            <a:xfrm>
              <a:off x="720001" y="1067198"/>
              <a:ext cx="413170" cy="427384"/>
            </a:xfrm>
            <a:custGeom>
              <a:avLst/>
              <a:gdLst/>
              <a:ahLst/>
              <a:cxnLst/>
              <a:rect l="l" t="t" r="r" b="b"/>
              <a:pathLst>
                <a:path w="1716" h="1775" extrusionOk="0">
                  <a:moveTo>
                    <a:pt x="1369" y="0"/>
                  </a:moveTo>
                  <a:cubicBezTo>
                    <a:pt x="1078" y="0"/>
                    <a:pt x="499" y="229"/>
                    <a:pt x="278" y="490"/>
                  </a:cubicBezTo>
                  <a:cubicBezTo>
                    <a:pt x="1" y="805"/>
                    <a:pt x="89" y="1523"/>
                    <a:pt x="127" y="1636"/>
                  </a:cubicBezTo>
                  <a:cubicBezTo>
                    <a:pt x="165" y="1750"/>
                    <a:pt x="341" y="1775"/>
                    <a:pt x="341" y="1775"/>
                  </a:cubicBezTo>
                  <a:cubicBezTo>
                    <a:pt x="341" y="1775"/>
                    <a:pt x="127" y="1485"/>
                    <a:pt x="228" y="1296"/>
                  </a:cubicBezTo>
                  <a:cubicBezTo>
                    <a:pt x="228" y="1296"/>
                    <a:pt x="315" y="1081"/>
                    <a:pt x="474" y="1081"/>
                  </a:cubicBezTo>
                  <a:cubicBezTo>
                    <a:pt x="496" y="1081"/>
                    <a:pt x="518" y="1085"/>
                    <a:pt x="543" y="1094"/>
                  </a:cubicBezTo>
                  <a:cubicBezTo>
                    <a:pt x="744" y="1157"/>
                    <a:pt x="744" y="1296"/>
                    <a:pt x="832" y="1296"/>
                  </a:cubicBezTo>
                  <a:cubicBezTo>
                    <a:pt x="908" y="1296"/>
                    <a:pt x="1021" y="1082"/>
                    <a:pt x="984" y="943"/>
                  </a:cubicBezTo>
                  <a:cubicBezTo>
                    <a:pt x="946" y="817"/>
                    <a:pt x="1097" y="641"/>
                    <a:pt x="1047" y="553"/>
                  </a:cubicBezTo>
                  <a:cubicBezTo>
                    <a:pt x="1022" y="486"/>
                    <a:pt x="991" y="463"/>
                    <a:pt x="973" y="456"/>
                  </a:cubicBezTo>
                  <a:lnTo>
                    <a:pt x="973" y="456"/>
                  </a:lnTo>
                  <a:cubicBezTo>
                    <a:pt x="1033" y="471"/>
                    <a:pt x="1262" y="526"/>
                    <a:pt x="1436" y="526"/>
                  </a:cubicBezTo>
                  <a:cubicBezTo>
                    <a:pt x="1497" y="526"/>
                    <a:pt x="1551" y="520"/>
                    <a:pt x="1589" y="502"/>
                  </a:cubicBezTo>
                  <a:cubicBezTo>
                    <a:pt x="1715" y="428"/>
                    <a:pt x="1453" y="355"/>
                    <a:pt x="1291" y="355"/>
                  </a:cubicBezTo>
                  <a:cubicBezTo>
                    <a:pt x="1259" y="355"/>
                    <a:pt x="1231" y="357"/>
                    <a:pt x="1211" y="364"/>
                  </a:cubicBezTo>
                  <a:cubicBezTo>
                    <a:pt x="1211" y="364"/>
                    <a:pt x="1652" y="200"/>
                    <a:pt x="1526" y="49"/>
                  </a:cubicBezTo>
                  <a:cubicBezTo>
                    <a:pt x="1500" y="15"/>
                    <a:pt x="1444" y="0"/>
                    <a:pt x="13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4"/>
            <p:cNvSpPr/>
            <p:nvPr/>
          </p:nvSpPr>
          <p:spPr>
            <a:xfrm>
              <a:off x="774656" y="2025485"/>
              <a:ext cx="670799" cy="1013443"/>
            </a:xfrm>
            <a:custGeom>
              <a:avLst/>
              <a:gdLst/>
              <a:ahLst/>
              <a:cxnLst/>
              <a:rect l="l" t="t" r="r" b="b"/>
              <a:pathLst>
                <a:path w="2786" h="4209" extrusionOk="0">
                  <a:moveTo>
                    <a:pt x="1" y="0"/>
                  </a:moveTo>
                  <a:lnTo>
                    <a:pt x="114" y="4209"/>
                  </a:lnTo>
                  <a:lnTo>
                    <a:pt x="2785" y="3679"/>
                  </a:lnTo>
                  <a:cubicBezTo>
                    <a:pt x="2785" y="3679"/>
                    <a:pt x="2470" y="1701"/>
                    <a:pt x="2281" y="1122"/>
                  </a:cubicBezTo>
                  <a:cubicBezTo>
                    <a:pt x="2105" y="529"/>
                    <a:pt x="1475" y="151"/>
                    <a:pt x="1475" y="151"/>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4"/>
            <p:cNvSpPr/>
            <p:nvPr/>
          </p:nvSpPr>
          <p:spPr>
            <a:xfrm>
              <a:off x="886857" y="2623090"/>
              <a:ext cx="1198096" cy="586540"/>
            </a:xfrm>
            <a:custGeom>
              <a:avLst/>
              <a:gdLst/>
              <a:ahLst/>
              <a:cxnLst/>
              <a:rect l="l" t="t" r="r" b="b"/>
              <a:pathLst>
                <a:path w="4976" h="2436" extrusionOk="0">
                  <a:moveTo>
                    <a:pt x="1450" y="0"/>
                  </a:moveTo>
                  <a:lnTo>
                    <a:pt x="1" y="366"/>
                  </a:lnTo>
                  <a:cubicBezTo>
                    <a:pt x="1" y="366"/>
                    <a:pt x="391" y="2369"/>
                    <a:pt x="543" y="2432"/>
                  </a:cubicBezTo>
                  <a:cubicBezTo>
                    <a:pt x="547" y="2434"/>
                    <a:pt x="554" y="2435"/>
                    <a:pt x="564" y="2435"/>
                  </a:cubicBezTo>
                  <a:cubicBezTo>
                    <a:pt x="871" y="2435"/>
                    <a:pt x="3712" y="1471"/>
                    <a:pt x="3920" y="1361"/>
                  </a:cubicBezTo>
                  <a:cubicBezTo>
                    <a:pt x="4147" y="1248"/>
                    <a:pt x="4474" y="882"/>
                    <a:pt x="4512" y="857"/>
                  </a:cubicBezTo>
                  <a:cubicBezTo>
                    <a:pt x="4514" y="857"/>
                    <a:pt x="4516" y="857"/>
                    <a:pt x="4519" y="857"/>
                  </a:cubicBezTo>
                  <a:cubicBezTo>
                    <a:pt x="4570" y="857"/>
                    <a:pt x="4734" y="942"/>
                    <a:pt x="4837" y="942"/>
                  </a:cubicBezTo>
                  <a:cubicBezTo>
                    <a:pt x="4864" y="942"/>
                    <a:pt x="4887" y="936"/>
                    <a:pt x="4903" y="920"/>
                  </a:cubicBezTo>
                  <a:cubicBezTo>
                    <a:pt x="4976" y="859"/>
                    <a:pt x="4623" y="668"/>
                    <a:pt x="4452" y="668"/>
                  </a:cubicBezTo>
                  <a:cubicBezTo>
                    <a:pt x="4446" y="668"/>
                    <a:pt x="4441" y="668"/>
                    <a:pt x="4436" y="668"/>
                  </a:cubicBezTo>
                  <a:cubicBezTo>
                    <a:pt x="4222" y="731"/>
                    <a:pt x="4008" y="819"/>
                    <a:pt x="3806" y="920"/>
                  </a:cubicBezTo>
                  <a:lnTo>
                    <a:pt x="1765" y="920"/>
                  </a:lnTo>
                  <a:lnTo>
                    <a:pt x="1450" y="0"/>
                  </a:lnTo>
                  <a:close/>
                </a:path>
              </a:pathLst>
            </a:cu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4"/>
            <p:cNvSpPr/>
            <p:nvPr/>
          </p:nvSpPr>
          <p:spPr>
            <a:xfrm>
              <a:off x="1821303" y="2195232"/>
              <a:ext cx="819598" cy="773867"/>
            </a:xfrm>
            <a:custGeom>
              <a:avLst/>
              <a:gdLst/>
              <a:ahLst/>
              <a:cxnLst/>
              <a:rect l="l" t="t" r="r" b="b"/>
              <a:pathLst>
                <a:path w="3404" h="3214" extrusionOk="0">
                  <a:moveTo>
                    <a:pt x="3214" y="1"/>
                  </a:moveTo>
                  <a:lnTo>
                    <a:pt x="1979" y="2987"/>
                  </a:lnTo>
                  <a:lnTo>
                    <a:pt x="253" y="2987"/>
                  </a:lnTo>
                  <a:lnTo>
                    <a:pt x="1" y="3214"/>
                  </a:lnTo>
                  <a:lnTo>
                    <a:pt x="2219" y="3214"/>
                  </a:lnTo>
                  <a:lnTo>
                    <a:pt x="3403" y="51"/>
                  </a:lnTo>
                  <a:lnTo>
                    <a:pt x="32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4"/>
            <p:cNvSpPr/>
            <p:nvPr/>
          </p:nvSpPr>
          <p:spPr>
            <a:xfrm>
              <a:off x="789825" y="2914428"/>
              <a:ext cx="1495935" cy="1420120"/>
            </a:xfrm>
            <a:custGeom>
              <a:avLst/>
              <a:gdLst/>
              <a:ahLst/>
              <a:cxnLst/>
              <a:rect l="l" t="t" r="r" b="b"/>
              <a:pathLst>
                <a:path w="6213" h="5898" extrusionOk="0">
                  <a:moveTo>
                    <a:pt x="2634" y="0"/>
                  </a:moveTo>
                  <a:lnTo>
                    <a:pt x="114" y="504"/>
                  </a:lnTo>
                  <a:cubicBezTo>
                    <a:pt x="114" y="504"/>
                    <a:pt x="1" y="1764"/>
                    <a:pt x="820" y="1852"/>
                  </a:cubicBezTo>
                  <a:cubicBezTo>
                    <a:pt x="1089" y="1882"/>
                    <a:pt x="1531" y="1892"/>
                    <a:pt x="2001" y="1892"/>
                  </a:cubicBezTo>
                  <a:cubicBezTo>
                    <a:pt x="2942" y="1892"/>
                    <a:pt x="3995" y="1852"/>
                    <a:pt x="3995" y="1852"/>
                  </a:cubicBezTo>
                  <a:lnTo>
                    <a:pt x="5482" y="5431"/>
                  </a:lnTo>
                  <a:lnTo>
                    <a:pt x="6213" y="5897"/>
                  </a:lnTo>
                  <a:lnTo>
                    <a:pt x="6213" y="5897"/>
                  </a:lnTo>
                  <a:lnTo>
                    <a:pt x="5709" y="5204"/>
                  </a:lnTo>
                  <a:cubicBezTo>
                    <a:pt x="5709" y="5204"/>
                    <a:pt x="5016" y="277"/>
                    <a:pt x="4902" y="252"/>
                  </a:cubicBezTo>
                  <a:cubicBezTo>
                    <a:pt x="4789" y="214"/>
                    <a:pt x="2634" y="0"/>
                    <a:pt x="26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Rectangle 9">
            <a:extLst>
              <a:ext uri="{FF2B5EF4-FFF2-40B4-BE49-F238E27FC236}">
                <a16:creationId xmlns:a16="http://schemas.microsoft.com/office/drawing/2014/main" id="{8EA2CCB0-07A6-D743-B9C6-5276481FC5FE}"/>
              </a:ext>
            </a:extLst>
          </p:cNvPr>
          <p:cNvSpPr/>
          <p:nvPr/>
        </p:nvSpPr>
        <p:spPr>
          <a:xfrm>
            <a:off x="1757975" y="1245613"/>
            <a:ext cx="6423454" cy="1323439"/>
          </a:xfrm>
          <a:prstGeom prst="rect">
            <a:avLst/>
          </a:prstGeom>
        </p:spPr>
        <p:txBody>
          <a:bodyPr wrap="square">
            <a:spAutoFit/>
          </a:bodyPr>
          <a:lstStyle/>
          <a:p>
            <a:pPr marL="285750" indent="-285750">
              <a:buFont typeface="Arial" panose="020B0604020202020204" pitchFamily="34" charset="0"/>
              <a:buChar char="•"/>
            </a:pPr>
            <a:r>
              <a:rPr lang="en-US" sz="2000" dirty="0" err="1"/>
              <a:t>Pastikan</a:t>
            </a:r>
            <a:r>
              <a:rPr lang="en-US" sz="2000" dirty="0"/>
              <a:t> </a:t>
            </a:r>
            <a:r>
              <a:rPr lang="en-US" sz="2000" dirty="0" err="1"/>
              <a:t>sudah</a:t>
            </a:r>
            <a:r>
              <a:rPr lang="en-US" sz="2000" dirty="0"/>
              <a:t> </a:t>
            </a:r>
            <a:r>
              <a:rPr lang="en-US" sz="2000" dirty="0" err="1"/>
              <a:t>membacara</a:t>
            </a:r>
            <a:r>
              <a:rPr lang="en-US" sz="2000" dirty="0"/>
              <a:t> </a:t>
            </a:r>
            <a:r>
              <a:rPr lang="en-US" sz="2000" dirty="0" err="1"/>
              <a:t>panduan</a:t>
            </a:r>
            <a:r>
              <a:rPr lang="en-US" sz="2000" dirty="0"/>
              <a:t> </a:t>
            </a:r>
            <a:r>
              <a:rPr lang="en-US" sz="2000" dirty="0" err="1"/>
              <a:t>wawancara</a:t>
            </a:r>
            <a:r>
              <a:rPr lang="en-US" sz="2000" dirty="0"/>
              <a:t> dan </a:t>
            </a:r>
            <a:r>
              <a:rPr lang="en-US" sz="2000" dirty="0" err="1"/>
              <a:t>simulasi</a:t>
            </a:r>
            <a:r>
              <a:rPr lang="en-US" sz="2000" dirty="0"/>
              <a:t> </a:t>
            </a:r>
            <a:r>
              <a:rPr lang="en-US" sz="2000" dirty="0" err="1"/>
              <a:t>mengajar</a:t>
            </a:r>
            <a:endParaRPr lang="en-US" sz="2000" dirty="0"/>
          </a:p>
          <a:p>
            <a:pPr marL="285750" indent="-285750">
              <a:buFont typeface="Arial" panose="020B0604020202020204" pitchFamily="34" charset="0"/>
              <a:buChar char="•"/>
            </a:pPr>
            <a:r>
              <a:rPr lang="en-US" sz="2000" dirty="0" err="1"/>
              <a:t>Usahakan</a:t>
            </a:r>
            <a:r>
              <a:rPr lang="en-US" sz="2000" dirty="0"/>
              <a:t> </a:t>
            </a:r>
            <a:r>
              <a:rPr lang="en-US" sz="2000" dirty="0" err="1"/>
              <a:t>sudah</a:t>
            </a:r>
            <a:r>
              <a:rPr lang="en-US" sz="2000" dirty="0"/>
              <a:t> </a:t>
            </a:r>
            <a:r>
              <a:rPr lang="en-US" sz="2000" dirty="0" err="1"/>
              <a:t>bergabung</a:t>
            </a:r>
            <a:r>
              <a:rPr lang="en-US" sz="2000" dirty="0"/>
              <a:t> di google meet 15 </a:t>
            </a:r>
            <a:r>
              <a:rPr lang="en-US" sz="2000" dirty="0" err="1"/>
              <a:t>menit</a:t>
            </a:r>
            <a:r>
              <a:rPr lang="en-US" sz="2000" dirty="0"/>
              <a:t> </a:t>
            </a:r>
            <a:r>
              <a:rPr lang="en-US" sz="2000" dirty="0" err="1"/>
              <a:t>sebelum</a:t>
            </a:r>
            <a:r>
              <a:rPr lang="en-US" sz="2000" dirty="0"/>
              <a:t> </a:t>
            </a:r>
            <a:r>
              <a:rPr lang="en-US" sz="2000" dirty="0" err="1"/>
              <a:t>wawancara</a:t>
            </a:r>
            <a:r>
              <a:rPr lang="en-US" sz="2000" dirty="0"/>
              <a:t> </a:t>
            </a:r>
            <a:r>
              <a:rPr lang="en-US" sz="2000" dirty="0" err="1"/>
              <a:t>dimulai</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55"/>
          <p:cNvSpPr/>
          <p:nvPr/>
        </p:nvSpPr>
        <p:spPr>
          <a:xfrm>
            <a:off x="1949047" y="1159942"/>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5"/>
          <p:cNvSpPr/>
          <p:nvPr/>
        </p:nvSpPr>
        <p:spPr>
          <a:xfrm>
            <a:off x="6028345" y="1065469"/>
            <a:ext cx="1048800" cy="1048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5"/>
          <p:cNvSpPr txBox="1">
            <a:spLocks noGrp="1"/>
          </p:cNvSpPr>
          <p:nvPr>
            <p:ph type="subTitle" idx="3"/>
          </p:nvPr>
        </p:nvSpPr>
        <p:spPr>
          <a:xfrm>
            <a:off x="792299" y="2318375"/>
            <a:ext cx="3720797" cy="1210266"/>
          </a:xfrm>
          <a:prstGeom prst="rect">
            <a:avLst/>
          </a:prstGeom>
        </p:spPr>
        <p:txBody>
          <a:bodyPr spcFirstLastPara="1" wrap="square" lIns="91425" tIns="91425" rIns="91425" bIns="91425" anchor="t" anchorCtr="0">
            <a:noAutofit/>
          </a:bodyPr>
          <a:lstStyle/>
          <a:p>
            <a:pPr marL="0" indent="0"/>
            <a:r>
              <a:rPr lang="en-US" dirty="0" err="1"/>
              <a:t>Anggaplah</a:t>
            </a:r>
            <a:r>
              <a:rPr lang="en-US" dirty="0"/>
              <a:t> Anda </a:t>
            </a:r>
            <a:r>
              <a:rPr lang="en-US" dirty="0" err="1"/>
              <a:t>sedang</a:t>
            </a:r>
            <a:r>
              <a:rPr lang="en-US" dirty="0"/>
              <a:t> video call </a:t>
            </a:r>
            <a:r>
              <a:rPr lang="en-US" dirty="0" err="1"/>
              <a:t>dengan</a:t>
            </a:r>
            <a:r>
              <a:rPr lang="en-US" dirty="0"/>
              <a:t> </a:t>
            </a:r>
            <a:r>
              <a:rPr lang="en-US" dirty="0" err="1"/>
              <a:t>sahabat</a:t>
            </a:r>
            <a:r>
              <a:rPr lang="en-US" dirty="0"/>
              <a:t> lama yang </a:t>
            </a:r>
            <a:r>
              <a:rPr lang="en-US" dirty="0" err="1"/>
              <a:t>baru</a:t>
            </a:r>
            <a:r>
              <a:rPr lang="en-US" dirty="0"/>
              <a:t> </a:t>
            </a:r>
            <a:r>
              <a:rPr lang="en-US" dirty="0" err="1"/>
              <a:t>ketemu</a:t>
            </a:r>
            <a:r>
              <a:rPr lang="en-US" dirty="0"/>
              <a:t> dan </a:t>
            </a:r>
            <a:r>
              <a:rPr lang="en-US" dirty="0" err="1"/>
              <a:t>ceritakan</a:t>
            </a:r>
            <a:r>
              <a:rPr lang="en-US" dirty="0"/>
              <a:t> </a:t>
            </a:r>
            <a:r>
              <a:rPr lang="en-US" dirty="0" err="1"/>
              <a:t>apa</a:t>
            </a:r>
            <a:r>
              <a:rPr lang="id-ID" altLang="en-US" dirty="0"/>
              <a:t> </a:t>
            </a:r>
            <a:r>
              <a:rPr lang="en-US" dirty="0"/>
              <a:t>yang </a:t>
            </a:r>
            <a:r>
              <a:rPr lang="en-US" dirty="0" err="1"/>
              <a:t>tanya</a:t>
            </a:r>
            <a:r>
              <a:rPr lang="en-US" dirty="0"/>
              <a:t> oleh </a:t>
            </a:r>
            <a:r>
              <a:rPr lang="en-US" dirty="0" err="1"/>
              <a:t>asesor</a:t>
            </a:r>
            <a:r>
              <a:rPr lang="en-US" dirty="0"/>
              <a:t> </a:t>
            </a:r>
            <a:r>
              <a:rPr lang="en-US" dirty="0" err="1"/>
              <a:t>jangan</a:t>
            </a:r>
            <a:r>
              <a:rPr lang="en-US" dirty="0"/>
              <a:t> </a:t>
            </a:r>
            <a:r>
              <a:rPr lang="en-US" dirty="0" err="1"/>
              <a:t>sampai</a:t>
            </a:r>
            <a:r>
              <a:rPr lang="en-US" dirty="0"/>
              <a:t> </a:t>
            </a:r>
            <a:r>
              <a:rPr lang="en-US" dirty="0" err="1"/>
              <a:t>terbata-bata</a:t>
            </a:r>
            <a:r>
              <a:rPr lang="en-US" dirty="0"/>
              <a:t> </a:t>
            </a:r>
            <a:r>
              <a:rPr lang="en-US" dirty="0" err="1"/>
              <a:t>saat</a:t>
            </a:r>
            <a:r>
              <a:rPr lang="en-US" dirty="0"/>
              <a:t> </a:t>
            </a:r>
            <a:r>
              <a:rPr lang="en-US" dirty="0" err="1"/>
              <a:t>menjelaskan</a:t>
            </a:r>
            <a:r>
              <a:rPr lang="en-US" dirty="0"/>
              <a:t>.</a:t>
            </a:r>
          </a:p>
        </p:txBody>
      </p:sp>
      <p:sp>
        <p:nvSpPr>
          <p:cNvPr id="945" name="Google Shape;945;p55"/>
          <p:cNvSpPr txBox="1">
            <a:spLocks noGrp="1"/>
          </p:cNvSpPr>
          <p:nvPr>
            <p:ph type="subTitle" idx="4"/>
          </p:nvPr>
        </p:nvSpPr>
        <p:spPr>
          <a:xfrm>
            <a:off x="4630906" y="2318375"/>
            <a:ext cx="3598694" cy="1538008"/>
          </a:xfrm>
          <a:prstGeom prst="rect">
            <a:avLst/>
          </a:prstGeom>
        </p:spPr>
        <p:txBody>
          <a:bodyPr spcFirstLastPara="1" wrap="square" lIns="91425" tIns="91425" rIns="91425" bIns="91425" anchor="t" anchorCtr="0">
            <a:noAutofit/>
          </a:bodyPr>
          <a:lstStyle/>
          <a:p>
            <a:pPr marL="0" indent="0"/>
            <a:r>
              <a:rPr lang="en-US" dirty="0" err="1"/>
              <a:t>Simak</a:t>
            </a:r>
            <a:r>
              <a:rPr lang="en-US" dirty="0"/>
              <a:t> </a:t>
            </a:r>
            <a:r>
              <a:rPr lang="en-US" dirty="0" err="1"/>
              <a:t>dengan</a:t>
            </a:r>
            <a:r>
              <a:rPr lang="en-US" dirty="0"/>
              <a:t> </a:t>
            </a:r>
            <a:r>
              <a:rPr lang="en-US" dirty="0" err="1"/>
              <a:t>baik</a:t>
            </a:r>
            <a:r>
              <a:rPr lang="en-US" dirty="0"/>
              <a:t> </a:t>
            </a:r>
            <a:r>
              <a:rPr lang="en-US" dirty="0" err="1"/>
              <a:t>apa</a:t>
            </a:r>
            <a:r>
              <a:rPr lang="en-US" dirty="0"/>
              <a:t> yang </a:t>
            </a:r>
            <a:r>
              <a:rPr lang="en-US" dirty="0" err="1"/>
              <a:t>ditanya</a:t>
            </a:r>
            <a:r>
              <a:rPr lang="en-US" dirty="0"/>
              <a:t> oleh </a:t>
            </a:r>
            <a:r>
              <a:rPr lang="en-US" dirty="0" err="1"/>
              <a:t>asesor</a:t>
            </a:r>
            <a:r>
              <a:rPr lang="en-US" dirty="0"/>
              <a:t> dan </a:t>
            </a:r>
            <a:r>
              <a:rPr lang="en-US" dirty="0" err="1"/>
              <a:t>ceritakan</a:t>
            </a:r>
            <a:r>
              <a:rPr lang="en-US" dirty="0"/>
              <a:t> </a:t>
            </a:r>
            <a:r>
              <a:rPr lang="en-US" dirty="0" err="1"/>
              <a:t>pengalaman</a:t>
            </a:r>
            <a:r>
              <a:rPr lang="en-US" dirty="0"/>
              <a:t> yang </a:t>
            </a:r>
            <a:r>
              <a:rPr lang="en-US" dirty="0" err="1"/>
              <a:t>sudah</a:t>
            </a:r>
            <a:r>
              <a:rPr lang="en-US" dirty="0"/>
              <a:t> </a:t>
            </a:r>
            <a:r>
              <a:rPr lang="en-US" dirty="0" err="1"/>
              <a:t>anda</a:t>
            </a:r>
            <a:r>
              <a:rPr lang="id-ID" altLang="en-US" dirty="0"/>
              <a:t> </a:t>
            </a:r>
            <a:r>
              <a:rPr lang="en-US" dirty="0" err="1"/>
              <a:t>lakukan</a:t>
            </a:r>
            <a:r>
              <a:rPr lang="en-US" dirty="0"/>
              <a:t> </a:t>
            </a:r>
            <a:r>
              <a:rPr lang="en-US" dirty="0" err="1"/>
              <a:t>selama</a:t>
            </a:r>
            <a:r>
              <a:rPr lang="en-US" dirty="0"/>
              <a:t> </a:t>
            </a:r>
            <a:r>
              <a:rPr lang="en-US" dirty="0" err="1"/>
              <a:t>ini</a:t>
            </a:r>
            <a:r>
              <a:rPr lang="en-US" dirty="0"/>
              <a:t> </a:t>
            </a:r>
            <a:r>
              <a:rPr lang="en-US" dirty="0" err="1"/>
              <a:t>bukan</a:t>
            </a:r>
            <a:r>
              <a:rPr lang="en-US" dirty="0"/>
              <a:t> yang </a:t>
            </a:r>
            <a:r>
              <a:rPr lang="en-US" dirty="0" err="1"/>
              <a:t>akan</a:t>
            </a:r>
            <a:r>
              <a:rPr lang="en-US" dirty="0"/>
              <a:t> </a:t>
            </a:r>
            <a:r>
              <a:rPr lang="en-US" dirty="0" err="1"/>
              <a:t>anda</a:t>
            </a:r>
            <a:r>
              <a:rPr lang="en-US" dirty="0"/>
              <a:t> </a:t>
            </a:r>
            <a:r>
              <a:rPr lang="en-US" dirty="0" err="1"/>
              <a:t>akan</a:t>
            </a:r>
            <a:r>
              <a:rPr lang="en-US" dirty="0"/>
              <a:t> </a:t>
            </a:r>
            <a:r>
              <a:rPr lang="en-US" dirty="0" err="1"/>
              <a:t>lakukan</a:t>
            </a:r>
            <a:r>
              <a:rPr lang="en-US" dirty="0"/>
              <a:t>.</a:t>
            </a:r>
          </a:p>
        </p:txBody>
      </p:sp>
      <p:sp>
        <p:nvSpPr>
          <p:cNvPr id="946" name="Google Shape;946;p55"/>
          <p:cNvSpPr txBox="1">
            <a:spLocks noGrp="1"/>
          </p:cNvSpPr>
          <p:nvPr>
            <p:ph type="title"/>
          </p:nvPr>
        </p:nvSpPr>
        <p:spPr>
          <a:xfrm>
            <a:off x="720000" y="367400"/>
            <a:ext cx="7704000" cy="572700"/>
          </a:xfrm>
          <a:prstGeom prst="rect">
            <a:avLst/>
          </a:prstGeom>
        </p:spPr>
        <p:txBody>
          <a:bodyPr spcFirstLastPara="1" wrap="square" lIns="91425" tIns="91425" rIns="91425" bIns="91425" anchor="t" anchorCtr="0">
            <a:noAutofit/>
          </a:bodyPr>
          <a:lstStyle/>
          <a:p>
            <a:pPr lvl="0"/>
            <a:r>
              <a:rPr lang="en-US" dirty="0"/>
              <a:t>2. TIPS </a:t>
            </a:r>
            <a:r>
              <a:rPr lang="en-US" dirty="0" err="1"/>
              <a:t>Selama</a:t>
            </a:r>
            <a:r>
              <a:rPr lang="en-US" dirty="0"/>
              <a:t> </a:t>
            </a:r>
            <a:r>
              <a:rPr lang="en-US" dirty="0" err="1"/>
              <a:t>Sesi</a:t>
            </a:r>
            <a:r>
              <a:rPr lang="en-US" dirty="0"/>
              <a:t> </a:t>
            </a:r>
            <a:r>
              <a:rPr lang="en-US" dirty="0" err="1"/>
              <a:t>Wawancara</a:t>
            </a:r>
            <a:endParaRPr dirty="0"/>
          </a:p>
        </p:txBody>
      </p:sp>
      <p:grpSp>
        <p:nvGrpSpPr>
          <p:cNvPr id="949" name="Google Shape;949;p55"/>
          <p:cNvGrpSpPr/>
          <p:nvPr/>
        </p:nvGrpSpPr>
        <p:grpSpPr>
          <a:xfrm>
            <a:off x="2263279" y="1319602"/>
            <a:ext cx="420336" cy="577800"/>
            <a:chOff x="3106243" y="2155125"/>
            <a:chExt cx="420336" cy="577800"/>
          </a:xfrm>
        </p:grpSpPr>
        <p:sp>
          <p:nvSpPr>
            <p:cNvPr id="950" name="Google Shape;950;p55"/>
            <p:cNvSpPr/>
            <p:nvPr/>
          </p:nvSpPr>
          <p:spPr>
            <a:xfrm>
              <a:off x="3106243" y="2476604"/>
              <a:ext cx="420336" cy="256322"/>
            </a:xfrm>
            <a:custGeom>
              <a:avLst/>
              <a:gdLst/>
              <a:ahLst/>
              <a:cxnLst/>
              <a:rect l="l" t="t" r="r" b="b"/>
              <a:pathLst>
                <a:path w="4877" h="2974" extrusionOk="0">
                  <a:moveTo>
                    <a:pt x="2016" y="391"/>
                  </a:moveTo>
                  <a:lnTo>
                    <a:pt x="2168" y="807"/>
                  </a:lnTo>
                  <a:lnTo>
                    <a:pt x="719" y="807"/>
                  </a:lnTo>
                  <a:lnTo>
                    <a:pt x="567" y="391"/>
                  </a:lnTo>
                  <a:close/>
                  <a:moveTo>
                    <a:pt x="4310" y="391"/>
                  </a:moveTo>
                  <a:lnTo>
                    <a:pt x="4171" y="807"/>
                  </a:lnTo>
                  <a:lnTo>
                    <a:pt x="2722" y="807"/>
                  </a:lnTo>
                  <a:lnTo>
                    <a:pt x="2873" y="391"/>
                  </a:lnTo>
                  <a:close/>
                  <a:moveTo>
                    <a:pt x="2243" y="1197"/>
                  </a:moveTo>
                  <a:lnTo>
                    <a:pt x="2243" y="2583"/>
                  </a:lnTo>
                  <a:lnTo>
                    <a:pt x="782" y="2583"/>
                  </a:lnTo>
                  <a:lnTo>
                    <a:pt x="782" y="1197"/>
                  </a:lnTo>
                  <a:close/>
                  <a:moveTo>
                    <a:pt x="4108" y="1197"/>
                  </a:moveTo>
                  <a:lnTo>
                    <a:pt x="4108" y="1701"/>
                  </a:lnTo>
                  <a:lnTo>
                    <a:pt x="3377" y="1701"/>
                  </a:lnTo>
                  <a:lnTo>
                    <a:pt x="3377" y="2092"/>
                  </a:lnTo>
                  <a:lnTo>
                    <a:pt x="4108" y="2092"/>
                  </a:lnTo>
                  <a:lnTo>
                    <a:pt x="4108" y="2583"/>
                  </a:lnTo>
                  <a:lnTo>
                    <a:pt x="2647" y="2583"/>
                  </a:lnTo>
                  <a:lnTo>
                    <a:pt x="2647" y="1197"/>
                  </a:lnTo>
                  <a:close/>
                  <a:moveTo>
                    <a:pt x="0" y="0"/>
                  </a:moveTo>
                  <a:lnTo>
                    <a:pt x="378" y="1033"/>
                  </a:lnTo>
                  <a:lnTo>
                    <a:pt x="378" y="2974"/>
                  </a:lnTo>
                  <a:lnTo>
                    <a:pt x="4486" y="2974"/>
                  </a:lnTo>
                  <a:lnTo>
                    <a:pt x="4486" y="1033"/>
                  </a:lnTo>
                  <a:lnTo>
                    <a:pt x="4877" y="0"/>
                  </a:lnTo>
                  <a:lnTo>
                    <a:pt x="2596" y="0"/>
                  </a:lnTo>
                  <a:lnTo>
                    <a:pt x="2445" y="429"/>
                  </a:lnTo>
                  <a:lnTo>
                    <a:pt x="22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55"/>
            <p:cNvSpPr/>
            <p:nvPr/>
          </p:nvSpPr>
          <p:spPr>
            <a:xfrm>
              <a:off x="3180105" y="2155125"/>
              <a:ext cx="272611" cy="287866"/>
            </a:xfrm>
            <a:custGeom>
              <a:avLst/>
              <a:gdLst/>
              <a:ahLst/>
              <a:cxnLst/>
              <a:rect l="l" t="t" r="r" b="b"/>
              <a:pathLst>
                <a:path w="3163" h="3340" extrusionOk="0">
                  <a:moveTo>
                    <a:pt x="832" y="1714"/>
                  </a:moveTo>
                  <a:lnTo>
                    <a:pt x="832" y="2331"/>
                  </a:lnTo>
                  <a:lnTo>
                    <a:pt x="391" y="2331"/>
                  </a:lnTo>
                  <a:lnTo>
                    <a:pt x="391" y="2142"/>
                  </a:lnTo>
                  <a:lnTo>
                    <a:pt x="630" y="1714"/>
                  </a:lnTo>
                  <a:close/>
                  <a:moveTo>
                    <a:pt x="1588" y="479"/>
                  </a:moveTo>
                  <a:cubicBezTo>
                    <a:pt x="1953" y="479"/>
                    <a:pt x="2168" y="908"/>
                    <a:pt x="1941" y="1197"/>
                  </a:cubicBezTo>
                  <a:lnTo>
                    <a:pt x="1941" y="2331"/>
                  </a:lnTo>
                  <a:lnTo>
                    <a:pt x="1222" y="2331"/>
                  </a:lnTo>
                  <a:lnTo>
                    <a:pt x="1222" y="1197"/>
                  </a:lnTo>
                  <a:cubicBezTo>
                    <a:pt x="1008" y="908"/>
                    <a:pt x="1210" y="479"/>
                    <a:pt x="1588" y="479"/>
                  </a:cubicBezTo>
                  <a:close/>
                  <a:moveTo>
                    <a:pt x="2546" y="1727"/>
                  </a:moveTo>
                  <a:lnTo>
                    <a:pt x="2772" y="2142"/>
                  </a:lnTo>
                  <a:lnTo>
                    <a:pt x="2772" y="2344"/>
                  </a:lnTo>
                  <a:lnTo>
                    <a:pt x="2331" y="2344"/>
                  </a:lnTo>
                  <a:lnTo>
                    <a:pt x="2331" y="1727"/>
                  </a:lnTo>
                  <a:close/>
                  <a:moveTo>
                    <a:pt x="1588" y="0"/>
                  </a:moveTo>
                  <a:lnTo>
                    <a:pt x="1386" y="152"/>
                  </a:lnTo>
                  <a:cubicBezTo>
                    <a:pt x="1033" y="391"/>
                    <a:pt x="832" y="782"/>
                    <a:pt x="832" y="1197"/>
                  </a:cubicBezTo>
                  <a:lnTo>
                    <a:pt x="832" y="1336"/>
                  </a:lnTo>
                  <a:lnTo>
                    <a:pt x="391" y="1336"/>
                  </a:lnTo>
                  <a:lnTo>
                    <a:pt x="0" y="2054"/>
                  </a:lnTo>
                  <a:lnTo>
                    <a:pt x="0" y="2735"/>
                  </a:lnTo>
                  <a:lnTo>
                    <a:pt x="592" y="2735"/>
                  </a:lnTo>
                  <a:lnTo>
                    <a:pt x="592" y="3340"/>
                  </a:lnTo>
                  <a:lnTo>
                    <a:pt x="983" y="3340"/>
                  </a:lnTo>
                  <a:lnTo>
                    <a:pt x="983" y="2735"/>
                  </a:lnTo>
                  <a:lnTo>
                    <a:pt x="1386" y="2735"/>
                  </a:lnTo>
                  <a:lnTo>
                    <a:pt x="1386" y="3100"/>
                  </a:lnTo>
                  <a:lnTo>
                    <a:pt x="1777" y="3100"/>
                  </a:lnTo>
                  <a:lnTo>
                    <a:pt x="1777" y="2735"/>
                  </a:lnTo>
                  <a:lnTo>
                    <a:pt x="2193" y="2735"/>
                  </a:lnTo>
                  <a:lnTo>
                    <a:pt x="2193" y="3340"/>
                  </a:lnTo>
                  <a:lnTo>
                    <a:pt x="2583" y="3340"/>
                  </a:lnTo>
                  <a:lnTo>
                    <a:pt x="2583" y="2735"/>
                  </a:lnTo>
                  <a:lnTo>
                    <a:pt x="3163" y="2735"/>
                  </a:lnTo>
                  <a:lnTo>
                    <a:pt x="3163" y="2054"/>
                  </a:lnTo>
                  <a:lnTo>
                    <a:pt x="2772" y="1336"/>
                  </a:lnTo>
                  <a:lnTo>
                    <a:pt x="2331" y="1336"/>
                  </a:lnTo>
                  <a:lnTo>
                    <a:pt x="2331" y="1197"/>
                  </a:lnTo>
                  <a:cubicBezTo>
                    <a:pt x="2331" y="782"/>
                    <a:pt x="2130" y="391"/>
                    <a:pt x="1790" y="152"/>
                  </a:cubicBezTo>
                  <a:lnTo>
                    <a:pt x="15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2" name="Google Shape;952;p55"/>
          <p:cNvSpPr/>
          <p:nvPr/>
        </p:nvSpPr>
        <p:spPr>
          <a:xfrm>
            <a:off x="6263284" y="1369597"/>
            <a:ext cx="578921" cy="517039"/>
          </a:xfrm>
          <a:custGeom>
            <a:avLst/>
            <a:gdLst/>
            <a:ahLst/>
            <a:cxnLst/>
            <a:rect l="l" t="t" r="r" b="b"/>
            <a:pathLst>
              <a:path w="6717" h="5999" extrusionOk="0">
                <a:moveTo>
                  <a:pt x="4322" y="807"/>
                </a:moveTo>
                <a:lnTo>
                  <a:pt x="5003" y="1348"/>
                </a:lnTo>
                <a:lnTo>
                  <a:pt x="4322" y="1890"/>
                </a:lnTo>
                <a:lnTo>
                  <a:pt x="4322" y="1613"/>
                </a:lnTo>
                <a:lnTo>
                  <a:pt x="2785" y="1613"/>
                </a:lnTo>
                <a:lnTo>
                  <a:pt x="2785" y="1071"/>
                </a:lnTo>
                <a:lnTo>
                  <a:pt x="4322" y="1071"/>
                </a:lnTo>
                <a:lnTo>
                  <a:pt x="4322" y="807"/>
                </a:lnTo>
                <a:close/>
                <a:moveTo>
                  <a:pt x="2394" y="1739"/>
                </a:moveTo>
                <a:lnTo>
                  <a:pt x="2394" y="2004"/>
                </a:lnTo>
                <a:lnTo>
                  <a:pt x="3932" y="2004"/>
                </a:lnTo>
                <a:lnTo>
                  <a:pt x="3932" y="2546"/>
                </a:lnTo>
                <a:lnTo>
                  <a:pt x="2394" y="2546"/>
                </a:lnTo>
                <a:lnTo>
                  <a:pt x="2394" y="2823"/>
                </a:lnTo>
                <a:lnTo>
                  <a:pt x="1714" y="2281"/>
                </a:lnTo>
                <a:lnTo>
                  <a:pt x="2394" y="1739"/>
                </a:lnTo>
                <a:close/>
                <a:moveTo>
                  <a:pt x="1890" y="1500"/>
                </a:moveTo>
                <a:cubicBezTo>
                  <a:pt x="1941" y="1500"/>
                  <a:pt x="1991" y="1500"/>
                  <a:pt x="2054" y="1512"/>
                </a:cubicBezTo>
                <a:lnTo>
                  <a:pt x="1071" y="2281"/>
                </a:lnTo>
                <a:lnTo>
                  <a:pt x="2785" y="3629"/>
                </a:lnTo>
                <a:lnTo>
                  <a:pt x="2785" y="2936"/>
                </a:lnTo>
                <a:lnTo>
                  <a:pt x="3213" y="2936"/>
                </a:lnTo>
                <a:lnTo>
                  <a:pt x="3213" y="3629"/>
                </a:lnTo>
                <a:cubicBezTo>
                  <a:pt x="3213" y="4045"/>
                  <a:pt x="3112" y="4448"/>
                  <a:pt x="2936" y="4814"/>
                </a:cubicBezTo>
                <a:lnTo>
                  <a:pt x="2936" y="4826"/>
                </a:lnTo>
                <a:lnTo>
                  <a:pt x="2734" y="5217"/>
                </a:lnTo>
                <a:lnTo>
                  <a:pt x="2734" y="5608"/>
                </a:lnTo>
                <a:lnTo>
                  <a:pt x="1525" y="5608"/>
                </a:lnTo>
                <a:lnTo>
                  <a:pt x="1525" y="5028"/>
                </a:lnTo>
                <a:lnTo>
                  <a:pt x="1563" y="5028"/>
                </a:lnTo>
                <a:cubicBezTo>
                  <a:pt x="2054" y="5028"/>
                  <a:pt x="2457" y="4625"/>
                  <a:pt x="2457" y="4133"/>
                </a:cubicBezTo>
                <a:lnTo>
                  <a:pt x="2457" y="3831"/>
                </a:lnTo>
                <a:lnTo>
                  <a:pt x="2067" y="3831"/>
                </a:lnTo>
                <a:lnTo>
                  <a:pt x="2067" y="4133"/>
                </a:lnTo>
                <a:cubicBezTo>
                  <a:pt x="2067" y="4410"/>
                  <a:pt x="1840" y="4637"/>
                  <a:pt x="1563" y="4637"/>
                </a:cubicBezTo>
                <a:lnTo>
                  <a:pt x="844" y="4637"/>
                </a:lnTo>
                <a:lnTo>
                  <a:pt x="844" y="3894"/>
                </a:lnTo>
                <a:lnTo>
                  <a:pt x="454" y="3894"/>
                </a:lnTo>
                <a:lnTo>
                  <a:pt x="555" y="3075"/>
                </a:lnTo>
                <a:lnTo>
                  <a:pt x="555" y="2823"/>
                </a:lnTo>
                <a:cubicBezTo>
                  <a:pt x="555" y="2092"/>
                  <a:pt x="1147" y="1500"/>
                  <a:pt x="1890" y="1500"/>
                </a:cubicBezTo>
                <a:close/>
                <a:moveTo>
                  <a:pt x="5318" y="1600"/>
                </a:moveTo>
                <a:cubicBezTo>
                  <a:pt x="5544" y="1689"/>
                  <a:pt x="5746" y="1840"/>
                  <a:pt x="5897" y="2042"/>
                </a:cubicBezTo>
                <a:cubicBezTo>
                  <a:pt x="6061" y="2268"/>
                  <a:pt x="6162" y="2546"/>
                  <a:pt x="6162" y="2823"/>
                </a:cubicBezTo>
                <a:lnTo>
                  <a:pt x="6162" y="3075"/>
                </a:lnTo>
                <a:lnTo>
                  <a:pt x="6263" y="3881"/>
                </a:lnTo>
                <a:lnTo>
                  <a:pt x="5872" y="3894"/>
                </a:lnTo>
                <a:lnTo>
                  <a:pt x="5872" y="4637"/>
                </a:lnTo>
                <a:lnTo>
                  <a:pt x="5154" y="4637"/>
                </a:lnTo>
                <a:cubicBezTo>
                  <a:pt x="4877" y="4637"/>
                  <a:pt x="4650" y="4410"/>
                  <a:pt x="4650" y="4133"/>
                </a:cubicBezTo>
                <a:lnTo>
                  <a:pt x="4650" y="3831"/>
                </a:lnTo>
                <a:lnTo>
                  <a:pt x="4259" y="3831"/>
                </a:lnTo>
                <a:lnTo>
                  <a:pt x="4259" y="4133"/>
                </a:lnTo>
                <a:cubicBezTo>
                  <a:pt x="4259" y="4625"/>
                  <a:pt x="4662" y="5028"/>
                  <a:pt x="5154" y="5028"/>
                </a:cubicBezTo>
                <a:lnTo>
                  <a:pt x="5192" y="5028"/>
                </a:lnTo>
                <a:lnTo>
                  <a:pt x="5192" y="5608"/>
                </a:lnTo>
                <a:lnTo>
                  <a:pt x="3982" y="5608"/>
                </a:lnTo>
                <a:lnTo>
                  <a:pt x="3982" y="5217"/>
                </a:lnTo>
                <a:lnTo>
                  <a:pt x="3780" y="4826"/>
                </a:lnTo>
                <a:cubicBezTo>
                  <a:pt x="3680" y="4612"/>
                  <a:pt x="3604" y="4385"/>
                  <a:pt x="3554" y="4158"/>
                </a:cubicBezTo>
                <a:cubicBezTo>
                  <a:pt x="3591" y="3982"/>
                  <a:pt x="3604" y="3806"/>
                  <a:pt x="3604" y="3642"/>
                </a:cubicBezTo>
                <a:lnTo>
                  <a:pt x="3604" y="2949"/>
                </a:lnTo>
                <a:lnTo>
                  <a:pt x="4322" y="2949"/>
                </a:lnTo>
                <a:lnTo>
                  <a:pt x="4322" y="2382"/>
                </a:lnTo>
                <a:lnTo>
                  <a:pt x="5318" y="1600"/>
                </a:lnTo>
                <a:close/>
                <a:moveTo>
                  <a:pt x="3932" y="0"/>
                </a:moveTo>
                <a:lnTo>
                  <a:pt x="3932" y="681"/>
                </a:lnTo>
                <a:lnTo>
                  <a:pt x="2394" y="681"/>
                </a:lnTo>
                <a:lnTo>
                  <a:pt x="2394" y="1185"/>
                </a:lnTo>
                <a:cubicBezTo>
                  <a:pt x="2224" y="1132"/>
                  <a:pt x="2053" y="1108"/>
                  <a:pt x="1886" y="1108"/>
                </a:cubicBezTo>
                <a:cubicBezTo>
                  <a:pt x="967" y="1108"/>
                  <a:pt x="164" y="1854"/>
                  <a:pt x="164" y="2835"/>
                </a:cubicBezTo>
                <a:lnTo>
                  <a:pt x="164" y="3050"/>
                </a:lnTo>
                <a:lnTo>
                  <a:pt x="0" y="4284"/>
                </a:lnTo>
                <a:lnTo>
                  <a:pt x="454" y="4284"/>
                </a:lnTo>
                <a:lnTo>
                  <a:pt x="454" y="5028"/>
                </a:lnTo>
                <a:lnTo>
                  <a:pt x="1134" y="5028"/>
                </a:lnTo>
                <a:lnTo>
                  <a:pt x="1134" y="5998"/>
                </a:lnTo>
                <a:lnTo>
                  <a:pt x="3125" y="5998"/>
                </a:lnTo>
                <a:lnTo>
                  <a:pt x="3125" y="5305"/>
                </a:lnTo>
                <a:lnTo>
                  <a:pt x="3289" y="4990"/>
                </a:lnTo>
                <a:cubicBezTo>
                  <a:pt x="3314" y="4940"/>
                  <a:pt x="3339" y="4889"/>
                  <a:pt x="3365" y="4839"/>
                </a:cubicBezTo>
                <a:cubicBezTo>
                  <a:pt x="3390" y="4889"/>
                  <a:pt x="3415" y="4940"/>
                  <a:pt x="3440" y="4990"/>
                </a:cubicBezTo>
                <a:lnTo>
                  <a:pt x="3591" y="5305"/>
                </a:lnTo>
                <a:lnTo>
                  <a:pt x="3591" y="5998"/>
                </a:lnTo>
                <a:lnTo>
                  <a:pt x="5595" y="5998"/>
                </a:lnTo>
                <a:lnTo>
                  <a:pt x="5595" y="5028"/>
                </a:lnTo>
                <a:lnTo>
                  <a:pt x="6263" y="5028"/>
                </a:lnTo>
                <a:lnTo>
                  <a:pt x="6263" y="4284"/>
                </a:lnTo>
                <a:lnTo>
                  <a:pt x="6716" y="4284"/>
                </a:lnTo>
                <a:lnTo>
                  <a:pt x="6553" y="3050"/>
                </a:lnTo>
                <a:lnTo>
                  <a:pt x="6553" y="2835"/>
                </a:lnTo>
                <a:cubicBezTo>
                  <a:pt x="6553" y="2457"/>
                  <a:pt x="6439" y="2105"/>
                  <a:pt x="6212" y="1802"/>
                </a:cubicBezTo>
                <a:cubicBezTo>
                  <a:pt x="6036" y="1563"/>
                  <a:pt x="5796" y="1374"/>
                  <a:pt x="5532" y="1260"/>
                </a:cubicBezTo>
                <a:lnTo>
                  <a:pt x="39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56"/>
          <p:cNvSpPr txBox="1">
            <a:spLocks noGrp="1"/>
          </p:cNvSpPr>
          <p:nvPr>
            <p:ph type="title" idx="6"/>
          </p:nvPr>
        </p:nvSpPr>
        <p:spPr>
          <a:xfrm>
            <a:off x="723913" y="367700"/>
            <a:ext cx="7701000" cy="609000"/>
          </a:xfrm>
          <a:prstGeom prst="rect">
            <a:avLst/>
          </a:prstGeom>
        </p:spPr>
        <p:txBody>
          <a:bodyPr spcFirstLastPara="1" wrap="square" lIns="91425" tIns="91425" rIns="91425" bIns="91425" anchor="t" anchorCtr="0">
            <a:noAutofit/>
          </a:bodyPr>
          <a:lstStyle/>
          <a:p>
            <a:pPr lvl="0"/>
            <a:r>
              <a:rPr lang="en-US" dirty="0"/>
              <a:t>3. TIPS dan TRIK </a:t>
            </a:r>
            <a:r>
              <a:rPr lang="en-US" dirty="0" err="1"/>
              <a:t>Mengikuti</a:t>
            </a:r>
            <a:r>
              <a:rPr lang="en-US" dirty="0"/>
              <a:t> </a:t>
            </a:r>
            <a:r>
              <a:rPr lang="en-US" dirty="0" err="1"/>
              <a:t>Simulasi</a:t>
            </a:r>
            <a:r>
              <a:rPr lang="en-US" dirty="0"/>
              <a:t> </a:t>
            </a:r>
            <a:r>
              <a:rPr lang="en-US" dirty="0" err="1"/>
              <a:t>Mengajar</a:t>
            </a:r>
            <a:endParaRPr dirty="0"/>
          </a:p>
        </p:txBody>
      </p:sp>
      <p:sp>
        <p:nvSpPr>
          <p:cNvPr id="971" name="Google Shape;971;p56"/>
          <p:cNvSpPr/>
          <p:nvPr/>
        </p:nvSpPr>
        <p:spPr>
          <a:xfrm>
            <a:off x="7825143" y="2438609"/>
            <a:ext cx="540226" cy="544359"/>
          </a:xfrm>
          <a:custGeom>
            <a:avLst/>
            <a:gdLst/>
            <a:ahLst/>
            <a:cxnLst/>
            <a:rect l="l" t="t" r="r" b="b"/>
            <a:pathLst>
              <a:path w="7712" h="7771" extrusionOk="0">
                <a:moveTo>
                  <a:pt x="4541" y="466"/>
                </a:moveTo>
                <a:cubicBezTo>
                  <a:pt x="5295" y="466"/>
                  <a:pt x="6028" y="1040"/>
                  <a:pt x="6036" y="1937"/>
                </a:cubicBezTo>
                <a:lnTo>
                  <a:pt x="6036" y="2163"/>
                </a:lnTo>
                <a:lnTo>
                  <a:pt x="6477" y="2163"/>
                </a:lnTo>
                <a:cubicBezTo>
                  <a:pt x="6485" y="2163"/>
                  <a:pt x="6493" y="2163"/>
                  <a:pt x="6500" y="2163"/>
                </a:cubicBezTo>
                <a:cubicBezTo>
                  <a:pt x="6956" y="2163"/>
                  <a:pt x="7321" y="2524"/>
                  <a:pt x="7321" y="2982"/>
                </a:cubicBezTo>
                <a:cubicBezTo>
                  <a:pt x="7321" y="3428"/>
                  <a:pt x="6956" y="3789"/>
                  <a:pt x="6500" y="3789"/>
                </a:cubicBezTo>
                <a:cubicBezTo>
                  <a:pt x="6493" y="3789"/>
                  <a:pt x="6485" y="3789"/>
                  <a:pt x="6477" y="3789"/>
                </a:cubicBezTo>
                <a:lnTo>
                  <a:pt x="6477" y="3801"/>
                </a:lnTo>
                <a:lnTo>
                  <a:pt x="5041" y="3801"/>
                </a:lnTo>
                <a:lnTo>
                  <a:pt x="3869" y="2126"/>
                </a:lnTo>
                <a:lnTo>
                  <a:pt x="2684" y="3801"/>
                </a:lnTo>
                <a:lnTo>
                  <a:pt x="1248" y="3801"/>
                </a:lnTo>
                <a:cubicBezTo>
                  <a:pt x="214" y="3751"/>
                  <a:pt x="214" y="2214"/>
                  <a:pt x="1248" y="2176"/>
                </a:cubicBezTo>
                <a:lnTo>
                  <a:pt x="1689" y="2176"/>
                </a:lnTo>
                <a:lnTo>
                  <a:pt x="1689" y="1949"/>
                </a:lnTo>
                <a:cubicBezTo>
                  <a:pt x="1689" y="1382"/>
                  <a:pt x="2142" y="941"/>
                  <a:pt x="2697" y="941"/>
                </a:cubicBezTo>
                <a:cubicBezTo>
                  <a:pt x="2848" y="941"/>
                  <a:pt x="3012" y="979"/>
                  <a:pt x="3150" y="1054"/>
                </a:cubicBezTo>
                <a:lnTo>
                  <a:pt x="3314" y="1130"/>
                </a:lnTo>
                <a:lnTo>
                  <a:pt x="3428" y="991"/>
                </a:lnTo>
                <a:cubicBezTo>
                  <a:pt x="3734" y="628"/>
                  <a:pt x="4141" y="466"/>
                  <a:pt x="4541" y="466"/>
                </a:cubicBezTo>
                <a:close/>
                <a:moveTo>
                  <a:pt x="3856" y="2932"/>
                </a:moveTo>
                <a:lnTo>
                  <a:pt x="4789" y="4255"/>
                </a:lnTo>
                <a:lnTo>
                  <a:pt x="5217" y="4860"/>
                </a:lnTo>
                <a:lnTo>
                  <a:pt x="4499" y="4860"/>
                </a:lnTo>
                <a:lnTo>
                  <a:pt x="4499" y="7317"/>
                </a:lnTo>
                <a:lnTo>
                  <a:pt x="3226" y="7317"/>
                </a:lnTo>
                <a:lnTo>
                  <a:pt x="3226" y="4860"/>
                </a:lnTo>
                <a:lnTo>
                  <a:pt x="2495" y="4860"/>
                </a:lnTo>
                <a:lnTo>
                  <a:pt x="2924" y="4255"/>
                </a:lnTo>
                <a:lnTo>
                  <a:pt x="3856" y="2932"/>
                </a:lnTo>
                <a:close/>
                <a:moveTo>
                  <a:pt x="4542" y="0"/>
                </a:moveTo>
                <a:cubicBezTo>
                  <a:pt x="4065" y="0"/>
                  <a:pt x="3579" y="176"/>
                  <a:pt x="3188" y="563"/>
                </a:cubicBezTo>
                <a:cubicBezTo>
                  <a:pt x="3017" y="498"/>
                  <a:pt x="2843" y="468"/>
                  <a:pt x="2672" y="468"/>
                </a:cubicBezTo>
                <a:cubicBezTo>
                  <a:pt x="1978" y="468"/>
                  <a:pt x="1346" y="971"/>
                  <a:pt x="1235" y="1710"/>
                </a:cubicBezTo>
                <a:cubicBezTo>
                  <a:pt x="542" y="1735"/>
                  <a:pt x="0" y="2289"/>
                  <a:pt x="0" y="2982"/>
                </a:cubicBezTo>
                <a:cubicBezTo>
                  <a:pt x="0" y="3663"/>
                  <a:pt x="542" y="4230"/>
                  <a:pt x="1235" y="4255"/>
                </a:cubicBezTo>
                <a:lnTo>
                  <a:pt x="2344" y="4255"/>
                </a:lnTo>
                <a:lnTo>
                  <a:pt x="1601" y="5314"/>
                </a:lnTo>
                <a:lnTo>
                  <a:pt x="2747" y="5314"/>
                </a:lnTo>
                <a:lnTo>
                  <a:pt x="2747" y="7771"/>
                </a:lnTo>
                <a:lnTo>
                  <a:pt x="4940" y="7771"/>
                </a:lnTo>
                <a:lnTo>
                  <a:pt x="4940" y="5326"/>
                </a:lnTo>
                <a:lnTo>
                  <a:pt x="6099" y="5326"/>
                </a:lnTo>
                <a:lnTo>
                  <a:pt x="5343" y="4255"/>
                </a:lnTo>
                <a:lnTo>
                  <a:pt x="6477" y="4255"/>
                </a:lnTo>
                <a:cubicBezTo>
                  <a:pt x="7157" y="4230"/>
                  <a:pt x="7712" y="3675"/>
                  <a:pt x="7712" y="2995"/>
                </a:cubicBezTo>
                <a:cubicBezTo>
                  <a:pt x="7712" y="2302"/>
                  <a:pt x="7170" y="1735"/>
                  <a:pt x="6490" y="1710"/>
                </a:cubicBezTo>
                <a:lnTo>
                  <a:pt x="6477" y="1710"/>
                </a:lnTo>
                <a:cubicBezTo>
                  <a:pt x="6353" y="655"/>
                  <a:pt x="5462" y="0"/>
                  <a:pt x="45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 name="Google Shape;972;p56"/>
          <p:cNvGrpSpPr/>
          <p:nvPr/>
        </p:nvGrpSpPr>
        <p:grpSpPr>
          <a:xfrm>
            <a:off x="922468" y="2646457"/>
            <a:ext cx="403421" cy="400844"/>
            <a:chOff x="1487772" y="3279830"/>
            <a:chExt cx="388802" cy="386318"/>
          </a:xfrm>
        </p:grpSpPr>
        <p:sp>
          <p:nvSpPr>
            <p:cNvPr id="973" name="Google Shape;973;p56"/>
            <p:cNvSpPr/>
            <p:nvPr/>
          </p:nvSpPr>
          <p:spPr>
            <a:xfrm>
              <a:off x="1525976" y="3409942"/>
              <a:ext cx="214770" cy="202996"/>
            </a:xfrm>
            <a:custGeom>
              <a:avLst/>
              <a:gdLst/>
              <a:ahLst/>
              <a:cxnLst/>
              <a:rect l="l" t="t" r="r" b="b"/>
              <a:pathLst>
                <a:path w="4323" h="4086" extrusionOk="0">
                  <a:moveTo>
                    <a:pt x="1492" y="458"/>
                  </a:moveTo>
                  <a:cubicBezTo>
                    <a:pt x="1565" y="458"/>
                    <a:pt x="1640" y="469"/>
                    <a:pt x="1714" y="494"/>
                  </a:cubicBezTo>
                  <a:cubicBezTo>
                    <a:pt x="2155" y="645"/>
                    <a:pt x="2331" y="1187"/>
                    <a:pt x="2054" y="1565"/>
                  </a:cubicBezTo>
                  <a:lnTo>
                    <a:pt x="1764" y="1061"/>
                  </a:lnTo>
                  <a:lnTo>
                    <a:pt x="1323" y="1830"/>
                  </a:lnTo>
                  <a:cubicBezTo>
                    <a:pt x="1008" y="1742"/>
                    <a:pt x="794" y="1464"/>
                    <a:pt x="807" y="1149"/>
                  </a:cubicBezTo>
                  <a:cubicBezTo>
                    <a:pt x="796" y="759"/>
                    <a:pt x="1120" y="458"/>
                    <a:pt x="1492" y="458"/>
                  </a:cubicBezTo>
                  <a:close/>
                  <a:moveTo>
                    <a:pt x="1764" y="1981"/>
                  </a:moveTo>
                  <a:lnTo>
                    <a:pt x="1915" y="2258"/>
                  </a:lnTo>
                  <a:lnTo>
                    <a:pt x="2319" y="2939"/>
                  </a:lnTo>
                  <a:lnTo>
                    <a:pt x="2709" y="3619"/>
                  </a:lnTo>
                  <a:lnTo>
                    <a:pt x="819" y="3619"/>
                  </a:lnTo>
                  <a:lnTo>
                    <a:pt x="1764" y="1981"/>
                  </a:lnTo>
                  <a:close/>
                  <a:moveTo>
                    <a:pt x="2999" y="2687"/>
                  </a:moveTo>
                  <a:lnTo>
                    <a:pt x="3528" y="3619"/>
                  </a:lnTo>
                  <a:lnTo>
                    <a:pt x="3239" y="3619"/>
                  </a:lnTo>
                  <a:lnTo>
                    <a:pt x="2848" y="2939"/>
                  </a:lnTo>
                  <a:lnTo>
                    <a:pt x="2999" y="2687"/>
                  </a:lnTo>
                  <a:close/>
                  <a:moveTo>
                    <a:pt x="1515" y="1"/>
                  </a:moveTo>
                  <a:cubicBezTo>
                    <a:pt x="1433" y="1"/>
                    <a:pt x="1348" y="9"/>
                    <a:pt x="1260" y="28"/>
                  </a:cubicBezTo>
                  <a:cubicBezTo>
                    <a:pt x="126" y="255"/>
                    <a:pt x="0" y="1830"/>
                    <a:pt x="1084" y="2233"/>
                  </a:cubicBezTo>
                  <a:lnTo>
                    <a:pt x="13" y="4085"/>
                  </a:lnTo>
                  <a:lnTo>
                    <a:pt x="4322" y="4085"/>
                  </a:lnTo>
                  <a:lnTo>
                    <a:pt x="2987" y="1767"/>
                  </a:lnTo>
                  <a:lnTo>
                    <a:pt x="2577" y="2474"/>
                  </a:lnTo>
                  <a:lnTo>
                    <a:pt x="2577" y="2474"/>
                  </a:lnTo>
                  <a:lnTo>
                    <a:pt x="2293" y="1981"/>
                  </a:lnTo>
                  <a:cubicBezTo>
                    <a:pt x="3061" y="1248"/>
                    <a:pt x="2498" y="1"/>
                    <a:pt x="15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6"/>
            <p:cNvSpPr/>
            <p:nvPr/>
          </p:nvSpPr>
          <p:spPr>
            <a:xfrm>
              <a:off x="1561646" y="3330554"/>
              <a:ext cx="144671" cy="22555"/>
            </a:xfrm>
            <a:custGeom>
              <a:avLst/>
              <a:gdLst/>
              <a:ahLst/>
              <a:cxnLst/>
              <a:rect l="l" t="t" r="r" b="b"/>
              <a:pathLst>
                <a:path w="2912" h="454" extrusionOk="0">
                  <a:moveTo>
                    <a:pt x="0" y="0"/>
                  </a:moveTo>
                  <a:lnTo>
                    <a:pt x="0" y="454"/>
                  </a:lnTo>
                  <a:lnTo>
                    <a:pt x="2911" y="454"/>
                  </a:lnTo>
                  <a:lnTo>
                    <a:pt x="291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6"/>
            <p:cNvSpPr/>
            <p:nvPr/>
          </p:nvSpPr>
          <p:spPr>
            <a:xfrm>
              <a:off x="1577892" y="3368708"/>
              <a:ext cx="112130" cy="22605"/>
            </a:xfrm>
            <a:custGeom>
              <a:avLst/>
              <a:gdLst/>
              <a:ahLst/>
              <a:cxnLst/>
              <a:rect l="l" t="t" r="r" b="b"/>
              <a:pathLst>
                <a:path w="2257" h="455" extrusionOk="0">
                  <a:moveTo>
                    <a:pt x="1" y="1"/>
                  </a:moveTo>
                  <a:lnTo>
                    <a:pt x="1" y="455"/>
                  </a:lnTo>
                  <a:lnTo>
                    <a:pt x="2257" y="455"/>
                  </a:lnTo>
                  <a:lnTo>
                    <a:pt x="225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6"/>
            <p:cNvSpPr/>
            <p:nvPr/>
          </p:nvSpPr>
          <p:spPr>
            <a:xfrm>
              <a:off x="1487772" y="3279830"/>
              <a:ext cx="388802" cy="386318"/>
            </a:xfrm>
            <a:custGeom>
              <a:avLst/>
              <a:gdLst/>
              <a:ahLst/>
              <a:cxnLst/>
              <a:rect l="l" t="t" r="r" b="b"/>
              <a:pathLst>
                <a:path w="7826" h="7776" extrusionOk="0">
                  <a:moveTo>
                    <a:pt x="7233" y="473"/>
                  </a:moveTo>
                  <a:cubicBezTo>
                    <a:pt x="7252" y="473"/>
                    <a:pt x="7271" y="479"/>
                    <a:pt x="7284" y="492"/>
                  </a:cubicBezTo>
                  <a:cubicBezTo>
                    <a:pt x="7309" y="517"/>
                    <a:pt x="7309" y="568"/>
                    <a:pt x="7284" y="593"/>
                  </a:cubicBezTo>
                  <a:lnTo>
                    <a:pt x="7019" y="858"/>
                  </a:lnTo>
                  <a:lnTo>
                    <a:pt x="6918" y="757"/>
                  </a:lnTo>
                  <a:lnTo>
                    <a:pt x="7183" y="492"/>
                  </a:lnTo>
                  <a:cubicBezTo>
                    <a:pt x="7196" y="479"/>
                    <a:pt x="7214" y="473"/>
                    <a:pt x="7233" y="473"/>
                  </a:cubicBezTo>
                  <a:close/>
                  <a:moveTo>
                    <a:pt x="6591" y="1084"/>
                  </a:moveTo>
                  <a:lnTo>
                    <a:pt x="6692" y="1185"/>
                  </a:lnTo>
                  <a:lnTo>
                    <a:pt x="5910" y="1966"/>
                  </a:lnTo>
                  <a:lnTo>
                    <a:pt x="4134" y="3743"/>
                  </a:lnTo>
                  <a:lnTo>
                    <a:pt x="4033" y="3743"/>
                  </a:lnTo>
                  <a:lnTo>
                    <a:pt x="4033" y="3642"/>
                  </a:lnTo>
                  <a:lnTo>
                    <a:pt x="5898" y="1777"/>
                  </a:lnTo>
                  <a:lnTo>
                    <a:pt x="6591" y="1084"/>
                  </a:lnTo>
                  <a:close/>
                  <a:moveTo>
                    <a:pt x="5431" y="467"/>
                  </a:moveTo>
                  <a:lnTo>
                    <a:pt x="5431" y="1588"/>
                  </a:lnTo>
                  <a:lnTo>
                    <a:pt x="3566" y="3453"/>
                  </a:lnTo>
                  <a:lnTo>
                    <a:pt x="3566" y="4222"/>
                  </a:lnTo>
                  <a:lnTo>
                    <a:pt x="4323" y="4222"/>
                  </a:lnTo>
                  <a:lnTo>
                    <a:pt x="5431" y="3100"/>
                  </a:lnTo>
                  <a:lnTo>
                    <a:pt x="5431" y="7322"/>
                  </a:lnTo>
                  <a:lnTo>
                    <a:pt x="454" y="7322"/>
                  </a:lnTo>
                  <a:lnTo>
                    <a:pt x="454" y="467"/>
                  </a:lnTo>
                  <a:close/>
                  <a:moveTo>
                    <a:pt x="0" y="1"/>
                  </a:moveTo>
                  <a:lnTo>
                    <a:pt x="0" y="7775"/>
                  </a:lnTo>
                  <a:lnTo>
                    <a:pt x="5898" y="7775"/>
                  </a:lnTo>
                  <a:lnTo>
                    <a:pt x="5898" y="2647"/>
                  </a:lnTo>
                  <a:lnTo>
                    <a:pt x="7611" y="921"/>
                  </a:lnTo>
                  <a:cubicBezTo>
                    <a:pt x="7826" y="719"/>
                    <a:pt x="7826" y="379"/>
                    <a:pt x="7611" y="177"/>
                  </a:cubicBezTo>
                  <a:lnTo>
                    <a:pt x="7611" y="164"/>
                  </a:lnTo>
                  <a:cubicBezTo>
                    <a:pt x="7511" y="57"/>
                    <a:pt x="7375" y="4"/>
                    <a:pt x="7238" y="4"/>
                  </a:cubicBezTo>
                  <a:cubicBezTo>
                    <a:pt x="7101" y="4"/>
                    <a:pt x="6962" y="57"/>
                    <a:pt x="6855" y="164"/>
                  </a:cubicBezTo>
                  <a:lnTo>
                    <a:pt x="5898" y="1122"/>
                  </a:lnTo>
                  <a:lnTo>
                    <a:pt x="58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7" name="Google Shape;977;p56"/>
          <p:cNvSpPr/>
          <p:nvPr/>
        </p:nvSpPr>
        <p:spPr>
          <a:xfrm>
            <a:off x="7555030" y="913887"/>
            <a:ext cx="540226" cy="541944"/>
          </a:xfrm>
          <a:custGeom>
            <a:avLst/>
            <a:gdLst/>
            <a:ahLst/>
            <a:cxnLst/>
            <a:rect l="l" t="t" r="r" b="b"/>
            <a:pathLst>
              <a:path w="7775" h="7800" extrusionOk="0">
                <a:moveTo>
                  <a:pt x="3931" y="479"/>
                </a:moveTo>
                <a:lnTo>
                  <a:pt x="3931" y="479"/>
                </a:lnTo>
                <a:cubicBezTo>
                  <a:pt x="4695" y="499"/>
                  <a:pt x="5318" y="1134"/>
                  <a:pt x="5318" y="1915"/>
                </a:cubicBezTo>
                <a:lnTo>
                  <a:pt x="5318" y="1978"/>
                </a:lnTo>
                <a:lnTo>
                  <a:pt x="5318" y="2016"/>
                </a:lnTo>
                <a:lnTo>
                  <a:pt x="5318" y="2041"/>
                </a:lnTo>
                <a:lnTo>
                  <a:pt x="5318" y="2092"/>
                </a:lnTo>
                <a:lnTo>
                  <a:pt x="5318" y="2104"/>
                </a:lnTo>
                <a:lnTo>
                  <a:pt x="5318" y="2155"/>
                </a:lnTo>
                <a:lnTo>
                  <a:pt x="5318" y="2167"/>
                </a:lnTo>
                <a:cubicBezTo>
                  <a:pt x="5318" y="2180"/>
                  <a:pt x="5305" y="2205"/>
                  <a:pt x="5305" y="2230"/>
                </a:cubicBezTo>
                <a:cubicBezTo>
                  <a:pt x="5305" y="2243"/>
                  <a:pt x="5293" y="2268"/>
                  <a:pt x="5293" y="2281"/>
                </a:cubicBezTo>
                <a:cubicBezTo>
                  <a:pt x="5293" y="2306"/>
                  <a:pt x="5280" y="2331"/>
                  <a:pt x="5267" y="2344"/>
                </a:cubicBezTo>
                <a:cubicBezTo>
                  <a:pt x="5255" y="2407"/>
                  <a:pt x="5230" y="2470"/>
                  <a:pt x="5204" y="2520"/>
                </a:cubicBezTo>
                <a:lnTo>
                  <a:pt x="5179" y="2571"/>
                </a:lnTo>
                <a:lnTo>
                  <a:pt x="5167" y="2583"/>
                </a:lnTo>
                <a:lnTo>
                  <a:pt x="5141" y="2621"/>
                </a:lnTo>
                <a:lnTo>
                  <a:pt x="5141" y="2634"/>
                </a:lnTo>
                <a:lnTo>
                  <a:pt x="5116" y="2684"/>
                </a:lnTo>
                <a:lnTo>
                  <a:pt x="5116" y="2697"/>
                </a:lnTo>
                <a:lnTo>
                  <a:pt x="5078" y="2734"/>
                </a:lnTo>
                <a:cubicBezTo>
                  <a:pt x="5078" y="2734"/>
                  <a:pt x="5078" y="2747"/>
                  <a:pt x="5078" y="2747"/>
                </a:cubicBezTo>
                <a:lnTo>
                  <a:pt x="5053" y="2785"/>
                </a:lnTo>
                <a:lnTo>
                  <a:pt x="5041" y="2797"/>
                </a:lnTo>
                <a:lnTo>
                  <a:pt x="5028" y="2810"/>
                </a:lnTo>
                <a:lnTo>
                  <a:pt x="5015" y="2835"/>
                </a:lnTo>
                <a:lnTo>
                  <a:pt x="5003" y="2848"/>
                </a:lnTo>
                <a:lnTo>
                  <a:pt x="4952" y="2886"/>
                </a:lnTo>
                <a:cubicBezTo>
                  <a:pt x="4763" y="3075"/>
                  <a:pt x="4625" y="3314"/>
                  <a:pt x="4536" y="3566"/>
                </a:cubicBezTo>
                <a:lnTo>
                  <a:pt x="4171" y="3566"/>
                </a:lnTo>
                <a:lnTo>
                  <a:pt x="4171" y="2634"/>
                </a:lnTo>
                <a:lnTo>
                  <a:pt x="4952" y="1852"/>
                </a:lnTo>
                <a:lnTo>
                  <a:pt x="4625" y="1525"/>
                </a:lnTo>
                <a:lnTo>
                  <a:pt x="3932" y="2218"/>
                </a:lnTo>
                <a:lnTo>
                  <a:pt x="3239" y="1525"/>
                </a:lnTo>
                <a:lnTo>
                  <a:pt x="2911" y="1852"/>
                </a:lnTo>
                <a:lnTo>
                  <a:pt x="3692" y="2634"/>
                </a:lnTo>
                <a:lnTo>
                  <a:pt x="3692" y="3566"/>
                </a:lnTo>
                <a:lnTo>
                  <a:pt x="3327" y="3566"/>
                </a:lnTo>
                <a:cubicBezTo>
                  <a:pt x="3314" y="3541"/>
                  <a:pt x="3302" y="3503"/>
                  <a:pt x="3289" y="3478"/>
                </a:cubicBezTo>
                <a:cubicBezTo>
                  <a:pt x="3201" y="3251"/>
                  <a:pt x="3075" y="3049"/>
                  <a:pt x="2911" y="2886"/>
                </a:cubicBezTo>
                <a:lnTo>
                  <a:pt x="2861" y="2848"/>
                </a:lnTo>
                <a:lnTo>
                  <a:pt x="2848" y="2835"/>
                </a:lnTo>
                <a:lnTo>
                  <a:pt x="2835" y="2810"/>
                </a:lnTo>
                <a:lnTo>
                  <a:pt x="2823" y="2797"/>
                </a:lnTo>
                <a:lnTo>
                  <a:pt x="2810" y="2785"/>
                </a:lnTo>
                <a:lnTo>
                  <a:pt x="2785" y="2747"/>
                </a:lnTo>
                <a:cubicBezTo>
                  <a:pt x="2785" y="2747"/>
                  <a:pt x="2785" y="2734"/>
                  <a:pt x="2772" y="2734"/>
                </a:cubicBezTo>
                <a:lnTo>
                  <a:pt x="2747" y="2697"/>
                </a:lnTo>
                <a:lnTo>
                  <a:pt x="2747" y="2684"/>
                </a:lnTo>
                <a:lnTo>
                  <a:pt x="2722" y="2634"/>
                </a:lnTo>
                <a:cubicBezTo>
                  <a:pt x="2722" y="2634"/>
                  <a:pt x="2722" y="2621"/>
                  <a:pt x="2722" y="2621"/>
                </a:cubicBezTo>
                <a:cubicBezTo>
                  <a:pt x="2722" y="2608"/>
                  <a:pt x="2709" y="2596"/>
                  <a:pt x="2697" y="2583"/>
                </a:cubicBezTo>
                <a:lnTo>
                  <a:pt x="2684" y="2571"/>
                </a:lnTo>
                <a:cubicBezTo>
                  <a:pt x="2646" y="2495"/>
                  <a:pt x="2621" y="2419"/>
                  <a:pt x="2596" y="2344"/>
                </a:cubicBezTo>
                <a:lnTo>
                  <a:pt x="2571" y="2281"/>
                </a:lnTo>
                <a:cubicBezTo>
                  <a:pt x="2571" y="2256"/>
                  <a:pt x="2558" y="2243"/>
                  <a:pt x="2558" y="2218"/>
                </a:cubicBezTo>
                <a:cubicBezTo>
                  <a:pt x="2558" y="2205"/>
                  <a:pt x="2546" y="2180"/>
                  <a:pt x="2546" y="2167"/>
                </a:cubicBezTo>
                <a:lnTo>
                  <a:pt x="2546" y="2155"/>
                </a:lnTo>
                <a:lnTo>
                  <a:pt x="2533" y="2104"/>
                </a:lnTo>
                <a:cubicBezTo>
                  <a:pt x="2533" y="2092"/>
                  <a:pt x="2533" y="2092"/>
                  <a:pt x="2533" y="2079"/>
                </a:cubicBezTo>
                <a:lnTo>
                  <a:pt x="2533" y="2041"/>
                </a:lnTo>
                <a:lnTo>
                  <a:pt x="2533" y="2016"/>
                </a:lnTo>
                <a:lnTo>
                  <a:pt x="2533" y="1966"/>
                </a:lnTo>
                <a:lnTo>
                  <a:pt x="2533" y="1903"/>
                </a:lnTo>
                <a:cubicBezTo>
                  <a:pt x="2533" y="1122"/>
                  <a:pt x="3155" y="499"/>
                  <a:pt x="3931" y="479"/>
                </a:cubicBezTo>
                <a:close/>
                <a:moveTo>
                  <a:pt x="4662" y="4045"/>
                </a:moveTo>
                <a:lnTo>
                  <a:pt x="4662" y="4473"/>
                </a:lnTo>
                <a:lnTo>
                  <a:pt x="3125" y="4473"/>
                </a:lnTo>
                <a:lnTo>
                  <a:pt x="3125" y="4045"/>
                </a:lnTo>
                <a:close/>
                <a:moveTo>
                  <a:pt x="4310" y="4940"/>
                </a:moveTo>
                <a:cubicBezTo>
                  <a:pt x="4284" y="5028"/>
                  <a:pt x="4209" y="5091"/>
                  <a:pt x="4108" y="5091"/>
                </a:cubicBezTo>
                <a:lnTo>
                  <a:pt x="3667" y="5091"/>
                </a:lnTo>
                <a:cubicBezTo>
                  <a:pt x="3579" y="5091"/>
                  <a:pt x="3491" y="5028"/>
                  <a:pt x="3478" y="4940"/>
                </a:cubicBezTo>
                <a:close/>
                <a:moveTo>
                  <a:pt x="6162" y="2898"/>
                </a:moveTo>
                <a:lnTo>
                  <a:pt x="6162" y="5960"/>
                </a:lnTo>
                <a:lnTo>
                  <a:pt x="1374" y="5960"/>
                </a:lnTo>
                <a:lnTo>
                  <a:pt x="1374" y="2898"/>
                </a:lnTo>
                <a:lnTo>
                  <a:pt x="2155" y="2898"/>
                </a:lnTo>
                <a:cubicBezTo>
                  <a:pt x="2205" y="2974"/>
                  <a:pt x="2256" y="3037"/>
                  <a:pt x="2319" y="3112"/>
                </a:cubicBezTo>
                <a:lnTo>
                  <a:pt x="2432" y="3112"/>
                </a:lnTo>
                <a:cubicBezTo>
                  <a:pt x="2445" y="3125"/>
                  <a:pt x="2445" y="3138"/>
                  <a:pt x="2457" y="3138"/>
                </a:cubicBezTo>
                <a:lnTo>
                  <a:pt x="2457" y="3150"/>
                </a:lnTo>
                <a:lnTo>
                  <a:pt x="2483" y="3175"/>
                </a:lnTo>
                <a:lnTo>
                  <a:pt x="2495" y="3188"/>
                </a:lnTo>
                <a:lnTo>
                  <a:pt x="2520" y="3226"/>
                </a:lnTo>
                <a:lnTo>
                  <a:pt x="2546" y="3238"/>
                </a:lnTo>
                <a:cubicBezTo>
                  <a:pt x="2558" y="3264"/>
                  <a:pt x="2583" y="3289"/>
                  <a:pt x="2596" y="3301"/>
                </a:cubicBezTo>
                <a:lnTo>
                  <a:pt x="2621" y="3327"/>
                </a:lnTo>
                <a:lnTo>
                  <a:pt x="2646" y="3352"/>
                </a:lnTo>
                <a:lnTo>
                  <a:pt x="2646" y="3364"/>
                </a:lnTo>
                <a:lnTo>
                  <a:pt x="2646" y="3390"/>
                </a:lnTo>
                <a:lnTo>
                  <a:pt x="2659" y="3402"/>
                </a:lnTo>
                <a:lnTo>
                  <a:pt x="2672" y="3415"/>
                </a:lnTo>
                <a:lnTo>
                  <a:pt x="2684" y="3440"/>
                </a:lnTo>
                <a:lnTo>
                  <a:pt x="2697" y="3453"/>
                </a:lnTo>
                <a:cubicBezTo>
                  <a:pt x="2697" y="3465"/>
                  <a:pt x="2709" y="3465"/>
                  <a:pt x="2709" y="3478"/>
                </a:cubicBezTo>
                <a:cubicBezTo>
                  <a:pt x="2709" y="3478"/>
                  <a:pt x="2709" y="3490"/>
                  <a:pt x="2709" y="3490"/>
                </a:cubicBezTo>
                <a:lnTo>
                  <a:pt x="2722" y="3516"/>
                </a:lnTo>
                <a:lnTo>
                  <a:pt x="2722" y="3528"/>
                </a:lnTo>
                <a:cubicBezTo>
                  <a:pt x="2722" y="3528"/>
                  <a:pt x="2722" y="3541"/>
                  <a:pt x="2735" y="3553"/>
                </a:cubicBezTo>
                <a:cubicBezTo>
                  <a:pt x="2735" y="3553"/>
                  <a:pt x="2735" y="3566"/>
                  <a:pt x="2735" y="3566"/>
                </a:cubicBezTo>
                <a:lnTo>
                  <a:pt x="2747" y="3591"/>
                </a:lnTo>
                <a:cubicBezTo>
                  <a:pt x="2747" y="3591"/>
                  <a:pt x="2747" y="3604"/>
                  <a:pt x="2747" y="3604"/>
                </a:cubicBezTo>
                <a:cubicBezTo>
                  <a:pt x="2747" y="3616"/>
                  <a:pt x="2747" y="3629"/>
                  <a:pt x="2760" y="3629"/>
                </a:cubicBezTo>
                <a:lnTo>
                  <a:pt x="2760" y="3642"/>
                </a:lnTo>
                <a:cubicBezTo>
                  <a:pt x="2646" y="3730"/>
                  <a:pt x="2583" y="3856"/>
                  <a:pt x="2583" y="3995"/>
                </a:cubicBezTo>
                <a:lnTo>
                  <a:pt x="2583" y="4473"/>
                </a:lnTo>
                <a:cubicBezTo>
                  <a:pt x="2583" y="4675"/>
                  <a:pt x="2722" y="4851"/>
                  <a:pt x="2936" y="4902"/>
                </a:cubicBezTo>
                <a:cubicBezTo>
                  <a:pt x="2949" y="5255"/>
                  <a:pt x="3239" y="5519"/>
                  <a:pt x="3591" y="5532"/>
                </a:cubicBezTo>
                <a:lnTo>
                  <a:pt x="4032" y="5532"/>
                </a:lnTo>
                <a:cubicBezTo>
                  <a:pt x="4385" y="5519"/>
                  <a:pt x="4675" y="5242"/>
                  <a:pt x="4700" y="4902"/>
                </a:cubicBezTo>
                <a:cubicBezTo>
                  <a:pt x="4902" y="4851"/>
                  <a:pt x="5041" y="4675"/>
                  <a:pt x="5041" y="4473"/>
                </a:cubicBezTo>
                <a:lnTo>
                  <a:pt x="5041" y="3995"/>
                </a:lnTo>
                <a:cubicBezTo>
                  <a:pt x="5041" y="3856"/>
                  <a:pt x="4978" y="3730"/>
                  <a:pt x="4877" y="3642"/>
                </a:cubicBezTo>
                <a:lnTo>
                  <a:pt x="4877" y="3629"/>
                </a:lnTo>
                <a:lnTo>
                  <a:pt x="4877" y="3616"/>
                </a:lnTo>
                <a:cubicBezTo>
                  <a:pt x="4877" y="3604"/>
                  <a:pt x="4877" y="3591"/>
                  <a:pt x="4877" y="3591"/>
                </a:cubicBezTo>
                <a:lnTo>
                  <a:pt x="4889" y="3579"/>
                </a:lnTo>
                <a:cubicBezTo>
                  <a:pt x="4889" y="3566"/>
                  <a:pt x="4902" y="3553"/>
                  <a:pt x="4902" y="3553"/>
                </a:cubicBezTo>
                <a:cubicBezTo>
                  <a:pt x="4902" y="3541"/>
                  <a:pt x="4902" y="3541"/>
                  <a:pt x="4902" y="3528"/>
                </a:cubicBezTo>
                <a:lnTo>
                  <a:pt x="4915" y="3516"/>
                </a:lnTo>
                <a:cubicBezTo>
                  <a:pt x="4915" y="3503"/>
                  <a:pt x="4915" y="3503"/>
                  <a:pt x="4915" y="3503"/>
                </a:cubicBezTo>
                <a:lnTo>
                  <a:pt x="4927" y="3478"/>
                </a:lnTo>
                <a:lnTo>
                  <a:pt x="4927" y="3465"/>
                </a:lnTo>
                <a:lnTo>
                  <a:pt x="4952" y="3440"/>
                </a:lnTo>
                <a:lnTo>
                  <a:pt x="4952" y="3427"/>
                </a:lnTo>
                <a:cubicBezTo>
                  <a:pt x="4952" y="3415"/>
                  <a:pt x="4952" y="3402"/>
                  <a:pt x="4965" y="3402"/>
                </a:cubicBezTo>
                <a:lnTo>
                  <a:pt x="4978" y="3364"/>
                </a:lnTo>
                <a:cubicBezTo>
                  <a:pt x="5015" y="3327"/>
                  <a:pt x="5053" y="3276"/>
                  <a:pt x="5091" y="3238"/>
                </a:cubicBezTo>
                <a:lnTo>
                  <a:pt x="5116" y="3226"/>
                </a:lnTo>
                <a:lnTo>
                  <a:pt x="5141" y="3188"/>
                </a:lnTo>
                <a:lnTo>
                  <a:pt x="5154" y="3175"/>
                </a:lnTo>
                <a:lnTo>
                  <a:pt x="5154" y="3163"/>
                </a:lnTo>
                <a:lnTo>
                  <a:pt x="5179" y="3150"/>
                </a:lnTo>
                <a:lnTo>
                  <a:pt x="5179" y="3138"/>
                </a:lnTo>
                <a:lnTo>
                  <a:pt x="5217" y="3112"/>
                </a:lnTo>
                <a:cubicBezTo>
                  <a:pt x="5267" y="3037"/>
                  <a:pt x="5318" y="2961"/>
                  <a:pt x="5368" y="2898"/>
                </a:cubicBezTo>
                <a:close/>
                <a:moveTo>
                  <a:pt x="6931" y="2218"/>
                </a:moveTo>
                <a:cubicBezTo>
                  <a:pt x="6943" y="2218"/>
                  <a:pt x="6956" y="2230"/>
                  <a:pt x="6956" y="2243"/>
                </a:cubicBezTo>
                <a:lnTo>
                  <a:pt x="6956" y="6653"/>
                </a:lnTo>
                <a:lnTo>
                  <a:pt x="819" y="6653"/>
                </a:lnTo>
                <a:lnTo>
                  <a:pt x="819" y="2243"/>
                </a:lnTo>
                <a:cubicBezTo>
                  <a:pt x="819" y="2230"/>
                  <a:pt x="832" y="2218"/>
                  <a:pt x="844" y="2218"/>
                </a:cubicBezTo>
                <a:lnTo>
                  <a:pt x="2016" y="2218"/>
                </a:lnTo>
                <a:cubicBezTo>
                  <a:pt x="2029" y="2293"/>
                  <a:pt x="2054" y="2369"/>
                  <a:pt x="2067" y="2432"/>
                </a:cubicBezTo>
                <a:lnTo>
                  <a:pt x="1033" y="2432"/>
                </a:lnTo>
                <a:lnTo>
                  <a:pt x="1033" y="6439"/>
                </a:lnTo>
                <a:lnTo>
                  <a:pt x="6742" y="6439"/>
                </a:lnTo>
                <a:lnTo>
                  <a:pt x="6742" y="2432"/>
                </a:lnTo>
                <a:lnTo>
                  <a:pt x="5708" y="2432"/>
                </a:lnTo>
                <a:cubicBezTo>
                  <a:pt x="5721" y="2356"/>
                  <a:pt x="5746" y="2293"/>
                  <a:pt x="5759" y="2218"/>
                </a:cubicBezTo>
                <a:close/>
                <a:moveTo>
                  <a:pt x="7321" y="7107"/>
                </a:moveTo>
                <a:lnTo>
                  <a:pt x="7321" y="7309"/>
                </a:lnTo>
                <a:cubicBezTo>
                  <a:pt x="7321" y="7309"/>
                  <a:pt x="7309" y="7321"/>
                  <a:pt x="7296" y="7321"/>
                </a:cubicBezTo>
                <a:lnTo>
                  <a:pt x="492" y="7321"/>
                </a:lnTo>
                <a:cubicBezTo>
                  <a:pt x="479" y="7321"/>
                  <a:pt x="466" y="7309"/>
                  <a:pt x="466" y="7309"/>
                </a:cubicBezTo>
                <a:lnTo>
                  <a:pt x="466" y="7107"/>
                </a:lnTo>
                <a:close/>
                <a:moveTo>
                  <a:pt x="3894" y="0"/>
                </a:moveTo>
                <a:cubicBezTo>
                  <a:pt x="2898" y="0"/>
                  <a:pt x="2067" y="769"/>
                  <a:pt x="2004" y="1764"/>
                </a:cubicBezTo>
                <a:lnTo>
                  <a:pt x="844" y="1764"/>
                </a:lnTo>
                <a:cubicBezTo>
                  <a:pt x="567" y="1764"/>
                  <a:pt x="353" y="1978"/>
                  <a:pt x="353" y="2243"/>
                </a:cubicBezTo>
                <a:lnTo>
                  <a:pt x="353" y="6653"/>
                </a:lnTo>
                <a:lnTo>
                  <a:pt x="0" y="6653"/>
                </a:lnTo>
                <a:lnTo>
                  <a:pt x="0" y="7309"/>
                </a:lnTo>
                <a:cubicBezTo>
                  <a:pt x="0" y="7573"/>
                  <a:pt x="214" y="7800"/>
                  <a:pt x="479" y="7800"/>
                </a:cubicBezTo>
                <a:lnTo>
                  <a:pt x="7283" y="7800"/>
                </a:lnTo>
                <a:cubicBezTo>
                  <a:pt x="7561" y="7787"/>
                  <a:pt x="7775" y="7573"/>
                  <a:pt x="7775" y="7309"/>
                </a:cubicBezTo>
                <a:lnTo>
                  <a:pt x="7775" y="6653"/>
                </a:lnTo>
                <a:lnTo>
                  <a:pt x="7422" y="6653"/>
                </a:lnTo>
                <a:lnTo>
                  <a:pt x="7422" y="2243"/>
                </a:lnTo>
                <a:cubicBezTo>
                  <a:pt x="7422" y="1978"/>
                  <a:pt x="7208" y="1764"/>
                  <a:pt x="6931" y="1764"/>
                </a:cubicBezTo>
                <a:lnTo>
                  <a:pt x="5771" y="1764"/>
                </a:lnTo>
                <a:cubicBezTo>
                  <a:pt x="5708" y="769"/>
                  <a:pt x="4877" y="0"/>
                  <a:pt x="38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9" name="Google Shape;979;p56"/>
          <p:cNvGrpSpPr/>
          <p:nvPr/>
        </p:nvGrpSpPr>
        <p:grpSpPr>
          <a:xfrm>
            <a:off x="1202552" y="990771"/>
            <a:ext cx="403416" cy="493659"/>
            <a:chOff x="4750475" y="2986000"/>
            <a:chExt cx="158800" cy="194400"/>
          </a:xfrm>
        </p:grpSpPr>
        <p:sp>
          <p:nvSpPr>
            <p:cNvPr id="980" name="Google Shape;980;p56"/>
            <p:cNvSpPr/>
            <p:nvPr/>
          </p:nvSpPr>
          <p:spPr>
            <a:xfrm>
              <a:off x="4828925" y="2986000"/>
              <a:ext cx="11675" cy="27750"/>
            </a:xfrm>
            <a:custGeom>
              <a:avLst/>
              <a:gdLst/>
              <a:ahLst/>
              <a:cxnLst/>
              <a:rect l="l" t="t" r="r" b="b"/>
              <a:pathLst>
                <a:path w="467" h="1110" extrusionOk="0">
                  <a:moveTo>
                    <a:pt x="1" y="1"/>
                  </a:moveTo>
                  <a:lnTo>
                    <a:pt x="1" y="1110"/>
                  </a:lnTo>
                  <a:lnTo>
                    <a:pt x="467" y="1110"/>
                  </a:lnTo>
                  <a:lnTo>
                    <a:pt x="4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6"/>
            <p:cNvSpPr/>
            <p:nvPr/>
          </p:nvSpPr>
          <p:spPr>
            <a:xfrm>
              <a:off x="4870500" y="3006475"/>
              <a:ext cx="27750" cy="28075"/>
            </a:xfrm>
            <a:custGeom>
              <a:avLst/>
              <a:gdLst/>
              <a:ahLst/>
              <a:cxnLst/>
              <a:rect l="l" t="t" r="r" b="b"/>
              <a:pathLst>
                <a:path w="1110" h="1123" extrusionOk="0">
                  <a:moveTo>
                    <a:pt x="782" y="1"/>
                  </a:moveTo>
                  <a:lnTo>
                    <a:pt x="1" y="795"/>
                  </a:lnTo>
                  <a:lnTo>
                    <a:pt x="328" y="1122"/>
                  </a:lnTo>
                  <a:lnTo>
                    <a:pt x="1110" y="328"/>
                  </a:lnTo>
                  <a:lnTo>
                    <a:pt x="78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6"/>
            <p:cNvSpPr/>
            <p:nvPr/>
          </p:nvSpPr>
          <p:spPr>
            <a:xfrm>
              <a:off x="4750475" y="3064450"/>
              <a:ext cx="27750" cy="11675"/>
            </a:xfrm>
            <a:custGeom>
              <a:avLst/>
              <a:gdLst/>
              <a:ahLst/>
              <a:cxnLst/>
              <a:rect l="l" t="t" r="r" b="b"/>
              <a:pathLst>
                <a:path w="1110" h="467" extrusionOk="0">
                  <a:moveTo>
                    <a:pt x="1" y="0"/>
                  </a:moveTo>
                  <a:lnTo>
                    <a:pt x="1" y="466"/>
                  </a:lnTo>
                  <a:lnTo>
                    <a:pt x="1110" y="466"/>
                  </a:lnTo>
                  <a:lnTo>
                    <a:pt x="11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6"/>
            <p:cNvSpPr/>
            <p:nvPr/>
          </p:nvSpPr>
          <p:spPr>
            <a:xfrm>
              <a:off x="4770950" y="3006475"/>
              <a:ext cx="28075" cy="28075"/>
            </a:xfrm>
            <a:custGeom>
              <a:avLst/>
              <a:gdLst/>
              <a:ahLst/>
              <a:cxnLst/>
              <a:rect l="l" t="t" r="r" b="b"/>
              <a:pathLst>
                <a:path w="1123" h="1123" extrusionOk="0">
                  <a:moveTo>
                    <a:pt x="329" y="1"/>
                  </a:moveTo>
                  <a:lnTo>
                    <a:pt x="1" y="328"/>
                  </a:lnTo>
                  <a:lnTo>
                    <a:pt x="795" y="1122"/>
                  </a:lnTo>
                  <a:lnTo>
                    <a:pt x="1122" y="795"/>
                  </a:lnTo>
                  <a:lnTo>
                    <a:pt x="32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6"/>
            <p:cNvSpPr/>
            <p:nvPr/>
          </p:nvSpPr>
          <p:spPr>
            <a:xfrm>
              <a:off x="4759625" y="3026325"/>
              <a:ext cx="149650" cy="154075"/>
            </a:xfrm>
            <a:custGeom>
              <a:avLst/>
              <a:gdLst/>
              <a:ahLst/>
              <a:cxnLst/>
              <a:rect l="l" t="t" r="r" b="b"/>
              <a:pathLst>
                <a:path w="5986" h="6163" extrusionOk="0">
                  <a:moveTo>
                    <a:pt x="2999" y="467"/>
                  </a:moveTo>
                  <a:cubicBezTo>
                    <a:pt x="3352" y="467"/>
                    <a:pt x="3692" y="605"/>
                    <a:pt x="3932" y="857"/>
                  </a:cubicBezTo>
                  <a:cubicBezTo>
                    <a:pt x="3673" y="1109"/>
                    <a:pt x="3340" y="1235"/>
                    <a:pt x="3004" y="1235"/>
                  </a:cubicBezTo>
                  <a:cubicBezTo>
                    <a:pt x="2669" y="1235"/>
                    <a:pt x="2332" y="1109"/>
                    <a:pt x="2067" y="857"/>
                  </a:cubicBezTo>
                  <a:cubicBezTo>
                    <a:pt x="2319" y="605"/>
                    <a:pt x="2647" y="467"/>
                    <a:pt x="2999" y="467"/>
                  </a:cubicBezTo>
                  <a:close/>
                  <a:moveTo>
                    <a:pt x="4196" y="1248"/>
                  </a:moveTo>
                  <a:cubicBezTo>
                    <a:pt x="4259" y="1399"/>
                    <a:pt x="4297" y="1576"/>
                    <a:pt x="4297" y="1752"/>
                  </a:cubicBezTo>
                  <a:lnTo>
                    <a:pt x="4297" y="2332"/>
                  </a:lnTo>
                  <a:cubicBezTo>
                    <a:pt x="4297" y="2924"/>
                    <a:pt x="3894" y="3441"/>
                    <a:pt x="3327" y="3592"/>
                  </a:cubicBezTo>
                  <a:lnTo>
                    <a:pt x="3314" y="3592"/>
                  </a:lnTo>
                  <a:cubicBezTo>
                    <a:pt x="3277" y="3604"/>
                    <a:pt x="3239" y="3604"/>
                    <a:pt x="3201" y="3617"/>
                  </a:cubicBezTo>
                  <a:lnTo>
                    <a:pt x="2798" y="3617"/>
                  </a:lnTo>
                  <a:cubicBezTo>
                    <a:pt x="2760" y="3604"/>
                    <a:pt x="2710" y="3604"/>
                    <a:pt x="2672" y="3592"/>
                  </a:cubicBezTo>
                  <a:cubicBezTo>
                    <a:pt x="2105" y="3441"/>
                    <a:pt x="1701" y="2924"/>
                    <a:pt x="1701" y="2332"/>
                  </a:cubicBezTo>
                  <a:lnTo>
                    <a:pt x="1701" y="1752"/>
                  </a:lnTo>
                  <a:cubicBezTo>
                    <a:pt x="1701" y="1576"/>
                    <a:pt x="1739" y="1399"/>
                    <a:pt x="1802" y="1248"/>
                  </a:cubicBezTo>
                  <a:cubicBezTo>
                    <a:pt x="2149" y="1544"/>
                    <a:pt x="2574" y="1692"/>
                    <a:pt x="2999" y="1692"/>
                  </a:cubicBezTo>
                  <a:cubicBezTo>
                    <a:pt x="3425" y="1692"/>
                    <a:pt x="3850" y="1544"/>
                    <a:pt x="4196" y="1248"/>
                  </a:cubicBezTo>
                  <a:close/>
                  <a:moveTo>
                    <a:pt x="4574" y="3088"/>
                  </a:moveTo>
                  <a:cubicBezTo>
                    <a:pt x="4814" y="3176"/>
                    <a:pt x="5028" y="3327"/>
                    <a:pt x="5205" y="3529"/>
                  </a:cubicBezTo>
                  <a:cubicBezTo>
                    <a:pt x="5406" y="3781"/>
                    <a:pt x="5520" y="4108"/>
                    <a:pt x="5520" y="4436"/>
                  </a:cubicBezTo>
                  <a:lnTo>
                    <a:pt x="5520" y="5696"/>
                  </a:lnTo>
                  <a:lnTo>
                    <a:pt x="2332" y="5696"/>
                  </a:lnTo>
                  <a:cubicBezTo>
                    <a:pt x="2029" y="5671"/>
                    <a:pt x="2029" y="5230"/>
                    <a:pt x="2332" y="5205"/>
                  </a:cubicBezTo>
                  <a:lnTo>
                    <a:pt x="5003" y="5205"/>
                  </a:lnTo>
                  <a:lnTo>
                    <a:pt x="5003" y="4310"/>
                  </a:lnTo>
                  <a:lnTo>
                    <a:pt x="4537" y="4310"/>
                  </a:lnTo>
                  <a:lnTo>
                    <a:pt x="4537" y="4751"/>
                  </a:lnTo>
                  <a:lnTo>
                    <a:pt x="1462" y="4751"/>
                  </a:lnTo>
                  <a:lnTo>
                    <a:pt x="1462" y="4310"/>
                  </a:lnTo>
                  <a:lnTo>
                    <a:pt x="1008" y="4310"/>
                  </a:lnTo>
                  <a:lnTo>
                    <a:pt x="1008" y="5205"/>
                  </a:lnTo>
                  <a:lnTo>
                    <a:pt x="1664" y="5205"/>
                  </a:lnTo>
                  <a:cubicBezTo>
                    <a:pt x="1638" y="5293"/>
                    <a:pt x="1626" y="5369"/>
                    <a:pt x="1626" y="5457"/>
                  </a:cubicBezTo>
                  <a:cubicBezTo>
                    <a:pt x="1613" y="5532"/>
                    <a:pt x="1638" y="5621"/>
                    <a:pt x="1664" y="5696"/>
                  </a:cubicBezTo>
                  <a:lnTo>
                    <a:pt x="467" y="5696"/>
                  </a:lnTo>
                  <a:lnTo>
                    <a:pt x="467" y="4436"/>
                  </a:lnTo>
                  <a:cubicBezTo>
                    <a:pt x="467" y="4108"/>
                    <a:pt x="567" y="3793"/>
                    <a:pt x="782" y="3529"/>
                  </a:cubicBezTo>
                  <a:cubicBezTo>
                    <a:pt x="945" y="3327"/>
                    <a:pt x="1160" y="3176"/>
                    <a:pt x="1412" y="3088"/>
                  </a:cubicBezTo>
                  <a:cubicBezTo>
                    <a:pt x="1638" y="3567"/>
                    <a:pt x="2079" y="3919"/>
                    <a:pt x="2596" y="4045"/>
                  </a:cubicBezTo>
                  <a:lnTo>
                    <a:pt x="3390" y="4045"/>
                  </a:lnTo>
                  <a:cubicBezTo>
                    <a:pt x="3907" y="3919"/>
                    <a:pt x="4335" y="3567"/>
                    <a:pt x="4574" y="3088"/>
                  </a:cubicBezTo>
                  <a:close/>
                  <a:moveTo>
                    <a:pt x="2999" y="1"/>
                  </a:moveTo>
                  <a:cubicBezTo>
                    <a:pt x="2029" y="1"/>
                    <a:pt x="1235" y="782"/>
                    <a:pt x="1235" y="1752"/>
                  </a:cubicBezTo>
                  <a:lnTo>
                    <a:pt x="1235" y="2332"/>
                  </a:lnTo>
                  <a:cubicBezTo>
                    <a:pt x="1235" y="2433"/>
                    <a:pt x="1248" y="2546"/>
                    <a:pt x="1260" y="2647"/>
                  </a:cubicBezTo>
                  <a:cubicBezTo>
                    <a:pt x="504" y="2911"/>
                    <a:pt x="0" y="3630"/>
                    <a:pt x="0" y="4436"/>
                  </a:cubicBezTo>
                  <a:lnTo>
                    <a:pt x="0" y="6162"/>
                  </a:lnTo>
                  <a:lnTo>
                    <a:pt x="5986" y="6162"/>
                  </a:lnTo>
                  <a:lnTo>
                    <a:pt x="5986" y="4449"/>
                  </a:lnTo>
                  <a:cubicBezTo>
                    <a:pt x="5986" y="3642"/>
                    <a:pt x="5482" y="2924"/>
                    <a:pt x="4726" y="2647"/>
                  </a:cubicBezTo>
                  <a:cubicBezTo>
                    <a:pt x="4738" y="2546"/>
                    <a:pt x="4751" y="2433"/>
                    <a:pt x="4751" y="2332"/>
                  </a:cubicBezTo>
                  <a:lnTo>
                    <a:pt x="4751" y="1752"/>
                  </a:lnTo>
                  <a:cubicBezTo>
                    <a:pt x="4751" y="782"/>
                    <a:pt x="3970" y="1"/>
                    <a:pt x="29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48065572-D754-F542-AB95-C63E775AB0F4}"/>
              </a:ext>
            </a:extLst>
          </p:cNvPr>
          <p:cNvSpPr/>
          <p:nvPr/>
        </p:nvSpPr>
        <p:spPr>
          <a:xfrm>
            <a:off x="1224593" y="1590260"/>
            <a:ext cx="6957299" cy="2585323"/>
          </a:xfrm>
          <a:prstGeom prst="rect">
            <a:avLst/>
          </a:prstGeom>
        </p:spPr>
        <p:txBody>
          <a:bodyPr wrap="square">
            <a:spAutoFit/>
          </a:bodyPr>
          <a:lstStyle/>
          <a:p>
            <a:pPr marL="285750" indent="-285750">
              <a:buFont typeface="Arial" panose="020B0604020202020204" pitchFamily="34" charset="0"/>
              <a:buChar char="•"/>
            </a:pPr>
            <a:r>
              <a:rPr lang="en-US" sz="1800" dirty="0" err="1"/>
              <a:t>Buat</a:t>
            </a:r>
            <a:r>
              <a:rPr lang="en-US" sz="1800" dirty="0"/>
              <a:t> </a:t>
            </a:r>
            <a:r>
              <a:rPr lang="en-US" sz="1800" dirty="0" err="1"/>
              <a:t>desain</a:t>
            </a:r>
            <a:r>
              <a:rPr lang="en-US" sz="1800" dirty="0"/>
              <a:t> </a:t>
            </a:r>
            <a:r>
              <a:rPr lang="en-US" sz="1800" dirty="0" err="1"/>
              <a:t>pembelajaran</a:t>
            </a:r>
            <a:r>
              <a:rPr lang="en-US" sz="1800" dirty="0"/>
              <a:t> </a:t>
            </a:r>
            <a:r>
              <a:rPr lang="en-US" sz="1800" dirty="0" err="1"/>
              <a:t>mulai</a:t>
            </a:r>
            <a:r>
              <a:rPr lang="en-US" sz="1800" dirty="0"/>
              <a:t> </a:t>
            </a:r>
            <a:r>
              <a:rPr lang="en-US" sz="1800" dirty="0" err="1"/>
              <a:t>dari</a:t>
            </a:r>
            <a:r>
              <a:rPr lang="en-US" sz="1800" dirty="0"/>
              <a:t> </a:t>
            </a:r>
            <a:r>
              <a:rPr lang="en-US" sz="1800" dirty="0" err="1"/>
              <a:t>pembukaan</a:t>
            </a:r>
            <a:r>
              <a:rPr lang="en-US" sz="1800" dirty="0"/>
              <a:t>, </a:t>
            </a:r>
            <a:r>
              <a:rPr lang="en-US" sz="1800" dirty="0" err="1"/>
              <a:t>kegiatan</a:t>
            </a:r>
            <a:r>
              <a:rPr lang="en-US" sz="1800" dirty="0"/>
              <a:t> inti dan </a:t>
            </a:r>
            <a:r>
              <a:rPr lang="en-US" sz="1800" dirty="0" err="1"/>
              <a:t>penutup</a:t>
            </a:r>
            <a:r>
              <a:rPr lang="en-US" sz="1800" dirty="0"/>
              <a:t> </a:t>
            </a:r>
            <a:r>
              <a:rPr lang="en-US" sz="1800" dirty="0" err="1"/>
              <a:t>sesuai</a:t>
            </a:r>
            <a:r>
              <a:rPr lang="en-US" sz="1800" dirty="0"/>
              <a:t> </a:t>
            </a:r>
            <a:r>
              <a:rPr lang="en-US" sz="1800" dirty="0" err="1"/>
              <a:t>waktu</a:t>
            </a:r>
            <a:r>
              <a:rPr lang="id-ID" altLang="en-US" sz="1800" dirty="0"/>
              <a:t> </a:t>
            </a:r>
            <a:r>
              <a:rPr lang="en-US" sz="1800" dirty="0"/>
              <a:t>yang </a:t>
            </a:r>
            <a:r>
              <a:rPr lang="en-US" sz="1800" dirty="0" err="1"/>
              <a:t>telah</a:t>
            </a:r>
            <a:r>
              <a:rPr lang="en-US" sz="1800" dirty="0"/>
              <a:t> </a:t>
            </a:r>
            <a:r>
              <a:rPr lang="en-US" sz="1800" dirty="0" err="1"/>
              <a:t>ditentukan</a:t>
            </a:r>
            <a:r>
              <a:rPr lang="en-US" sz="1800" dirty="0"/>
              <a:t> (10 </a:t>
            </a:r>
            <a:r>
              <a:rPr lang="en-US" sz="1800" dirty="0" err="1"/>
              <a:t>menit</a:t>
            </a:r>
            <a:r>
              <a:rPr lang="en-US" sz="1800" dirty="0"/>
              <a:t>). </a:t>
            </a:r>
            <a:r>
              <a:rPr lang="en-US" sz="1800" dirty="0" err="1"/>
              <a:t>Lakukan</a:t>
            </a:r>
            <a:r>
              <a:rPr lang="en-US" sz="1800" dirty="0"/>
              <a:t> </a:t>
            </a:r>
            <a:r>
              <a:rPr lang="en-US" sz="1800" dirty="0" err="1"/>
              <a:t>simulasi</a:t>
            </a:r>
            <a:r>
              <a:rPr lang="en-US" sz="1800" dirty="0"/>
              <a:t> di </a:t>
            </a:r>
            <a:r>
              <a:rPr lang="en-US" sz="1800" dirty="0" err="1"/>
              <a:t>depan</a:t>
            </a:r>
            <a:r>
              <a:rPr lang="en-US" sz="1800" dirty="0"/>
              <a:t> </a:t>
            </a:r>
            <a:r>
              <a:rPr lang="en-US" sz="1800" dirty="0" err="1"/>
              <a:t>cermin</a:t>
            </a:r>
            <a:r>
              <a:rPr lang="en-US" sz="1800" dirty="0"/>
              <a:t> </a:t>
            </a:r>
            <a:r>
              <a:rPr lang="en-US" sz="1800" dirty="0" err="1"/>
              <a:t>untuk</a:t>
            </a:r>
            <a:r>
              <a:rPr lang="en-US" sz="1800" dirty="0"/>
              <a:t> </a:t>
            </a:r>
            <a:r>
              <a:rPr lang="en-US" sz="1800" dirty="0" err="1"/>
              <a:t>memastikan</a:t>
            </a:r>
            <a:r>
              <a:rPr lang="en-US" sz="1800" dirty="0"/>
              <a:t> </a:t>
            </a:r>
            <a:r>
              <a:rPr lang="en-US" sz="1800" dirty="0" err="1"/>
              <a:t>durasi</a:t>
            </a:r>
            <a:r>
              <a:rPr lang="id-ID" altLang="en-US" sz="1800" dirty="0"/>
              <a:t> </a:t>
            </a:r>
            <a:r>
              <a:rPr lang="en-US" sz="1800" dirty="0" err="1"/>
              <a:t>waktunya</a:t>
            </a:r>
            <a:endParaRPr lang="en-US" sz="1800" dirty="0"/>
          </a:p>
          <a:p>
            <a:pPr marL="285750" indent="-285750">
              <a:buFont typeface="Arial" panose="020B0604020202020204" pitchFamily="34" charset="0"/>
              <a:buChar char="•"/>
            </a:pPr>
            <a:r>
              <a:rPr lang="en-US" sz="1800" dirty="0" err="1"/>
              <a:t>Simulasi</a:t>
            </a:r>
            <a:r>
              <a:rPr lang="en-US" sz="1800" dirty="0"/>
              <a:t> </a:t>
            </a:r>
            <a:r>
              <a:rPr lang="en-US" sz="1800" dirty="0" err="1"/>
              <a:t>mengajar</a:t>
            </a:r>
            <a:r>
              <a:rPr lang="en-US" sz="1800" dirty="0"/>
              <a:t> </a:t>
            </a:r>
            <a:r>
              <a:rPr lang="en-US" sz="1800" dirty="0" err="1"/>
              <a:t>seolah-olah</a:t>
            </a:r>
            <a:r>
              <a:rPr lang="en-US" sz="1800" dirty="0"/>
              <a:t> </a:t>
            </a:r>
            <a:r>
              <a:rPr lang="en-US" sz="1800" dirty="0" err="1"/>
              <a:t>melakukan</a:t>
            </a:r>
            <a:r>
              <a:rPr lang="en-US" sz="1800" dirty="0"/>
              <a:t> </a:t>
            </a:r>
            <a:r>
              <a:rPr lang="en-US" sz="1800" dirty="0" err="1"/>
              <a:t>pembelajaran</a:t>
            </a:r>
            <a:r>
              <a:rPr lang="en-US" sz="1800" dirty="0"/>
              <a:t> </a:t>
            </a:r>
            <a:r>
              <a:rPr lang="en-US" sz="1800" dirty="0" err="1"/>
              <a:t>tatap</a:t>
            </a:r>
            <a:r>
              <a:rPr lang="en-US" sz="1800" dirty="0"/>
              <a:t> </a:t>
            </a:r>
            <a:r>
              <a:rPr lang="en-US" sz="1800" dirty="0" err="1"/>
              <a:t>muka</a:t>
            </a:r>
            <a:r>
              <a:rPr lang="en-US" sz="1800" dirty="0"/>
              <a:t> </a:t>
            </a:r>
            <a:r>
              <a:rPr lang="en-US" sz="1800" dirty="0" err="1"/>
              <a:t>dihadapan</a:t>
            </a:r>
            <a:r>
              <a:rPr lang="en-US" sz="1800" dirty="0"/>
              <a:t> </a:t>
            </a:r>
            <a:r>
              <a:rPr lang="en-US" sz="1800" dirty="0" err="1"/>
              <a:t>siswa</a:t>
            </a:r>
            <a:r>
              <a:rPr lang="en-US" sz="1800" dirty="0"/>
              <a:t> dan guru</a:t>
            </a:r>
            <a:r>
              <a:rPr lang="id-ID" altLang="en-US" sz="1800" dirty="0"/>
              <a:t> </a:t>
            </a:r>
            <a:r>
              <a:rPr lang="en-US" sz="1800" dirty="0" err="1"/>
              <a:t>berperan</a:t>
            </a:r>
            <a:r>
              <a:rPr lang="en-US" sz="1800" dirty="0"/>
              <a:t> </a:t>
            </a:r>
            <a:r>
              <a:rPr lang="en-US" sz="1800" dirty="0" err="1"/>
              <a:t>sebagai</a:t>
            </a:r>
            <a:r>
              <a:rPr lang="en-US" sz="1800" dirty="0"/>
              <a:t> </a:t>
            </a:r>
            <a:r>
              <a:rPr lang="en-US" sz="1800" dirty="0" err="1"/>
              <a:t>pelayan</a:t>
            </a:r>
            <a:r>
              <a:rPr lang="en-US" sz="1800" dirty="0"/>
              <a:t> </a:t>
            </a:r>
            <a:r>
              <a:rPr lang="en-US" sz="1800" dirty="0" err="1"/>
              <a:t>siswa</a:t>
            </a:r>
            <a:r>
              <a:rPr lang="en-US" sz="1800" dirty="0"/>
              <a:t> </a:t>
            </a:r>
            <a:r>
              <a:rPr lang="en-US" sz="1800" dirty="0" err="1"/>
              <a:t>dalam</a:t>
            </a:r>
            <a:r>
              <a:rPr lang="en-US" sz="1800" dirty="0"/>
              <a:t> </a:t>
            </a:r>
            <a:r>
              <a:rPr lang="en-US" sz="1800" dirty="0" err="1"/>
              <a:t>belajar</a:t>
            </a:r>
            <a:r>
              <a:rPr lang="en-US" sz="1800" dirty="0"/>
              <a:t>.</a:t>
            </a:r>
          </a:p>
          <a:p>
            <a:pPr marL="285750" indent="-285750">
              <a:buFont typeface="Arial" panose="020B0604020202020204" pitchFamily="34" charset="0"/>
              <a:buChar char="•"/>
            </a:pPr>
            <a:r>
              <a:rPr lang="en-US" sz="1800" dirty="0" err="1"/>
              <a:t>Saat</a:t>
            </a:r>
            <a:r>
              <a:rPr lang="en-US" sz="1800" dirty="0"/>
              <a:t> </a:t>
            </a:r>
            <a:r>
              <a:rPr lang="en-US" sz="1800" dirty="0" err="1"/>
              <a:t>simulasi</a:t>
            </a:r>
            <a:r>
              <a:rPr lang="en-US" sz="1800" dirty="0"/>
              <a:t> </a:t>
            </a:r>
            <a:r>
              <a:rPr lang="en-US" sz="1800" dirty="0" err="1"/>
              <a:t>mengajar</a:t>
            </a:r>
            <a:r>
              <a:rPr lang="en-US" sz="1800" dirty="0"/>
              <a:t> </a:t>
            </a:r>
            <a:r>
              <a:rPr lang="en-US" sz="1800" dirty="0" err="1"/>
              <a:t>harus</a:t>
            </a:r>
            <a:r>
              <a:rPr lang="en-US" sz="1800" dirty="0"/>
              <a:t> ceria, </a:t>
            </a:r>
            <a:r>
              <a:rPr lang="en-US" sz="1800" dirty="0" err="1"/>
              <a:t>memotivasi</a:t>
            </a:r>
            <a:r>
              <a:rPr lang="en-US" sz="1800" dirty="0"/>
              <a:t>, </a:t>
            </a:r>
            <a:r>
              <a:rPr lang="en-US" sz="1800" dirty="0" err="1"/>
              <a:t>pembawaan</a:t>
            </a:r>
            <a:r>
              <a:rPr lang="en-US" sz="1800" dirty="0"/>
              <a:t> yang </a:t>
            </a:r>
            <a:r>
              <a:rPr lang="en-US" sz="1800" dirty="0" err="1"/>
              <a:t>menyenangkan</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grpSp>
        <p:nvGrpSpPr>
          <p:cNvPr id="989" name="Google Shape;989;p57"/>
          <p:cNvGrpSpPr/>
          <p:nvPr/>
        </p:nvGrpSpPr>
        <p:grpSpPr>
          <a:xfrm>
            <a:off x="5622742" y="1161874"/>
            <a:ext cx="3246461" cy="2819752"/>
            <a:chOff x="4875319" y="1098225"/>
            <a:chExt cx="3246461" cy="2819752"/>
          </a:xfrm>
        </p:grpSpPr>
        <p:sp>
          <p:nvSpPr>
            <p:cNvPr id="990" name="Google Shape;990;p57"/>
            <p:cNvSpPr/>
            <p:nvPr/>
          </p:nvSpPr>
          <p:spPr>
            <a:xfrm>
              <a:off x="4875319" y="1098225"/>
              <a:ext cx="3246461" cy="2819752"/>
            </a:xfrm>
            <a:custGeom>
              <a:avLst/>
              <a:gdLst/>
              <a:ahLst/>
              <a:cxnLst/>
              <a:rect l="l" t="t" r="r" b="b"/>
              <a:pathLst>
                <a:path w="168254" h="146139" extrusionOk="0">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91" name="Google Shape;991;p57"/>
            <p:cNvGrpSpPr/>
            <p:nvPr/>
          </p:nvGrpSpPr>
          <p:grpSpPr>
            <a:xfrm>
              <a:off x="5125280" y="3493585"/>
              <a:ext cx="92695" cy="81116"/>
              <a:chOff x="4608617" y="3374041"/>
              <a:chExt cx="92695" cy="81116"/>
            </a:xfrm>
          </p:grpSpPr>
          <p:sp>
            <p:nvSpPr>
              <p:cNvPr id="992" name="Google Shape;992;p57"/>
              <p:cNvSpPr/>
              <p:nvPr/>
            </p:nvSpPr>
            <p:spPr>
              <a:xfrm>
                <a:off x="4608617" y="3378942"/>
                <a:ext cx="64387" cy="71334"/>
              </a:xfrm>
              <a:custGeom>
                <a:avLst/>
                <a:gdLst/>
                <a:ahLst/>
                <a:cxnLst/>
                <a:rect l="l" t="t" r="r" b="b"/>
                <a:pathLst>
                  <a:path w="3337" h="3697" extrusionOk="0">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7"/>
              <p:cNvSpPr/>
              <p:nvPr/>
            </p:nvSpPr>
            <p:spPr>
              <a:xfrm>
                <a:off x="4687131" y="3374041"/>
                <a:ext cx="14182" cy="81116"/>
              </a:xfrm>
              <a:custGeom>
                <a:avLst/>
                <a:gdLst/>
                <a:ahLst/>
                <a:cxnLst/>
                <a:rect l="l" t="t" r="r" b="b"/>
                <a:pathLst>
                  <a:path w="735" h="4204" extrusionOk="0">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 name="Google Shape;994;p57"/>
            <p:cNvGrpSpPr/>
            <p:nvPr/>
          </p:nvGrpSpPr>
          <p:grpSpPr>
            <a:xfrm>
              <a:off x="5306730" y="3481033"/>
              <a:ext cx="136476" cy="106219"/>
              <a:chOff x="4543611" y="3481033"/>
              <a:chExt cx="136476" cy="106219"/>
            </a:xfrm>
          </p:grpSpPr>
          <p:sp>
            <p:nvSpPr>
              <p:cNvPr id="995" name="Google Shape;995;p57"/>
              <p:cNvSpPr/>
              <p:nvPr/>
            </p:nvSpPr>
            <p:spPr>
              <a:xfrm>
                <a:off x="4543611" y="3481033"/>
                <a:ext cx="97845" cy="106219"/>
              </a:xfrm>
              <a:custGeom>
                <a:avLst/>
                <a:gdLst/>
                <a:ahLst/>
                <a:cxnLst/>
                <a:rect l="l" t="t" r="r" b="b"/>
                <a:pathLst>
                  <a:path w="5071" h="5505" extrusionOk="0">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7"/>
              <p:cNvSpPr/>
              <p:nvPr/>
            </p:nvSpPr>
            <p:spPr>
              <a:xfrm>
                <a:off x="4644661" y="3481033"/>
                <a:ext cx="35426" cy="69520"/>
              </a:xfrm>
              <a:custGeom>
                <a:avLst/>
                <a:gdLst/>
                <a:ahLst/>
                <a:cxnLst/>
                <a:rect l="l" t="t" r="r" b="b"/>
                <a:pathLst>
                  <a:path w="1836" h="3603" extrusionOk="0">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7" name="Google Shape;997;p57"/>
            <p:cNvSpPr/>
            <p:nvPr/>
          </p:nvSpPr>
          <p:spPr>
            <a:xfrm>
              <a:off x="5531961" y="3496546"/>
              <a:ext cx="127443" cy="75193"/>
            </a:xfrm>
            <a:custGeom>
              <a:avLst/>
              <a:gdLst/>
              <a:ahLst/>
              <a:cxnLst/>
              <a:rect l="l" t="t" r="r" b="b"/>
              <a:pathLst>
                <a:path w="6605" h="3897" extrusionOk="0">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8" name="Google Shape;998;p57"/>
            <p:cNvGrpSpPr/>
            <p:nvPr/>
          </p:nvGrpSpPr>
          <p:grpSpPr>
            <a:xfrm>
              <a:off x="5748159" y="3498735"/>
              <a:ext cx="105563" cy="70815"/>
              <a:chOff x="5703695" y="3481033"/>
              <a:chExt cx="105563" cy="70815"/>
            </a:xfrm>
          </p:grpSpPr>
          <p:sp>
            <p:nvSpPr>
              <p:cNvPr id="999" name="Google Shape;999;p57"/>
              <p:cNvSpPr/>
              <p:nvPr/>
            </p:nvSpPr>
            <p:spPr>
              <a:xfrm>
                <a:off x="5703695" y="3481033"/>
                <a:ext cx="105563" cy="8374"/>
              </a:xfrm>
              <a:custGeom>
                <a:avLst/>
                <a:gdLst/>
                <a:ahLst/>
                <a:cxnLst/>
                <a:rect l="l" t="t" r="r" b="b"/>
                <a:pathLst>
                  <a:path w="5471" h="434" extrusionOk="0">
                    <a:moveTo>
                      <a:pt x="0" y="0"/>
                    </a:moveTo>
                    <a:lnTo>
                      <a:pt x="0" y="434"/>
                    </a:lnTo>
                    <a:lnTo>
                      <a:pt x="5471" y="434"/>
                    </a:lnTo>
                    <a:lnTo>
                      <a:pt x="54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7"/>
              <p:cNvSpPr/>
              <p:nvPr/>
            </p:nvSpPr>
            <p:spPr>
              <a:xfrm>
                <a:off x="5703695" y="3493903"/>
                <a:ext cx="105563" cy="7737"/>
              </a:xfrm>
              <a:custGeom>
                <a:avLst/>
                <a:gdLst/>
                <a:ahLst/>
                <a:cxnLst/>
                <a:rect l="l" t="t" r="r" b="b"/>
                <a:pathLst>
                  <a:path w="5471" h="401" extrusionOk="0">
                    <a:moveTo>
                      <a:pt x="0" y="0"/>
                    </a:moveTo>
                    <a:lnTo>
                      <a:pt x="0" y="401"/>
                    </a:lnTo>
                    <a:lnTo>
                      <a:pt x="5471" y="401"/>
                    </a:lnTo>
                    <a:lnTo>
                      <a:pt x="54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7"/>
              <p:cNvSpPr/>
              <p:nvPr/>
            </p:nvSpPr>
            <p:spPr>
              <a:xfrm>
                <a:off x="5703695" y="3506137"/>
                <a:ext cx="32840" cy="8374"/>
              </a:xfrm>
              <a:custGeom>
                <a:avLst/>
                <a:gdLst/>
                <a:ahLst/>
                <a:cxnLst/>
                <a:rect l="l" t="t" r="r" b="b"/>
                <a:pathLst>
                  <a:path w="1702" h="434" extrusionOk="0">
                    <a:moveTo>
                      <a:pt x="0" y="0"/>
                    </a:moveTo>
                    <a:lnTo>
                      <a:pt x="0" y="434"/>
                    </a:lnTo>
                    <a:lnTo>
                      <a:pt x="1701" y="434"/>
                    </a:lnTo>
                    <a:lnTo>
                      <a:pt x="17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7"/>
              <p:cNvSpPr/>
              <p:nvPr/>
            </p:nvSpPr>
            <p:spPr>
              <a:xfrm>
                <a:off x="5703695" y="3518351"/>
                <a:ext cx="32840" cy="8393"/>
              </a:xfrm>
              <a:custGeom>
                <a:avLst/>
                <a:gdLst/>
                <a:ahLst/>
                <a:cxnLst/>
                <a:rect l="l" t="t" r="r" b="b"/>
                <a:pathLst>
                  <a:path w="1702" h="435" extrusionOk="0">
                    <a:moveTo>
                      <a:pt x="0" y="1"/>
                    </a:moveTo>
                    <a:lnTo>
                      <a:pt x="0" y="435"/>
                    </a:lnTo>
                    <a:lnTo>
                      <a:pt x="1701" y="435"/>
                    </a:lnTo>
                    <a:lnTo>
                      <a:pt x="17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7"/>
              <p:cNvSpPr/>
              <p:nvPr/>
            </p:nvSpPr>
            <p:spPr>
              <a:xfrm>
                <a:off x="5703695" y="3531241"/>
                <a:ext cx="32840" cy="7737"/>
              </a:xfrm>
              <a:custGeom>
                <a:avLst/>
                <a:gdLst/>
                <a:ahLst/>
                <a:cxnLst/>
                <a:rect l="l" t="t" r="r" b="b"/>
                <a:pathLst>
                  <a:path w="1702" h="401" extrusionOk="0">
                    <a:moveTo>
                      <a:pt x="0" y="0"/>
                    </a:moveTo>
                    <a:lnTo>
                      <a:pt x="0" y="400"/>
                    </a:lnTo>
                    <a:lnTo>
                      <a:pt x="1701" y="400"/>
                    </a:lnTo>
                    <a:lnTo>
                      <a:pt x="17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7"/>
              <p:cNvSpPr/>
              <p:nvPr/>
            </p:nvSpPr>
            <p:spPr>
              <a:xfrm>
                <a:off x="5703695" y="3543455"/>
                <a:ext cx="32840" cy="8393"/>
              </a:xfrm>
              <a:custGeom>
                <a:avLst/>
                <a:gdLst/>
                <a:ahLst/>
                <a:cxnLst/>
                <a:rect l="l" t="t" r="r" b="b"/>
                <a:pathLst>
                  <a:path w="1702" h="435" extrusionOk="0">
                    <a:moveTo>
                      <a:pt x="0" y="1"/>
                    </a:moveTo>
                    <a:lnTo>
                      <a:pt x="0" y="435"/>
                    </a:lnTo>
                    <a:lnTo>
                      <a:pt x="1701" y="435"/>
                    </a:lnTo>
                    <a:lnTo>
                      <a:pt x="17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7"/>
              <p:cNvSpPr/>
              <p:nvPr/>
            </p:nvSpPr>
            <p:spPr>
              <a:xfrm>
                <a:off x="5755812" y="3506137"/>
                <a:ext cx="44436" cy="44417"/>
              </a:xfrm>
              <a:custGeom>
                <a:avLst/>
                <a:gdLst/>
                <a:ahLst/>
                <a:cxnLst/>
                <a:rect l="l" t="t" r="r" b="b"/>
                <a:pathLst>
                  <a:path w="2303" h="2302" extrusionOk="0">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6" name="Google Shape;1006;p57"/>
            <p:cNvGrpSpPr/>
            <p:nvPr/>
          </p:nvGrpSpPr>
          <p:grpSpPr>
            <a:xfrm>
              <a:off x="5942477" y="3526087"/>
              <a:ext cx="82411" cy="16111"/>
              <a:chOff x="5942477" y="3508703"/>
              <a:chExt cx="82411" cy="16111"/>
            </a:xfrm>
          </p:grpSpPr>
          <p:sp>
            <p:nvSpPr>
              <p:cNvPr id="1007" name="Google Shape;1007;p57"/>
              <p:cNvSpPr/>
              <p:nvPr/>
            </p:nvSpPr>
            <p:spPr>
              <a:xfrm>
                <a:off x="5942477" y="3508703"/>
                <a:ext cx="16111" cy="16111"/>
              </a:xfrm>
              <a:custGeom>
                <a:avLst/>
                <a:gdLst/>
                <a:ahLst/>
                <a:cxnLst/>
                <a:rect l="l" t="t" r="r" b="b"/>
                <a:pathLst>
                  <a:path w="835" h="835" extrusionOk="0">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7"/>
              <p:cNvSpPr/>
              <p:nvPr/>
            </p:nvSpPr>
            <p:spPr>
              <a:xfrm>
                <a:off x="5975955" y="3508703"/>
                <a:ext cx="16111" cy="16111"/>
              </a:xfrm>
              <a:custGeom>
                <a:avLst/>
                <a:gdLst/>
                <a:ahLst/>
                <a:cxnLst/>
                <a:rect l="l" t="t" r="r" b="b"/>
                <a:pathLst>
                  <a:path w="835" h="835" extrusionOk="0">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7"/>
              <p:cNvSpPr/>
              <p:nvPr/>
            </p:nvSpPr>
            <p:spPr>
              <a:xfrm>
                <a:off x="6008777" y="3508703"/>
                <a:ext cx="16111" cy="16111"/>
              </a:xfrm>
              <a:custGeom>
                <a:avLst/>
                <a:gdLst/>
                <a:ahLst/>
                <a:cxnLst/>
                <a:rect l="l" t="t" r="r" b="b"/>
                <a:pathLst>
                  <a:path w="835" h="835" extrusionOk="0">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0" name="Google Shape;1010;p57"/>
            <p:cNvSpPr/>
            <p:nvPr/>
          </p:nvSpPr>
          <p:spPr>
            <a:xfrm>
              <a:off x="5289189" y="1274588"/>
              <a:ext cx="724083" cy="86268"/>
            </a:xfrm>
            <a:custGeom>
              <a:avLst/>
              <a:gdLst/>
              <a:ahLst/>
              <a:cxnLst/>
              <a:rect l="l" t="t" r="r" b="b"/>
              <a:pathLst>
                <a:path w="37527" h="4471" extrusionOk="0">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7"/>
            <p:cNvSpPr/>
            <p:nvPr/>
          </p:nvSpPr>
          <p:spPr>
            <a:xfrm>
              <a:off x="4993755" y="3772611"/>
              <a:ext cx="3004463" cy="17385"/>
            </a:xfrm>
            <a:custGeom>
              <a:avLst/>
              <a:gdLst/>
              <a:ahLst/>
              <a:cxnLst/>
              <a:rect l="l" t="t" r="r" b="b"/>
              <a:pathLst>
                <a:path w="155712" h="901" extrusionOk="0">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2" name="Google Shape;1012;p57"/>
          <p:cNvSpPr/>
          <p:nvPr/>
        </p:nvSpPr>
        <p:spPr>
          <a:xfrm>
            <a:off x="5751308" y="1683712"/>
            <a:ext cx="3004463" cy="1813113"/>
          </a:xfrm>
          <a:custGeom>
            <a:avLst/>
            <a:gdLst/>
            <a:ahLst/>
            <a:cxnLst/>
            <a:rect l="l" t="t" r="r" b="b"/>
            <a:pathLst>
              <a:path w="155712" h="93968" extrusionOk="0">
                <a:moveTo>
                  <a:pt x="0" y="0"/>
                </a:moveTo>
                <a:lnTo>
                  <a:pt x="0" y="93968"/>
                </a:lnTo>
                <a:lnTo>
                  <a:pt x="155711" y="93968"/>
                </a:lnTo>
                <a:lnTo>
                  <a:pt x="155711"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7"/>
          <p:cNvSpPr txBox="1">
            <a:spLocks noGrp="1"/>
          </p:cNvSpPr>
          <p:nvPr>
            <p:ph type="title"/>
          </p:nvPr>
        </p:nvSpPr>
        <p:spPr>
          <a:xfrm>
            <a:off x="701637" y="957093"/>
            <a:ext cx="4985978" cy="3229314"/>
          </a:xfrm>
          <a:prstGeom prst="rect">
            <a:avLst/>
          </a:prstGeom>
        </p:spPr>
        <p:txBody>
          <a:bodyPr spcFirstLastPara="1" wrap="square" lIns="91425" tIns="91425" rIns="91425" bIns="91425" anchor="b" anchorCtr="0">
            <a:noAutofit/>
          </a:bodyPr>
          <a:lstStyle/>
          <a:p>
            <a:r>
              <a:rPr lang="en-US" sz="1600" dirty="0" err="1">
                <a:latin typeface="+mj-ea"/>
                <a:cs typeface="+mj-ea"/>
              </a:rPr>
              <a:t>Semoga</a:t>
            </a:r>
            <a:r>
              <a:rPr lang="en-US" sz="1600" dirty="0">
                <a:latin typeface="+mj-ea"/>
                <a:cs typeface="+mj-ea"/>
              </a:rPr>
              <a:t> </a:t>
            </a:r>
            <a:r>
              <a:rPr lang="en-US" sz="1600" dirty="0" err="1">
                <a:latin typeface="+mj-ea"/>
                <a:cs typeface="+mj-ea"/>
              </a:rPr>
              <a:t>dengan</a:t>
            </a:r>
            <a:r>
              <a:rPr lang="en-US" sz="1600" dirty="0">
                <a:latin typeface="+mj-ea"/>
                <a:cs typeface="+mj-ea"/>
              </a:rPr>
              <a:t> </a:t>
            </a:r>
            <a:r>
              <a:rPr lang="en-US" sz="1600" dirty="0" err="1">
                <a:latin typeface="+mj-ea"/>
                <a:cs typeface="+mj-ea"/>
              </a:rPr>
              <a:t>sajian</a:t>
            </a:r>
            <a:r>
              <a:rPr lang="en-US" sz="1600" dirty="0">
                <a:latin typeface="+mj-ea"/>
                <a:cs typeface="+mj-ea"/>
              </a:rPr>
              <a:t> TIPS dan TRIK </a:t>
            </a:r>
            <a:r>
              <a:rPr lang="en-US" sz="1600" dirty="0" err="1">
                <a:latin typeface="+mj-ea"/>
                <a:cs typeface="+mj-ea"/>
              </a:rPr>
              <a:t>lolos</a:t>
            </a:r>
            <a:r>
              <a:rPr lang="en-US" sz="1600" dirty="0">
                <a:latin typeface="+mj-ea"/>
                <a:cs typeface="+mj-ea"/>
              </a:rPr>
              <a:t> </a:t>
            </a:r>
            <a:r>
              <a:rPr lang="en-US" sz="1600" dirty="0" err="1">
                <a:latin typeface="+mj-ea"/>
                <a:cs typeface="+mj-ea"/>
              </a:rPr>
              <a:t>menjadi</a:t>
            </a:r>
            <a:r>
              <a:rPr lang="en-US" sz="1600" dirty="0">
                <a:latin typeface="+mj-ea"/>
                <a:cs typeface="+mj-ea"/>
              </a:rPr>
              <a:t> </a:t>
            </a:r>
            <a:r>
              <a:rPr lang="en-US" sz="1600" dirty="0" err="1">
                <a:latin typeface="+mj-ea"/>
                <a:cs typeface="+mj-ea"/>
              </a:rPr>
              <a:t>sekolah</a:t>
            </a:r>
            <a:r>
              <a:rPr lang="en-US" sz="1600" dirty="0">
                <a:latin typeface="+mj-ea"/>
                <a:cs typeface="+mj-ea"/>
              </a:rPr>
              <a:t> </a:t>
            </a:r>
            <a:r>
              <a:rPr lang="en-US" sz="1600" dirty="0" err="1">
                <a:latin typeface="+mj-ea"/>
                <a:cs typeface="+mj-ea"/>
              </a:rPr>
              <a:t>penggerak</a:t>
            </a:r>
            <a:r>
              <a:rPr lang="en-US" sz="1600" dirty="0">
                <a:latin typeface="+mj-ea"/>
                <a:cs typeface="+mj-ea"/>
              </a:rPr>
              <a:t>, Bapak/Ibu </a:t>
            </a:r>
            <a:r>
              <a:rPr lang="en-US" sz="1600" dirty="0" err="1">
                <a:latin typeface="+mj-ea"/>
                <a:cs typeface="+mj-ea"/>
              </a:rPr>
              <a:t>Kepala</a:t>
            </a:r>
            <a:r>
              <a:rPr lang="en-US" sz="1600" dirty="0">
                <a:latin typeface="+mj-ea"/>
                <a:cs typeface="+mj-ea"/>
              </a:rPr>
              <a:t> </a:t>
            </a:r>
            <a:r>
              <a:rPr lang="en-US" sz="1600" dirty="0" err="1">
                <a:latin typeface="+mj-ea"/>
                <a:cs typeface="+mj-ea"/>
              </a:rPr>
              <a:t>Sekolah</a:t>
            </a:r>
            <a:r>
              <a:rPr lang="en-US" sz="1600" dirty="0">
                <a:latin typeface="+mj-ea"/>
                <a:cs typeface="+mj-ea"/>
              </a:rPr>
              <a:t> </a:t>
            </a:r>
            <a:r>
              <a:rPr lang="en-US" sz="1600" dirty="0" err="1">
                <a:latin typeface="+mj-ea"/>
                <a:cs typeface="+mj-ea"/>
              </a:rPr>
              <a:t>berminat</a:t>
            </a:r>
            <a:r>
              <a:rPr lang="en-US" sz="1600" dirty="0">
                <a:latin typeface="+mj-ea"/>
                <a:cs typeface="+mj-ea"/>
              </a:rPr>
              <a:t> </a:t>
            </a:r>
            <a:r>
              <a:rPr lang="en-US" sz="1600" dirty="0" err="1">
                <a:latin typeface="+mj-ea"/>
                <a:cs typeface="+mj-ea"/>
              </a:rPr>
              <a:t>untuk</a:t>
            </a:r>
            <a:r>
              <a:rPr lang="en-US" sz="1600" dirty="0">
                <a:latin typeface="+mj-ea"/>
                <a:cs typeface="+mj-ea"/>
              </a:rPr>
              <a:t> </a:t>
            </a:r>
            <a:r>
              <a:rPr lang="en-US" sz="1600" dirty="0" err="1">
                <a:latin typeface="+mj-ea"/>
                <a:cs typeface="+mj-ea"/>
              </a:rPr>
              <a:t>mengambil</a:t>
            </a:r>
            <a:r>
              <a:rPr lang="en-US" sz="1600" dirty="0">
                <a:latin typeface="+mj-ea"/>
                <a:cs typeface="+mj-ea"/>
              </a:rPr>
              <a:t> </a:t>
            </a:r>
            <a:r>
              <a:rPr lang="en-US" sz="1600" dirty="0" err="1">
                <a:latin typeface="+mj-ea"/>
                <a:cs typeface="+mj-ea"/>
              </a:rPr>
              <a:t>peran</a:t>
            </a:r>
            <a:r>
              <a:rPr lang="en-US" sz="1600" dirty="0">
                <a:latin typeface="+mj-ea"/>
                <a:cs typeface="+mj-ea"/>
              </a:rPr>
              <a:t> </a:t>
            </a:r>
            <a:r>
              <a:rPr lang="en-US" sz="1600" dirty="0" err="1">
                <a:latin typeface="+mj-ea"/>
                <a:cs typeface="+mj-ea"/>
              </a:rPr>
              <a:t>sebagai</a:t>
            </a:r>
            <a:r>
              <a:rPr lang="en-US" sz="1600" dirty="0">
                <a:latin typeface="+mj-ea"/>
                <a:cs typeface="+mj-ea"/>
              </a:rPr>
              <a:t> </a:t>
            </a:r>
            <a:r>
              <a:rPr lang="en-US" sz="1600" dirty="0" err="1">
                <a:latin typeface="+mj-ea"/>
                <a:cs typeface="+mj-ea"/>
              </a:rPr>
              <a:t>kepala</a:t>
            </a:r>
            <a:r>
              <a:rPr lang="en-US" sz="1600" dirty="0">
                <a:latin typeface="+mj-ea"/>
                <a:cs typeface="+mj-ea"/>
              </a:rPr>
              <a:t> </a:t>
            </a:r>
            <a:r>
              <a:rPr lang="en-US" sz="1600" dirty="0" err="1">
                <a:latin typeface="+mj-ea"/>
                <a:cs typeface="+mj-ea"/>
              </a:rPr>
              <a:t>sekolah</a:t>
            </a:r>
            <a:r>
              <a:rPr lang="en-US" sz="1600" dirty="0">
                <a:latin typeface="+mj-ea"/>
                <a:cs typeface="+mj-ea"/>
              </a:rPr>
              <a:t> </a:t>
            </a:r>
            <a:r>
              <a:rPr lang="en-US" sz="1600" dirty="0" err="1">
                <a:latin typeface="+mj-ea"/>
                <a:cs typeface="+mj-ea"/>
              </a:rPr>
              <a:t>penggerak</a:t>
            </a:r>
            <a:r>
              <a:rPr lang="en-US" sz="1600" dirty="0">
                <a:latin typeface="+mj-ea"/>
                <a:cs typeface="+mj-ea"/>
              </a:rPr>
              <a:t>. </a:t>
            </a:r>
            <a:r>
              <a:rPr lang="en-US" sz="1600" dirty="0" err="1">
                <a:latin typeface="+mj-ea"/>
                <a:cs typeface="+mj-ea"/>
              </a:rPr>
              <a:t>Syarat</a:t>
            </a:r>
            <a:r>
              <a:rPr lang="en-US" sz="1600" dirty="0">
                <a:latin typeface="+mj-ea"/>
                <a:cs typeface="+mj-ea"/>
              </a:rPr>
              <a:t> </a:t>
            </a:r>
            <a:r>
              <a:rPr lang="en-US" sz="1600" dirty="0" err="1">
                <a:latin typeface="+mj-ea"/>
                <a:cs typeface="+mj-ea"/>
              </a:rPr>
              <a:t>pertama</a:t>
            </a:r>
            <a:r>
              <a:rPr lang="en-US" sz="1600" dirty="0">
                <a:latin typeface="+mj-ea"/>
                <a:cs typeface="+mj-ea"/>
              </a:rPr>
              <a:t> dan </a:t>
            </a:r>
            <a:r>
              <a:rPr lang="en-US" sz="1600" dirty="0" err="1">
                <a:latin typeface="+mj-ea"/>
                <a:cs typeface="+mj-ea"/>
              </a:rPr>
              <a:t>utama</a:t>
            </a:r>
            <a:r>
              <a:rPr lang="en-US" sz="1600" dirty="0">
                <a:latin typeface="+mj-ea"/>
                <a:cs typeface="+mj-ea"/>
              </a:rPr>
              <a:t> </a:t>
            </a:r>
            <a:r>
              <a:rPr lang="en-US" sz="1600" dirty="0" err="1">
                <a:latin typeface="+mj-ea"/>
                <a:cs typeface="+mj-ea"/>
              </a:rPr>
              <a:t>adalah</a:t>
            </a:r>
            <a:r>
              <a:rPr lang="en-US" sz="1600" dirty="0">
                <a:latin typeface="+mj-ea"/>
                <a:cs typeface="+mj-ea"/>
              </a:rPr>
              <a:t> </a:t>
            </a:r>
            <a:r>
              <a:rPr lang="en-US" sz="1600" dirty="0" err="1">
                <a:latin typeface="+mj-ea"/>
                <a:cs typeface="+mj-ea"/>
              </a:rPr>
              <a:t>percaya</a:t>
            </a:r>
            <a:r>
              <a:rPr lang="en-US" sz="1600" dirty="0">
                <a:latin typeface="+mj-ea"/>
                <a:cs typeface="+mj-ea"/>
              </a:rPr>
              <a:t> pada </a:t>
            </a:r>
            <a:r>
              <a:rPr lang="en-US" sz="1600" dirty="0" err="1">
                <a:latin typeface="+mj-ea"/>
                <a:cs typeface="+mj-ea"/>
              </a:rPr>
              <a:t>kemampuan</a:t>
            </a:r>
            <a:r>
              <a:rPr lang="en-US" sz="1600" dirty="0">
                <a:latin typeface="+mj-ea"/>
                <a:cs typeface="+mj-ea"/>
              </a:rPr>
              <a:t> </a:t>
            </a:r>
            <a:r>
              <a:rPr lang="en-US" sz="1600" dirty="0" err="1">
                <a:latin typeface="+mj-ea"/>
                <a:cs typeface="+mj-ea"/>
              </a:rPr>
              <a:t>diri</a:t>
            </a:r>
            <a:r>
              <a:rPr lang="en-US" sz="1600" dirty="0">
                <a:latin typeface="+mj-ea"/>
                <a:cs typeface="+mj-ea"/>
              </a:rPr>
              <a:t> </a:t>
            </a:r>
            <a:r>
              <a:rPr lang="en-US" sz="1600" dirty="0" err="1">
                <a:latin typeface="+mj-ea"/>
                <a:cs typeface="+mj-ea"/>
              </a:rPr>
              <a:t>sendiri</a:t>
            </a:r>
            <a:r>
              <a:rPr lang="en-US" sz="1600" dirty="0">
                <a:latin typeface="+mj-ea"/>
                <a:cs typeface="+mj-ea"/>
              </a:rPr>
              <a:t> </a:t>
            </a:r>
            <a:r>
              <a:rPr lang="en-US" sz="1600" dirty="0" err="1">
                <a:latin typeface="+mj-ea"/>
                <a:cs typeface="+mj-ea"/>
              </a:rPr>
              <a:t>serta</a:t>
            </a:r>
            <a:r>
              <a:rPr lang="en-US" sz="1600" dirty="0">
                <a:latin typeface="+mj-ea"/>
                <a:cs typeface="+mj-ea"/>
              </a:rPr>
              <a:t> </a:t>
            </a:r>
            <a:r>
              <a:rPr lang="en-US" sz="1600" dirty="0" err="1">
                <a:latin typeface="+mj-ea"/>
                <a:cs typeface="+mj-ea"/>
              </a:rPr>
              <a:t>berkolaborasi</a:t>
            </a:r>
            <a:r>
              <a:rPr lang="en-US" sz="1600" dirty="0">
                <a:latin typeface="+mj-ea"/>
                <a:cs typeface="+mj-ea"/>
              </a:rPr>
              <a:t> </a:t>
            </a:r>
            <a:r>
              <a:rPr lang="en-US" sz="1600" dirty="0" err="1">
                <a:latin typeface="+mj-ea"/>
                <a:cs typeface="+mj-ea"/>
              </a:rPr>
              <a:t>dengan</a:t>
            </a:r>
            <a:r>
              <a:rPr lang="en-US" sz="1600" dirty="0">
                <a:latin typeface="+mj-ea"/>
                <a:cs typeface="+mj-ea"/>
              </a:rPr>
              <a:t> </a:t>
            </a:r>
            <a:r>
              <a:rPr lang="en-US" sz="1600" dirty="0" err="1">
                <a:latin typeface="+mj-ea"/>
                <a:cs typeface="+mj-ea"/>
              </a:rPr>
              <a:t>seluruh</a:t>
            </a:r>
            <a:r>
              <a:rPr lang="en-US" sz="1600" dirty="0">
                <a:latin typeface="+mj-ea"/>
                <a:cs typeface="+mj-ea"/>
              </a:rPr>
              <a:t> </a:t>
            </a:r>
            <a:r>
              <a:rPr lang="en-US" sz="1600" dirty="0" err="1">
                <a:latin typeface="+mj-ea"/>
                <a:cs typeface="+mj-ea"/>
              </a:rPr>
              <a:t>warga</a:t>
            </a:r>
            <a:r>
              <a:rPr lang="en-US" sz="1600" dirty="0">
                <a:latin typeface="+mj-ea"/>
                <a:cs typeface="+mj-ea"/>
              </a:rPr>
              <a:t> </a:t>
            </a:r>
            <a:r>
              <a:rPr lang="en-US" sz="1600" dirty="0" err="1">
                <a:latin typeface="+mj-ea"/>
                <a:cs typeface="+mj-ea"/>
              </a:rPr>
              <a:t>sekolah</a:t>
            </a:r>
            <a:r>
              <a:rPr lang="en-US" sz="1600" dirty="0">
                <a:latin typeface="+mj-ea"/>
                <a:cs typeface="+mj-ea"/>
              </a:rPr>
              <a:t> dan stakeholder </a:t>
            </a:r>
            <a:r>
              <a:rPr lang="en-US" sz="1600" dirty="0" err="1">
                <a:latin typeface="+mj-ea"/>
                <a:cs typeface="+mj-ea"/>
              </a:rPr>
              <a:t>sekolah</a:t>
            </a:r>
            <a:r>
              <a:rPr lang="en-US" sz="1600" dirty="0">
                <a:latin typeface="+mj-ea"/>
                <a:cs typeface="+mj-ea"/>
              </a:rPr>
              <a:t> </a:t>
            </a:r>
            <a:r>
              <a:rPr lang="en-US" sz="1600" dirty="0" err="1">
                <a:latin typeface="+mj-ea"/>
                <a:cs typeface="+mj-ea"/>
              </a:rPr>
              <a:t>untuk</a:t>
            </a:r>
            <a:r>
              <a:rPr lang="en-US" sz="1600" dirty="0">
                <a:latin typeface="+mj-ea"/>
                <a:cs typeface="+mj-ea"/>
              </a:rPr>
              <a:t> </a:t>
            </a:r>
            <a:r>
              <a:rPr lang="en-US" sz="1600" dirty="0" err="1">
                <a:latin typeface="+mj-ea"/>
                <a:cs typeface="+mj-ea"/>
              </a:rPr>
              <a:t>memulai</a:t>
            </a:r>
            <a:r>
              <a:rPr lang="en-US" sz="1600" dirty="0">
                <a:latin typeface="+mj-ea"/>
                <a:cs typeface="+mj-ea"/>
              </a:rPr>
              <a:t> dan </a:t>
            </a:r>
            <a:r>
              <a:rPr lang="en-US" sz="1600" dirty="0" err="1">
                <a:latin typeface="+mj-ea"/>
                <a:cs typeface="+mj-ea"/>
              </a:rPr>
              <a:t>menjalankan</a:t>
            </a:r>
            <a:r>
              <a:rPr lang="en-US" sz="1600" dirty="0">
                <a:latin typeface="+mj-ea"/>
                <a:cs typeface="+mj-ea"/>
              </a:rPr>
              <a:t> program </a:t>
            </a:r>
            <a:r>
              <a:rPr lang="en-US" sz="1600" dirty="0" err="1">
                <a:latin typeface="+mj-ea"/>
                <a:cs typeface="+mj-ea"/>
              </a:rPr>
              <a:t>sekolah</a:t>
            </a:r>
            <a:r>
              <a:rPr lang="en-US" sz="1600" dirty="0">
                <a:latin typeface="+mj-ea"/>
                <a:cs typeface="+mj-ea"/>
              </a:rPr>
              <a:t> </a:t>
            </a:r>
            <a:r>
              <a:rPr lang="en-US" sz="1600" dirty="0" err="1">
                <a:latin typeface="+mj-ea"/>
                <a:cs typeface="+mj-ea"/>
              </a:rPr>
              <a:t>penggerak</a:t>
            </a:r>
            <a:r>
              <a:rPr lang="en-US" sz="1600" dirty="0">
                <a:latin typeface="+mj-ea"/>
                <a:cs typeface="+mj-ea"/>
              </a:rPr>
              <a:t>.</a:t>
            </a:r>
            <a:br>
              <a:rPr lang="en-US" dirty="0">
                <a:latin typeface="+mj-ea"/>
                <a:cs typeface="+mj-ea"/>
              </a:rPr>
            </a:br>
            <a:endParaRPr dirty="0"/>
          </a:p>
        </p:txBody>
      </p:sp>
      <p:pic>
        <p:nvPicPr>
          <p:cNvPr id="1015" name="Google Shape;1015;p57"/>
          <p:cNvPicPr preferRelativeResize="0"/>
          <p:nvPr/>
        </p:nvPicPr>
        <p:blipFill rotWithShape="1">
          <a:blip r:embed="rId3">
            <a:alphaModFix/>
          </a:blip>
          <a:srcRect l="2535" t="327" r="4914" b="347"/>
          <a:stretch/>
        </p:blipFill>
        <p:spPr>
          <a:xfrm>
            <a:off x="5725254" y="1708615"/>
            <a:ext cx="3004475" cy="1813100"/>
          </a:xfrm>
          <a:prstGeom prst="rect">
            <a:avLst/>
          </a:prstGeom>
          <a:noFill/>
          <a:ln>
            <a:noFill/>
          </a:ln>
        </p:spPr>
      </p:pic>
      <p:sp>
        <p:nvSpPr>
          <p:cNvPr id="1016" name="Google Shape;1016;p57"/>
          <p:cNvSpPr/>
          <p:nvPr/>
        </p:nvSpPr>
        <p:spPr>
          <a:xfrm>
            <a:off x="4993755" y="3337492"/>
            <a:ext cx="3004463" cy="16111"/>
          </a:xfrm>
          <a:custGeom>
            <a:avLst/>
            <a:gdLst/>
            <a:ahLst/>
            <a:cxnLst/>
            <a:rect l="l" t="t" r="r" b="b"/>
            <a:pathLst>
              <a:path w="155712" h="835" extrusionOk="0">
                <a:moveTo>
                  <a:pt x="0" y="1"/>
                </a:moveTo>
                <a:lnTo>
                  <a:pt x="0" y="835"/>
                </a:lnTo>
                <a:lnTo>
                  <a:pt x="155711" y="835"/>
                </a:lnTo>
                <a:lnTo>
                  <a:pt x="1557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7"/>
          <p:cNvSpPr/>
          <p:nvPr/>
        </p:nvSpPr>
        <p:spPr>
          <a:xfrm>
            <a:off x="5539439" y="1555828"/>
            <a:ext cx="3004463" cy="16111"/>
          </a:xfrm>
          <a:custGeom>
            <a:avLst/>
            <a:gdLst/>
            <a:ahLst/>
            <a:cxnLst/>
            <a:rect l="l" t="t" r="r" b="b"/>
            <a:pathLst>
              <a:path w="155712" h="835" extrusionOk="0">
                <a:moveTo>
                  <a:pt x="0" y="0"/>
                </a:moveTo>
                <a:lnTo>
                  <a:pt x="0" y="834"/>
                </a:lnTo>
                <a:lnTo>
                  <a:pt x="155711" y="834"/>
                </a:lnTo>
                <a:lnTo>
                  <a:pt x="15571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7"/>
          <p:cNvSpPr/>
          <p:nvPr/>
        </p:nvSpPr>
        <p:spPr>
          <a:xfrm>
            <a:off x="6352488" y="2303782"/>
            <a:ext cx="287071" cy="286434"/>
          </a:xfrm>
          <a:custGeom>
            <a:avLst/>
            <a:gdLst/>
            <a:ahLst/>
            <a:cxnLst/>
            <a:rect l="l" t="t" r="r" b="b"/>
            <a:pathLst>
              <a:path w="14878" h="14845" extrusionOk="0">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9" name="Google Shape;1019;p57"/>
          <p:cNvGrpSpPr/>
          <p:nvPr/>
        </p:nvGrpSpPr>
        <p:grpSpPr>
          <a:xfrm>
            <a:off x="5066480" y="3164989"/>
            <a:ext cx="2858998" cy="47003"/>
            <a:chOff x="5066480" y="3164989"/>
            <a:chExt cx="2858998" cy="47003"/>
          </a:xfrm>
        </p:grpSpPr>
        <p:sp>
          <p:nvSpPr>
            <p:cNvPr id="1020" name="Google Shape;1020;p57"/>
            <p:cNvSpPr/>
            <p:nvPr/>
          </p:nvSpPr>
          <p:spPr>
            <a:xfrm>
              <a:off x="5066480" y="3180445"/>
              <a:ext cx="2858998" cy="16111"/>
            </a:xfrm>
            <a:custGeom>
              <a:avLst/>
              <a:gdLst/>
              <a:ahLst/>
              <a:cxnLst/>
              <a:rect l="l" t="t" r="r" b="b"/>
              <a:pathLst>
                <a:path w="148173" h="835" extrusionOk="0">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7"/>
            <p:cNvSpPr/>
            <p:nvPr/>
          </p:nvSpPr>
          <p:spPr>
            <a:xfrm>
              <a:off x="5066480" y="3180445"/>
              <a:ext cx="1369656" cy="16111"/>
            </a:xfrm>
            <a:custGeom>
              <a:avLst/>
              <a:gdLst/>
              <a:ahLst/>
              <a:cxnLst/>
              <a:rect l="l" t="t" r="r" b="b"/>
              <a:pathLst>
                <a:path w="70985" h="835" extrusionOk="0">
                  <a:moveTo>
                    <a:pt x="434" y="0"/>
                  </a:moveTo>
                  <a:cubicBezTo>
                    <a:pt x="201" y="0"/>
                    <a:pt x="0" y="167"/>
                    <a:pt x="0" y="401"/>
                  </a:cubicBezTo>
                  <a:cubicBezTo>
                    <a:pt x="0" y="634"/>
                    <a:pt x="201" y="834"/>
                    <a:pt x="434" y="834"/>
                  </a:cubicBezTo>
                  <a:lnTo>
                    <a:pt x="70984" y="834"/>
                  </a:lnTo>
                  <a:lnTo>
                    <a:pt x="709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7"/>
            <p:cNvSpPr/>
            <p:nvPr/>
          </p:nvSpPr>
          <p:spPr>
            <a:xfrm>
              <a:off x="6424245" y="3164989"/>
              <a:ext cx="47003" cy="47003"/>
            </a:xfrm>
            <a:custGeom>
              <a:avLst/>
              <a:gdLst/>
              <a:ahLst/>
              <a:cxnLst/>
              <a:rect l="l" t="t" r="r" b="b"/>
              <a:pathLst>
                <a:path w="2436" h="2436" extrusionOk="0">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57"/>
            <p:cNvSpPr/>
            <p:nvPr/>
          </p:nvSpPr>
          <p:spPr>
            <a:xfrm>
              <a:off x="6436153" y="3176585"/>
              <a:ext cx="23193" cy="23829"/>
            </a:xfrm>
            <a:custGeom>
              <a:avLst/>
              <a:gdLst/>
              <a:ahLst/>
              <a:cxnLst/>
              <a:rect l="l" t="t" r="r" b="b"/>
              <a:pathLst>
                <a:path w="1202" h="1235" extrusionOk="0">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Critical Thinking Lesson by Slidego">
  <a:themeElements>
    <a:clrScheme name="Simple Light">
      <a:dk1>
        <a:srgbClr val="4166B7"/>
      </a:dk1>
      <a:lt1>
        <a:srgbClr val="FFFFFF"/>
      </a:lt1>
      <a:dk2>
        <a:srgbClr val="595959"/>
      </a:dk2>
      <a:lt2>
        <a:srgbClr val="EEEEEE"/>
      </a:lt2>
      <a:accent1>
        <a:srgbClr val="FA8152"/>
      </a:accent1>
      <a:accent2>
        <a:srgbClr val="F0CF36"/>
      </a:accent2>
      <a:accent3>
        <a:srgbClr val="4166B7"/>
      </a:accent3>
      <a:accent4>
        <a:srgbClr val="FA8152"/>
      </a:accent4>
      <a:accent5>
        <a:srgbClr val="F0CF36"/>
      </a:accent5>
      <a:accent6>
        <a:srgbClr val="4166B7"/>
      </a:accent6>
      <a:hlink>
        <a:srgbClr val="4166B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1050</Words>
  <Application>Microsoft Macintosh PowerPoint</Application>
  <PresentationFormat>On-screen Show (16:9)</PresentationFormat>
  <Paragraphs>47</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Roboto Slab Light</vt:lpstr>
      <vt:lpstr>Fira Sans Extra Condensed Medium</vt:lpstr>
      <vt:lpstr>Bebas Neue</vt:lpstr>
      <vt:lpstr>Arial</vt:lpstr>
      <vt:lpstr>Fredoka One</vt:lpstr>
      <vt:lpstr>Open Sans</vt:lpstr>
      <vt:lpstr>Critical Thinking Lesson by Slidego</vt:lpstr>
      <vt:lpstr>TIPS &amp; TRIK Lolos Kepala Sekolah Penggerak</vt:lpstr>
      <vt:lpstr>PowerPoint Presentation</vt:lpstr>
      <vt:lpstr>Berdasarkan uraian di atas pemerintah dalam hal ini Kementerian Pendidkan dan Kebudayaan melalui program merdeka belajar menginisisasi Program Sekolah Penggerak. Secara umum Program Sekolah Penggerak bertujuan untuk mendorong proses transformasi satuan pendidikan agar dapat meningkatkan capaian hasil belajar peserta didik secara holistik baik dari aspek kompetensi kognitif maupun non-kognitif (karakter) dalam rangka mewujudkan profil pelajar Pancasila. </vt:lpstr>
      <vt:lpstr>PowerPoint Presentation</vt:lpstr>
      <vt:lpstr>A. Tahapan Seleksi Program Sekolah Penggerak</vt:lpstr>
      <vt:lpstr> Berdasarkan hasil survey kepala sekolah peserta Program Sekolah Penggerak provinsi sulawesi dalam seleksi tahap I ini sebagian besar kepala sekolah terkendala pengisian essay dan jaringan internet tidak mendukung.</vt:lpstr>
      <vt:lpstr> Beberapa Tips dalam menulis essay berdasarkan pengalaman penulis dan peserta PSP antara lain:</vt:lpstr>
      <vt:lpstr> 2. Santai tapi serius. Siapkan cemilan dan air mineral atau secangkir kopi hangat menemani anda saat mengisi esai. </vt:lpstr>
      <vt:lpstr>Berikut ini raangkuman tips dan trik yang disampaikan oleh narasumber dan beberapa peserta PSP saat kegiatan pendampingan virtual mengikut TBS yang dilaksanakan oleh LPMP Sulawesi Tengah </vt:lpstr>
      <vt:lpstr>C. TIPS dan TRIK Mengikuti Tes Bakat Skolatik</vt:lpstr>
      <vt:lpstr>C. TIPS dan TRIK Mengikuti Tes Bakat Skolatik </vt:lpstr>
      <vt:lpstr>PowerPoint Presentation</vt:lpstr>
      <vt:lpstr>1. TIPS Sebelum Sesi Wawancara</vt:lpstr>
      <vt:lpstr>2. TIPS Selama Sesi Wawancara</vt:lpstr>
      <vt:lpstr>3. TIPS dan TRIK Mengikuti Simulasi Mengajar</vt:lpstr>
      <vt:lpstr>Semoga dengan sajian TIPS dan TRIK lolos menjadi sekolah penggerak, Bapak/Ibu Kepala Sekolah berminat untuk mengambil peran sebagai kepala sekolah penggerak. Syarat pertama dan utama adalah percaya pada kemampuan diri sendiri serta berkolaborasi dengan seluruh warga sekolah dan stakeholder sekolah untuk memulai dan menjalankan program sekolah penggerak.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Thinking Lesson</dc:title>
  <cp:lastModifiedBy>Larasatidwimardani96@outlook.com</cp:lastModifiedBy>
  <cp:revision>2</cp:revision>
  <dcterms:modified xsi:type="dcterms:W3CDTF">2021-11-02T14:46:30Z</dcterms:modified>
</cp:coreProperties>
</file>